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89" r:id="rId2"/>
    <p:sldId id="505" r:id="rId3"/>
    <p:sldId id="5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5A5A5"/>
    <a:srgbClr val="ED7D31"/>
    <a:srgbClr val="96B357"/>
    <a:srgbClr val="D9D9D9"/>
    <a:srgbClr val="00B0F0"/>
    <a:srgbClr val="9DC3E6"/>
    <a:srgbClr val="5B9BD5"/>
    <a:srgbClr val="2E75B6"/>
    <a:srgbClr val="2F5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6192" autoAdjust="0"/>
  </p:normalViewPr>
  <p:slideViewPr>
    <p:cSldViewPr snapToGrid="0">
      <p:cViewPr varScale="1">
        <p:scale>
          <a:sx n="120" d="100"/>
          <a:sy n="120" d="100"/>
        </p:scale>
        <p:origin x="108" y="222"/>
      </p:cViewPr>
      <p:guideLst/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_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8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973777"/>
            <a:ext cx="12192000" cy="5884223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597678" y="1713689"/>
            <a:ext cx="2996645" cy="3001760"/>
          </a:xfrm>
          <a:prstGeom prst="rect">
            <a:avLst/>
          </a:prstGeom>
          <a:ln w="762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71450">
            <a:extrusionClr>
              <a:schemeClr val="tx1">
                <a:lumMod val="65000"/>
                <a:lumOff val="35000"/>
              </a:schemeClr>
            </a:extrusionClr>
          </a:sp3d>
        </p:spPr>
        <p:txBody>
          <a:bodyPr bIns="91440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 rot="1256599">
            <a:off x="7583191" y="3970584"/>
            <a:ext cx="1811381" cy="1814469"/>
          </a:xfrm>
          <a:prstGeom prst="rect">
            <a:avLst/>
          </a:prstGeom>
          <a:ln w="762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bIns="45720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 rot="20565730">
            <a:off x="7956551" y="1933658"/>
            <a:ext cx="1811381" cy="1814469"/>
          </a:xfrm>
          <a:prstGeom prst="rect">
            <a:avLst/>
          </a:prstGeom>
          <a:ln w="762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bIns="45720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 rot="20565730">
            <a:off x="2308945" y="2286950"/>
            <a:ext cx="1811381" cy="1814469"/>
          </a:xfrm>
          <a:prstGeom prst="rect">
            <a:avLst/>
          </a:prstGeom>
          <a:ln w="762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bIns="45720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 rot="976477">
            <a:off x="2633043" y="4196078"/>
            <a:ext cx="1811381" cy="1814469"/>
          </a:xfrm>
          <a:prstGeom prst="rect">
            <a:avLst/>
          </a:prstGeom>
          <a:ln w="762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bIns="45720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 rot="20565730">
            <a:off x="5079375" y="4410071"/>
            <a:ext cx="1811381" cy="1814469"/>
          </a:xfrm>
          <a:prstGeom prst="rect">
            <a:avLst/>
          </a:prstGeom>
          <a:ln w="762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bIns="45720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698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8" grpId="0" animBg="1"/>
      <p:bldP spid="10" grpId="0" animBg="1"/>
      <p:bldP spid="11" grpId="0" animBg="1"/>
      <p:bldP spid="12" grpId="0" animBg="1"/>
      <p:bldP spid="1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11315701" y="607039"/>
            <a:ext cx="571500" cy="436923"/>
          </a:xfrm>
          <a:prstGeom prst="rect">
            <a:avLst/>
          </a:prstGeom>
        </p:spPr>
        <p:txBody>
          <a:bodyPr vert="horz" wrap="square" lIns="121920" tIns="60960" rIns="121920" bIns="60960" rtlCol="0" anchor="ctr" anchorCtr="1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75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4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hlinkClick r:id="rId16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8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-6"/>
            <a:ext cx="10305143" cy="2902863"/>
            <a:chOff x="0" y="-6"/>
            <a:chExt cx="7635240" cy="4439099"/>
          </a:xfrm>
        </p:grpSpPr>
        <p:sp>
          <p:nvSpPr>
            <p:cNvPr id="15" name="Right Triangle 14"/>
            <p:cNvSpPr>
              <a:spLocks noChangeAspect="1"/>
            </p:cNvSpPr>
            <p:nvPr/>
          </p:nvSpPr>
          <p:spPr>
            <a:xfrm flipV="1">
              <a:off x="0" y="-6"/>
              <a:ext cx="7635240" cy="4439099"/>
            </a:xfrm>
            <a:prstGeom prst="rtTriangle">
              <a:avLst/>
            </a:prstGeom>
            <a:solidFill>
              <a:schemeClr val="bg2">
                <a:lumMod val="1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>
              <a:spLocks noChangeAspect="1"/>
            </p:cNvSpPr>
            <p:nvPr/>
          </p:nvSpPr>
          <p:spPr>
            <a:xfrm flipV="1">
              <a:off x="0" y="-5"/>
              <a:ext cx="7315200" cy="4253029"/>
            </a:xfrm>
            <a:prstGeom prst="rtTriangl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99847" y="0"/>
            <a:ext cx="6799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  <a:cs typeface="Estrangelo Edessa" panose="03080600000000000000" pitchFamily="66" charset="0"/>
              </a:rPr>
              <a:t>Kevin Lawson</a:t>
            </a:r>
          </a:p>
        </p:txBody>
      </p:sp>
    </p:spTree>
    <p:extLst>
      <p:ext uri="{BB962C8B-B14F-4D97-AF65-F5344CB8AC3E}">
        <p14:creationId xmlns:p14="http://schemas.microsoft.com/office/powerpoint/2010/main" val="77411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Balanced life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F5BC52D8-759E-468A-9D3E-E1C18A6890A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4" r="21924"/>
          <a:stretch>
            <a:fillRect/>
          </a:stretch>
        </p:blipFill>
        <p:spPr>
          <a:xfrm rot="1256599">
            <a:off x="7858774" y="2040939"/>
            <a:ext cx="1811381" cy="1814469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C917147B-400C-4850-BDE1-21F7857F991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12566"/>
          <a:stretch>
            <a:fillRect/>
          </a:stretch>
        </p:blipFill>
        <p:spPr>
          <a:xfrm rot="20565730">
            <a:off x="7267902" y="4223510"/>
            <a:ext cx="1811381" cy="1814469"/>
          </a:xfrm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8D6E6100-175B-49C6-A6A8-04F981671B1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 r="16808"/>
          <a:stretch>
            <a:fillRect/>
          </a:stretch>
        </p:blipFill>
        <p:spPr>
          <a:xfrm rot="976477">
            <a:off x="3489301" y="4460029"/>
            <a:ext cx="1811381" cy="1814469"/>
          </a:xfrm>
        </p:spPr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1F5B8A94-3C5E-4D62-8767-11FCB43D51F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0" r="16720"/>
          <a:stretch>
            <a:fillRect/>
          </a:stretch>
        </p:blipFill>
        <p:spPr/>
      </p:pic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82973D8C-0A12-443A-8F2B-8936027815F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3" r="16813"/>
          <a:stretch>
            <a:fillRect/>
          </a:stretch>
        </p:blipFill>
        <p:spPr>
          <a:xfrm rot="20565730">
            <a:off x="2060803" y="2086979"/>
            <a:ext cx="2465431" cy="2469634"/>
          </a:xfrm>
        </p:spPr>
      </p:pic>
    </p:spTree>
    <p:extLst>
      <p:ext uri="{BB962C8B-B14F-4D97-AF65-F5344CB8AC3E}">
        <p14:creationId xmlns:p14="http://schemas.microsoft.com/office/powerpoint/2010/main" val="15078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0" y="1303020"/>
            <a:ext cx="12192000" cy="5097780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ev01"/>
          <p:cNvSpPr/>
          <p:nvPr/>
        </p:nvSpPr>
        <p:spPr>
          <a:xfrm>
            <a:off x="1494024" y="2361357"/>
            <a:ext cx="1612996" cy="1612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5" name="Sev02"/>
          <p:cNvSpPr/>
          <p:nvPr/>
        </p:nvSpPr>
        <p:spPr>
          <a:xfrm>
            <a:off x="4020697" y="2361357"/>
            <a:ext cx="1612996" cy="1612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6" name="Sev03"/>
          <p:cNvSpPr/>
          <p:nvPr/>
        </p:nvSpPr>
        <p:spPr>
          <a:xfrm>
            <a:off x="6547367" y="2361357"/>
            <a:ext cx="1612996" cy="1612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7" name="Sev04"/>
          <p:cNvSpPr/>
          <p:nvPr/>
        </p:nvSpPr>
        <p:spPr>
          <a:xfrm>
            <a:off x="9074039" y="2361357"/>
            <a:ext cx="1612996" cy="16129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242" y="270249"/>
            <a:ext cx="280279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59066" y="4194057"/>
            <a:ext cx="2282912" cy="910073"/>
            <a:chOff x="1295283" y="1157061"/>
            <a:chExt cx="1712184" cy="682554"/>
          </a:xfrm>
        </p:grpSpPr>
        <p:sp>
          <p:nvSpPr>
            <p:cNvPr id="39" name="TextBox 38"/>
            <p:cNvSpPr txBox="1"/>
            <p:nvPr/>
          </p:nvSpPr>
          <p:spPr>
            <a:xfrm>
              <a:off x="1295283" y="1447200"/>
              <a:ext cx="1712184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The urgent can often overtake the important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88378" y="1157061"/>
              <a:ext cx="1597505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Solve the problem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85737" y="4172163"/>
            <a:ext cx="2282912" cy="931966"/>
            <a:chOff x="1295283" y="1140641"/>
            <a:chExt cx="1712184" cy="698974"/>
          </a:xfrm>
        </p:grpSpPr>
        <p:sp>
          <p:nvSpPr>
            <p:cNvPr id="42" name="TextBox 41"/>
            <p:cNvSpPr txBox="1"/>
            <p:nvPr/>
          </p:nvSpPr>
          <p:spPr>
            <a:xfrm>
              <a:off x="1295283" y="1447200"/>
              <a:ext cx="1712184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Big fan of keeping it simple whenever possible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4822" y="1140641"/>
              <a:ext cx="989935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ED7D31"/>
                  </a:solidFill>
                </a:rPr>
                <a:t>Minimalist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263626" y="4194057"/>
            <a:ext cx="2282912" cy="1339383"/>
            <a:chOff x="1295283" y="1158243"/>
            <a:chExt cx="1712184" cy="1004536"/>
          </a:xfrm>
        </p:grpSpPr>
        <p:sp>
          <p:nvSpPr>
            <p:cNvPr id="45" name="TextBox 44"/>
            <p:cNvSpPr txBox="1"/>
            <p:nvPr/>
          </p:nvSpPr>
          <p:spPr>
            <a:xfrm>
              <a:off x="1295283" y="1447200"/>
              <a:ext cx="1712184" cy="71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Specifically design/build/maintain with a focus on no single point of failure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69854" y="1158243"/>
              <a:ext cx="1506903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A5A5A5"/>
                  </a:solidFill>
                </a:rPr>
                <a:t>Design for failure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739081" y="4184904"/>
            <a:ext cx="2282912" cy="1122315"/>
            <a:chOff x="1295283" y="1159462"/>
            <a:chExt cx="1712184" cy="841735"/>
          </a:xfrm>
        </p:grpSpPr>
        <p:sp>
          <p:nvSpPr>
            <p:cNvPr id="48" name="TextBox 47"/>
            <p:cNvSpPr txBox="1"/>
            <p:nvPr/>
          </p:nvSpPr>
          <p:spPr>
            <a:xfrm>
              <a:off x="1295283" y="1447200"/>
              <a:ext cx="171218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If you’re not helping the customer you should be helping someone who is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4546" y="1159462"/>
              <a:ext cx="713657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FC000"/>
                  </a:solidFill>
                </a:rPr>
                <a:t>Service</a:t>
              </a:r>
            </a:p>
          </p:txBody>
        </p:sp>
      </p:grpSp>
      <p:sp>
        <p:nvSpPr>
          <p:cNvPr id="78" name="Freeform 77"/>
          <p:cNvSpPr>
            <a:spLocks noChangeAspect="1" noEditPoints="1"/>
          </p:cNvSpPr>
          <p:nvPr/>
        </p:nvSpPr>
        <p:spPr bwMode="auto">
          <a:xfrm>
            <a:off x="1981826" y="2925222"/>
            <a:ext cx="637391" cy="548640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9" name="Freeform 86"/>
          <p:cNvSpPr>
            <a:spLocks noChangeAspect="1" noEditPoints="1"/>
          </p:cNvSpPr>
          <p:nvPr/>
        </p:nvSpPr>
        <p:spPr bwMode="auto">
          <a:xfrm>
            <a:off x="7121510" y="2783229"/>
            <a:ext cx="457200" cy="769251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0" name="Freeform 178"/>
          <p:cNvSpPr>
            <a:spLocks noChangeAspect="1" noEditPoints="1"/>
          </p:cNvSpPr>
          <p:nvPr/>
        </p:nvSpPr>
        <p:spPr bwMode="auto">
          <a:xfrm>
            <a:off x="4462970" y="2893535"/>
            <a:ext cx="728446" cy="548640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1" name="Freeform 52"/>
          <p:cNvSpPr>
            <a:spLocks noChangeAspect="1" noEditPoints="1"/>
          </p:cNvSpPr>
          <p:nvPr/>
        </p:nvSpPr>
        <p:spPr bwMode="auto">
          <a:xfrm>
            <a:off x="9606217" y="2872724"/>
            <a:ext cx="548640" cy="59026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2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78" grpId="0" animBg="1"/>
      <p:bldP spid="79" grpId="0" animBg="1"/>
      <p:bldP spid="80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16249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Estrangelo Edessa</vt:lpstr>
      <vt:lpstr>FontAwesome</vt:lpstr>
      <vt:lpstr>Office Theme</vt:lpstr>
      <vt:lpstr>PowerPoint Presentation</vt:lpstr>
      <vt:lpstr>PowerPoint Presentation</vt:lpstr>
      <vt:lpstr>PowerPoint Presentation</vt:lpstr>
    </vt:vector>
  </TitlesOfParts>
  <Company>SageFox</Company>
  <LinksUpToDate>false</LinksUpToDate>
  <SharedDoc>false</SharedDoc>
  <HyperlinkBase>http://sage-fox.com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Kevin Lawson</cp:lastModifiedBy>
  <cp:revision>5706</cp:revision>
  <dcterms:created xsi:type="dcterms:W3CDTF">2015-12-31T02:20:12Z</dcterms:created>
  <dcterms:modified xsi:type="dcterms:W3CDTF">2018-04-11T06:22:54Z</dcterms:modified>
</cp:coreProperties>
</file>