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880" y="345960"/>
            <a:ext cx="10079280" cy="500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40040" y="2520"/>
            <a:ext cx="62215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85680" y="1656000"/>
            <a:ext cx="7581960" cy="12754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80000" y="3096000"/>
            <a:ext cx="791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latin typeface="Arial"/>
              </a:rPr>
              <a:t> </a:t>
            </a:r>
            <a:r>
              <a:rPr b="0" lang="pt-PT" sz="1800" spc="-1" strike="noStrike">
                <a:latin typeface="Arial"/>
              </a:rPr>
              <a:t>É apenas uma implementação de um MOM (Message-oriented Middleware)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360" y="2160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WebLogic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RabbitMQ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ActiveMQ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JbossMQ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Apache Kafka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OpenJMS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WebSphere MQ 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Outros...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274480" y="2027880"/>
            <a:ext cx="5553000" cy="16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36160" y="411480"/>
            <a:ext cx="7867080" cy="487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LibreOffice/6.4.7.2$Windows_X86_64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2021-03-11T15:28:58Z</dcterms:created>
  <dc:creator/>
  <dc:description/>
  <dc:language>pt-PT</dc:language>
  <cp:lastModifiedBy/>
  <dcterms:modified xsi:type="dcterms:W3CDTF">2021-03-12T15:22:25Z</dcterms:modified>
  <cp:revision>16</cp:revision>
  <dc:subject/>
  <dc:title/>
</cp:coreProperties>
</file>