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880" y="345960"/>
            <a:ext cx="10078200" cy="50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40040" y="2520"/>
            <a:ext cx="6220440" cy="56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85680" y="1656000"/>
            <a:ext cx="7580880" cy="12744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80000" y="3096000"/>
            <a:ext cx="79135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apenas uma implementação de um MOM (Message-oriented Middleware)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78680" y="489600"/>
            <a:ext cx="8544240" cy="469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360" y="2160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WebLogic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RabbitMQ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ActiveMQ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JbossMQ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OpenJMS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WebSphere MQ </a:t>
            </a:r>
            <a:endParaRPr b="0" lang="pt-PT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Outros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36160" y="411480"/>
            <a:ext cx="7866000" cy="48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Application>LibreOffice/6.4.7.2$Windows_X86_64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2021-03-11T15:28:58Z</dcterms:created>
  <dc:creator/>
  <dc:description/>
  <dc:language>pt-PT</dc:language>
  <cp:lastModifiedBy/>
  <dcterms:modified xsi:type="dcterms:W3CDTF">2021-03-25T11:47:20Z</dcterms:modified>
  <cp:revision>21</cp:revision>
  <dc:subject/>
  <dc:title/>
</cp:coreProperties>
</file>