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9880" y="345960"/>
            <a:ext cx="10078920" cy="500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940040" y="2520"/>
            <a:ext cx="622116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985680" y="1656000"/>
            <a:ext cx="7581600" cy="12751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080000" y="3096000"/>
            <a:ext cx="7914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 apenas uma implementação de um MOM (Message-oriented Middleware)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360" y="2160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WebLogic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RabbitMQ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ActiveMQ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JbossMQ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Apache Kafka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OpenJMS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WebSphere MQ 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Outros...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136160" y="411480"/>
            <a:ext cx="7866720" cy="487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Application>LibreOffice/6.4.7.2$Windows_X86_64 LibreOffice_project/639b8ac485750d5696d7590a72ef1b496725cfb5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2021-03-11T15:28:58Z</dcterms:created>
  <dc:creator/>
  <dc:description/>
  <dc:language>pt-PT</dc:language>
  <cp:lastModifiedBy/>
  <dcterms:modified xsi:type="dcterms:W3CDTF">2021-03-12T16:05:26Z</dcterms:modified>
  <cp:revision>17</cp:revision>
  <dc:subject/>
  <dc:title/>
</cp:coreProperties>
</file>