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a65486b290341e5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tableStyles" Target="/ppt/tableStyles.xml" Id="rId12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内容占位符 3"/>
          <p:cNvSpPr/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图片占位符 6"/>
          <p:cNvSpPr/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/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/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/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7" name="表格占位符 6"/>
          <p:cNvSpPr/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theme" Target="/ppt/slideMasters/theme/theme1.xml" Id="rId13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github.com/TarsCloud/K8STARS/blob/master/baseserver/install_all.sh" TargetMode="External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github.com/TarsCloud/K8STARS/blob/master/baseserver/install_all.sh" TargetMode="External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Relationship Type="http://schemas.openxmlformats.org/officeDocument/2006/relationships/hyperlink" Target="https://github.com/TarsCloud/K8STARS#about-tarscli" TargetMode="External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/>
          <a:p>
            <a:pPr/>
            <a:r>
              <a:rPr lang="zh-CN"/>
              <a:t>Tars K8S部署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目录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/>
            <a:r>
              <a:rPr lang="zh-CN"/>
              <a:t>Tars K8S部署方案选择</a:t>
            </a:r>
          </a:p>
          <a:p>
            <a:pPr/>
            <a:r>
              <a:rPr lang="zh-CN"/>
              <a:t>K8STARS方案</a:t>
            </a:r>
            <a:r>
              <a:rPr lang="zh-CN"/>
              <a:t>部署过程演示</a:t>
            </a:r>
          </a:p>
          <a:p>
            <a:pPr/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TARS K8S部署的方案选择</a:t>
            </a:r>
          </a:p>
        </p:txBody>
      </p:sp>
      <p:sp>
        <p:nvSpPr>
          <p:cNvPr id="3" name=""/>
          <p:cNvSpPr txBox="0"/>
          <p:nvPr>
            <p:ph idx="1"/>
          </p:nvPr>
        </p:nvSpPr>
        <p:spPr>
          <a:xfrm rot="0" flipH="0" flipV="0">
            <a:off x="838200" y="1939137"/>
            <a:ext cx="11130455" cy="4048640"/>
          </a:xfrm>
          <a:prstGeom prst="rect">
            <a:avLst/>
          </a:prstGeom>
        </p:spPr>
        <p:txBody>
          <a:bodyPr/>
          <a:lstStyle/>
          <a:p>
            <a:pPr/>
            <a:r>
              <a:rPr lang="zh-CN" sz="1800"/>
              <a:t>一 使用pod作为虚拟机方案</a:t>
            </a:r>
          </a:p>
          <a:p>
            <a:pPr marL="609600" lvl="1" indent="-304800"/>
            <a:r>
              <a:rPr lang="zh-CN"/>
              <a:t>https://github.com/TarsCloud/TarsDocs/blob/master/installation/k8s-docker-1.md#chapter-2</a:t>
            </a:r>
          </a:p>
          <a:p>
            <a:pPr/>
            <a:r>
              <a:rPr lang="zh-CN" sz="1800">
                <a:solidFill>
                  <a:srgbClr val="FF0200"/>
                </a:solidFill>
              </a:rPr>
              <a:t>二 云原生部署方案</a:t>
            </a:r>
          </a:p>
          <a:p>
            <a:pPr marL="609600" lvl="1" indent="-304800"/>
            <a:r>
              <a:rPr lang="zh-CN"/>
              <a:t>https://github.com/TarsCloud/K8STARS</a:t>
            </a:r>
          </a:p>
          <a:p>
            <a:pPr/>
            <a:r>
              <a:rPr lang="zh-CN" sz="1800"/>
              <a:t>三 基于CRD的整合方案（开发中）</a:t>
            </a:r>
          </a:p>
          <a:p>
            <a:pPr marL="609600" lvl="1" indent="-304800"/>
            <a:r>
              <a:rPr lang="zh-CN"/>
              <a:t>https://github.com/TarsCloud/K8SFramework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K8STARS部署</a:t>
            </a:r>
            <a:r>
              <a:rPr lang="zh-CN"/>
              <a:t>前期准备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/>
              <a:t>安装kubenetes</a:t>
            </a:r>
          </a:p>
          <a:p>
            <a:pPr marL="0" indent="0">
              <a:buNone/>
            </a:pPr>
            <a:r>
              <a:rPr lang="zh-CN" sz="1300">
                <a:solidFill>
                  <a:srgbClr val="24292E"/>
                </a:solidFill>
                <a:latin typeface="SFMono-Regular"/>
                <a:ea typeface="SFMono-Regular"/>
              </a:rPr>
              <a:t>1　本地安装推荐方案</a:t>
            </a:r>
          </a:p>
          <a:p>
            <a:pPr marL="0" indent="0">
              <a:buNone/>
            </a:pPr>
            <a:r>
              <a:rPr lang="zh-CN" sz="1300">
                <a:solidFill>
                  <a:srgbClr val="24292E"/>
                </a:solidFill>
                <a:latin typeface="SFMono-Regular"/>
                <a:ea typeface="SFMono-Regular"/>
              </a:rPr>
              <a:t>      1.1　安装</a:t>
            </a:r>
            <a:r>
              <a:rPr lang="zh-CN" sz="1300">
                <a:solidFill>
                  <a:srgbClr val="24292E"/>
                </a:solidFill>
                <a:latin typeface="SFMono-Regular"/>
                <a:ea typeface="SFMono-Regular"/>
              </a:rPr>
              <a:t>docker desktop</a:t>
            </a:r>
          </a:p>
          <a:p>
            <a:pPr marL="0" indent="0">
              <a:buNone/>
            </a:pPr>
            <a:r>
              <a:rPr lang="zh-CN" sz="1300">
                <a:solidFill>
                  <a:srgbClr val="24292E"/>
                </a:solidFill>
                <a:latin typeface="SFMono-Regular"/>
                <a:ea typeface="SFMono-Regular"/>
              </a:rPr>
              <a:t>　　1.2   </a:t>
            </a:r>
            <a:r>
              <a:rPr lang="zh-CN" sz="1300">
                <a:solidFill>
                  <a:srgbClr val="24292E"/>
                </a:solidFill>
                <a:latin typeface="SFMono-Regular"/>
                <a:ea typeface="SFMono-Regular"/>
              </a:rPr>
              <a:t>配置registry mirror</a:t>
            </a:r>
          </a:p>
          <a:p>
            <a:pPr marL="0" indent="0">
              <a:buNone/>
            </a:pPr>
            <a:r>
              <a:rPr lang="zh-CN" sz="1300">
                <a:solidFill>
                  <a:srgbClr val="24292E"/>
                </a:solidFill>
                <a:latin typeface="SFMono-Regular"/>
                <a:ea typeface="SFMono-Regular"/>
              </a:rPr>
              <a:t>　　1.3　开启</a:t>
            </a:r>
            <a:r>
              <a:rPr lang="zh-CN" sz="1300">
                <a:solidFill>
                  <a:srgbClr val="24292E"/>
                </a:solidFill>
                <a:latin typeface="SFMono-Regular"/>
                <a:ea typeface="SFMono-Regular"/>
              </a:rPr>
              <a:t>kubenetes</a:t>
            </a:r>
          </a:p>
          <a:p>
            <a:pPr marL="0" indent="0">
              <a:buNone/>
            </a:pPr>
            <a:r>
              <a:rPr lang="zh-CN" sz="1300">
                <a:solidFill>
                  <a:srgbClr val="24292E"/>
                </a:solidFill>
                <a:latin typeface="SFMono-Regular"/>
                <a:ea typeface="SFMono-Regular"/>
              </a:rPr>
              <a:t>2　云上VM安装</a:t>
            </a:r>
          </a:p>
          <a:p>
            <a:pPr marL="0" indent="0">
              <a:buNone/>
            </a:pPr>
            <a:r>
              <a:rPr lang="zh-CN" sz="1300">
                <a:solidFill>
                  <a:srgbClr val="24292E"/>
                </a:solidFill>
                <a:latin typeface="SFMono-Regular"/>
                <a:ea typeface="SFMono-Regular"/>
              </a:rPr>
              <a:t>3　云上K8S</a:t>
            </a:r>
          </a:p>
          <a:p>
            <a:pPr marL="0" indent="0">
              <a:buNone/>
            </a:pPr>
            <a:endParaRPr lang="zh-CN" sz="1300">
              <a:solidFill>
                <a:srgbClr val="24292E"/>
              </a:solidFill>
              <a:latin typeface="SFMono-Regular"/>
              <a:ea typeface="SFMono-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K8S</a:t>
            </a:r>
            <a:r>
              <a:rPr lang="zh-CN"/>
              <a:t>TARS部署过程</a:t>
            </a:r>
          </a:p>
        </p:txBody>
      </p:sp>
      <p:sp>
        <p:nvSpPr>
          <p:cNvPr id="3" name="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indent="0">
              <a:buNone/>
            </a:pPr>
            <a:r>
              <a:rPr lang="zh-CN"/>
              <a:t>一键</a:t>
            </a:r>
            <a:r>
              <a:rPr lang="zh-CN"/>
              <a:t>安装Tars基础服务：</a:t>
            </a:r>
          </a:p>
          <a:p>
            <a:pPr marL="0" indent="0">
              <a:buNone/>
            </a:pPr>
            <a:r>
              <a:rPr lang="zh-CN" sz="1300">
                <a:solidFill>
                  <a:srgbClr val="24292E"/>
                </a:solidFill>
                <a:latin typeface="SFMono-Regular"/>
                <a:ea typeface="SFMono-Regular"/>
              </a:rPr>
              <a:t>curl https://raw.githubusercontent.com/TarsCloud/K8STARS/master/baseserver/install_all.sh | sh
</a:t>
            </a:r>
          </a:p>
          <a:p>
            <a:pPr marL="0" indent="0">
              <a:buNone/>
            </a:pPr>
            <a:endParaRPr lang="zh-CN" sz="1300">
              <a:solidFill>
                <a:srgbClr val="24292E"/>
              </a:solidFill>
              <a:latin typeface="SFMono-Regular"/>
              <a:ea typeface="SFMono-Regular"/>
            </a:endParaRPr>
          </a:p>
        </p:txBody>
      </p:sp>
      <p:sp>
        <p:nvSpPr>
          <p:cNvPr id="4" name=""/>
          <p:cNvSpPr txBox="1"/>
          <p:nvPr/>
        </p:nvSpPr>
        <p:spPr>
          <a:xfrm rot="0">
            <a:off x="838200" y="3206814"/>
            <a:ext cx="1778000" cy="444500"/>
          </a:xfrm>
          <a:prstGeom prst="rect">
            <a:avLst/>
          </a:prstGeom>
          <a:ln w="635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>
                <a:hlinkClick r:id="rId2"/>
              </a:rPr>
              <a:t>脚本内容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部署示例</a:t>
            </a:r>
          </a:p>
        </p:txBody>
      </p:sp>
      <p:sp>
        <p:nvSpPr>
          <p:cNvPr id="3" name="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 sz="1300">
                <a:solidFill>
                  <a:srgbClr val="000000"/>
                </a:solidFill>
                <a:latin typeface="SFMono-Regular"/>
                <a:ea typeface="SFMono-Regular"/>
              </a:rPr>
              <a:t>cd examples/simple &amp;&amp; kubectl apply -f simpleserver.yaml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951712" y="2790604"/>
            <a:ext cx="1778000" cy="444500"/>
          </a:xfrm>
          <a:prstGeom prst="rect">
            <a:avLst/>
          </a:prstGeom>
          <a:ln w="635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>
                <a:hlinkClick r:id="rId2"/>
              </a:rPr>
              <a:t>示例介绍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关于tarscli</a:t>
            </a:r>
          </a:p>
        </p:txBody>
      </p:sp>
      <p:sp>
        <p:nvSpPr>
          <p:cNvPr id="3" name="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indent="0">
              <a:buNone/>
            </a:pPr>
            <a:endParaRPr lang="zh-CN" sz="1300">
              <a:solidFill>
                <a:srgbClr val="000000"/>
              </a:solidFill>
              <a:latin typeface="SFMono-Regular"/>
              <a:ea typeface="SFMono-Regular"/>
            </a:endParaRPr>
          </a:p>
        </p:txBody>
      </p:sp>
      <p:sp>
        <p:nvSpPr>
          <p:cNvPr id="4" name=""/>
          <p:cNvSpPr txBox="1"/>
          <p:nvPr/>
        </p:nvSpPr>
        <p:spPr>
          <a:xfrm rot="0">
            <a:off x="932793" y="4966245"/>
            <a:ext cx="1778000" cy="444500"/>
          </a:xfrm>
          <a:prstGeom prst="rect">
            <a:avLst/>
          </a:prstGeom>
          <a:ln w="6350">
            <a:prstDash val="solid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>
                <a:hlinkClick r:id="rId3"/>
              </a:rPr>
              <a:t>介绍</a:t>
            </a:r>
          </a:p>
        </p:txBody>
      </p:sp>
      <p:pic>
        <p:nvPicPr>
          <p:cNvPr id="5" name=""/>
          <p:cNvPicPr/>
          <p:nvPr/>
        </p:nvPicPr>
        <p:blipFill>
          <a:blip r:embed="rId2"/>
          <a:stretch/>
        </p:blipFill>
        <p:spPr>
          <a:xfrm rot="0" flipH="0" flipV="0">
            <a:off x="4484866" y="723000"/>
            <a:ext cx="6485730" cy="54539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未来演进</a:t>
            </a:r>
          </a:p>
        </p:txBody>
      </p:sp>
      <p:sp>
        <p:nvSpPr>
          <p:cNvPr id="3" name="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 sz="1300">
                <a:solidFill>
                  <a:srgbClr val="000000"/>
                </a:solidFill>
                <a:latin typeface="SFMono-Regular"/>
                <a:ea typeface="SFMono-Regular"/>
              </a:rPr>
              <a:t>使用TarsWeb管理K8S</a:t>
            </a:r>
          </a:p>
          <a:p>
            <a:pPr/>
            <a:r>
              <a:rPr lang="zh-CN" sz="1300">
                <a:solidFill>
                  <a:srgbClr val="000000"/>
                </a:solidFill>
                <a:latin typeface="SFMono-Regular"/>
                <a:ea typeface="SFMono-Regular"/>
              </a:rPr>
              <a:t>探索服务网格的应用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/>
          <p:nvPr/>
        </p:nvSpPr>
        <p:spPr>
          <a:xfrm rot="0" flipH="0" flipV="0">
            <a:off x="4281389" y="2351580"/>
            <a:ext cx="3846786" cy="123097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Thanks</a:t>
            </a:r>
          </a:p>
        </p:txBody>
      </p:sp>
    </p:spTree>
  </p:cSld>
  <p:clrMapOvr>
    <a:masterClrMapping/>
  </p:clrMapOvr>
</p:sld>
</file>