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ars测试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Tars测试</a:t>
            </a:r>
          </a:p>
        </p:txBody>
      </p:sp>
      <p:sp>
        <p:nvSpPr>
          <p:cNvPr id="152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平台测试"/>
          <p:cNvSpPr txBox="1"/>
          <p:nvPr>
            <p:ph type="title"/>
          </p:nvPr>
        </p:nvSpPr>
        <p:spPr>
          <a:xfrm>
            <a:off x="1020203" y="6596553"/>
            <a:ext cx="21844001" cy="1557438"/>
          </a:xfrm>
          <a:prstGeom prst="rect">
            <a:avLst/>
          </a:prstGeom>
        </p:spPr>
        <p:txBody>
          <a:bodyPr/>
          <a:lstStyle>
            <a:lvl1pPr defTabSz="775969">
              <a:defRPr spc="-236" sz="7896"/>
            </a:lvl1pPr>
          </a:lstStyle>
          <a:p>
            <a:pPr/>
            <a:r>
              <a:t> 平台测试</a:t>
            </a:r>
          </a:p>
        </p:txBody>
      </p:sp>
      <p:sp>
        <p:nvSpPr>
          <p:cNvPr id="19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演示环节"/>
          <p:cNvSpPr txBox="1"/>
          <p:nvPr>
            <p:ph type="title"/>
          </p:nvPr>
        </p:nvSpPr>
        <p:spPr>
          <a:xfrm>
            <a:off x="1039418" y="7000071"/>
            <a:ext cx="21844001" cy="1557438"/>
          </a:xfrm>
          <a:prstGeom prst="rect">
            <a:avLst/>
          </a:prstGeom>
        </p:spPr>
        <p:txBody>
          <a:bodyPr/>
          <a:lstStyle>
            <a:lvl1pPr defTabSz="808990">
              <a:defRPr spc="-246" sz="8232"/>
            </a:lvl1pPr>
          </a:lstStyle>
          <a:p>
            <a:pPr/>
            <a:r>
              <a:t>演示环节</a:t>
            </a:r>
          </a:p>
        </p:txBody>
      </p:sp>
      <p:sp>
        <p:nvSpPr>
          <p:cNvPr id="19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WRk压力测试…"/>
          <p:cNvSpPr txBox="1"/>
          <p:nvPr>
            <p:ph type="body" idx="1"/>
          </p:nvPr>
        </p:nvSpPr>
        <p:spPr>
          <a:xfrm>
            <a:off x="1689826" y="3960840"/>
            <a:ext cx="21844001" cy="8432801"/>
          </a:xfrm>
          <a:prstGeom prst="rect">
            <a:avLst/>
          </a:prstGeom>
        </p:spPr>
        <p:txBody>
          <a:bodyPr/>
          <a:lstStyle/>
          <a:p>
            <a:pPr/>
            <a:r>
              <a:t> WRk压力测试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3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https://github.com/wg/wrk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测试的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pc="-246" sz="8232"/>
            </a:lvl1pPr>
          </a:lstStyle>
          <a:p>
            <a:pPr/>
            <a:r>
              <a:t>测试的方法</a:t>
            </a:r>
          </a:p>
        </p:txBody>
      </p:sp>
      <p:sp>
        <p:nvSpPr>
          <p:cNvPr id="15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Tars平台测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Tars平台测试</a:t>
            </a:r>
          </a:p>
          <a:p>
            <a:pPr/>
            <a:r>
              <a:t>http测试</a:t>
            </a:r>
          </a:p>
          <a:p>
            <a:pPr/>
            <a:r>
              <a:t>jmeter测试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253" y="2017813"/>
            <a:ext cx="21297901" cy="933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jmeter测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75969">
              <a:defRPr spc="-236" sz="7896"/>
            </a:lvl1pPr>
          </a:lstStyle>
          <a:p>
            <a:pPr/>
            <a:r>
              <a:t> jmeter测试</a:t>
            </a:r>
          </a:p>
        </p:txBody>
      </p:sp>
      <p:sp>
        <p:nvSpPr>
          <p:cNvPr id="16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4335" y="2916395"/>
            <a:ext cx="15916679" cy="9723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lide bullet text"/>
          <p:cNvSpPr txBox="1"/>
          <p:nvPr>
            <p:ph type="body" idx="1"/>
          </p:nvPr>
        </p:nvSpPr>
        <p:spPr>
          <a:xfrm>
            <a:off x="835354" y="3832554"/>
            <a:ext cx="21844001" cy="84328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1043" y="1456889"/>
            <a:ext cx="21598915" cy="10342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917" y="0"/>
            <a:ext cx="22491561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725" y="0"/>
            <a:ext cx="22558551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0400" y="1765300"/>
            <a:ext cx="15443200" cy="1018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演示环节"/>
          <p:cNvSpPr txBox="1"/>
          <p:nvPr/>
        </p:nvSpPr>
        <p:spPr>
          <a:xfrm>
            <a:off x="1039418" y="7000071"/>
            <a:ext cx="21844001" cy="155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808990">
              <a:lnSpc>
                <a:spcPct val="80000"/>
              </a:lnSpc>
              <a:defRPr spc="-246" sz="823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演示环节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