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7"/>
    <p:restoredTop sz="94666"/>
  </p:normalViewPr>
  <p:slideViewPr>
    <p:cSldViewPr snapToGrid="0" snapToObjects="1">
      <p:cViewPr>
        <p:scale>
          <a:sx n="90" d="100"/>
          <a:sy n="90" d="100"/>
        </p:scale>
        <p:origin x="72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A535-5C3C-414E-ABD7-AB5ED31BF829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A291-E757-5646-A3ED-8D2A2C195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91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A535-5C3C-414E-ABD7-AB5ED31BF829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A291-E757-5646-A3ED-8D2A2C195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31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A535-5C3C-414E-ABD7-AB5ED31BF829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A291-E757-5646-A3ED-8D2A2C195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9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A535-5C3C-414E-ABD7-AB5ED31BF829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A291-E757-5646-A3ED-8D2A2C195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A535-5C3C-414E-ABD7-AB5ED31BF829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A291-E757-5646-A3ED-8D2A2C195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A535-5C3C-414E-ABD7-AB5ED31BF829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A291-E757-5646-A3ED-8D2A2C195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A535-5C3C-414E-ABD7-AB5ED31BF829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A291-E757-5646-A3ED-8D2A2C195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A535-5C3C-414E-ABD7-AB5ED31BF829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A291-E757-5646-A3ED-8D2A2C195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A535-5C3C-414E-ABD7-AB5ED31BF829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A291-E757-5646-A3ED-8D2A2C195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A535-5C3C-414E-ABD7-AB5ED31BF829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A291-E757-5646-A3ED-8D2A2C195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A535-5C3C-414E-ABD7-AB5ED31BF829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4A291-E757-5646-A3ED-8D2A2C195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A535-5C3C-414E-ABD7-AB5ED31BF829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4A291-E757-5646-A3ED-8D2A2C195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43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11.230.251.213:3000/index.html#/operation/gateway" TargetMode="Externa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arsCloud/TarsGatewa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TarsGateway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76825" y="4402138"/>
            <a:ext cx="5138738" cy="869950"/>
          </a:xfrm>
        </p:spPr>
        <p:txBody>
          <a:bodyPr>
            <a:normAutofit lnSpcReduction="10000"/>
          </a:bodyPr>
          <a:lstStyle/>
          <a:p>
            <a:r>
              <a:rPr kumimoji="1" lang="en-US" altLang="zh-CN" i="1" dirty="0" err="1" smtClean="0"/>
              <a:t>Kivenchen</a:t>
            </a:r>
            <a:endParaRPr kumimoji="1" lang="zh-CN" altLang="en-US" i="1" dirty="0" smtClean="0"/>
          </a:p>
          <a:p>
            <a:r>
              <a:rPr kumimoji="1" lang="en-US" altLang="zh-CN" i="1" dirty="0" smtClean="0"/>
              <a:t>2021-04-24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4923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b="1" dirty="0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配置说明</a:t>
            </a:r>
            <a:r>
              <a:rPr kumimoji="1" lang="en-US" altLang="zh-CN" b="1" dirty="0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kumimoji="1" lang="zh-CN" altLang="en-US" b="1" dirty="0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基础配置</a:t>
            </a:r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838200" y="1133356"/>
            <a:ext cx="10515600" cy="57246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dirty="0"/>
              <a:t>        </a:t>
            </a:r>
            <a:r>
              <a:rPr lang="zh-CN" altLang="en-US" sz="1200" dirty="0"/>
              <a:t>#传到后面ta</a:t>
            </a:r>
            <a:r>
              <a:rPr lang="en-US" altLang="zh-CN" sz="1200" dirty="0" err="1"/>
              <a:t>rs</a:t>
            </a:r>
            <a:r>
              <a:rPr lang="zh-CN" altLang="en-US" sz="1200" dirty="0"/>
              <a:t>服务的http头, 多个头以,分隔，在后端ta</a:t>
            </a:r>
            <a:r>
              <a:rPr lang="en-US" altLang="zh-CN" sz="1200" dirty="0" err="1"/>
              <a:t>rs</a:t>
            </a:r>
            <a:r>
              <a:rPr lang="zh-CN" altLang="en-US" sz="1200" dirty="0"/>
              <a:t>服务，通过 current-&gt;getContext()["X-GUID"] 获取。</a:t>
            </a:r>
          </a:p>
          <a:p>
            <a:r>
              <a:rPr lang="zh-CN" altLang="en-US" sz="1200" dirty="0"/>
              <a:t>        </a:t>
            </a:r>
            <a:r>
              <a:rPr lang="zh-CN" altLang="en-US" sz="1200" b="1" dirty="0"/>
              <a:t>filterheaders = X-GUID|X-XUA|Host</a:t>
            </a:r>
          </a:p>
          <a:p>
            <a:endParaRPr lang="zh-CN" altLang="en-US" sz="1200" dirty="0"/>
          </a:p>
          <a:p>
            <a:r>
              <a:rPr lang="zh-CN" altLang="en-US" sz="1200" dirty="0"/>
              <a:t>        # auto_proxy 是否打开通过主控发现代理，1打开， 0 关闭</a:t>
            </a:r>
          </a:p>
          <a:p>
            <a:r>
              <a:rPr lang="zh-CN" altLang="en-US" sz="1200" dirty="0"/>
              <a:t>        # 在测试环境，可以配置为1， 方便服务调试， 在正式环境， 强烈建议配置为0， 以保证内部服务不随便在外网被调用，在还有配置了proxy的才可以调用。</a:t>
            </a:r>
          </a:p>
          <a:p>
            <a:r>
              <a:rPr lang="zh-CN" altLang="en-US" sz="1200" dirty="0"/>
              <a:t>        </a:t>
            </a:r>
            <a:r>
              <a:rPr lang="zh-CN" altLang="en-US" sz="1200" b="1" dirty="0"/>
              <a:t>auto_proxy=1</a:t>
            </a:r>
          </a:p>
          <a:p>
            <a:endParaRPr lang="zh-CN" altLang="en-US" sz="1200" dirty="0"/>
          </a:p>
          <a:p>
            <a:r>
              <a:rPr lang="zh-CN" altLang="en-US" sz="1200" dirty="0"/>
              <a:t>        # 分布式多机协同流控 Obj，如果这里为空， 那么流控的配置指标都为单机指标</a:t>
            </a:r>
          </a:p>
          <a:p>
            <a:r>
              <a:rPr lang="zh-CN" altLang="en-US" sz="1200" dirty="0"/>
              <a:t>        flow_report_obj=tars.GatewayServer.FlowControlObj</a:t>
            </a:r>
          </a:p>
          <a:p>
            <a:endParaRPr lang="zh-CN" altLang="en-US" sz="1200" dirty="0"/>
          </a:p>
          <a:p>
            <a:r>
              <a:rPr lang="zh-CN" altLang="en-US" sz="1200" dirty="0"/>
              <a:t>        &lt;base&gt;</a:t>
            </a:r>
          </a:p>
          <a:p>
            <a:r>
              <a:rPr lang="zh-CN" altLang="en-US" sz="1200" dirty="0"/>
              <a:t>            # 回包大小限制</a:t>
            </a:r>
          </a:p>
          <a:p>
            <a:r>
              <a:rPr lang="zh-CN" altLang="en-US" sz="1200" dirty="0"/>
              <a:t>            rspsize=5242880</a:t>
            </a:r>
          </a:p>
          <a:p>
            <a:r>
              <a:rPr lang="zh-CN" altLang="en-US" sz="1200" dirty="0"/>
              <a:t>            #tup_host 如果为空，那么所有host开头的，且没有path或者path为 / ， 也判断为 tup 请求， 例如： prx.tup.whup.com|127.0.0.1|192.168.2.123</a:t>
            </a:r>
          </a:p>
          <a:p>
            <a:r>
              <a:rPr lang="zh-CN" altLang="en-US" sz="1200" dirty="0"/>
              <a:t>            tup_host=prx.tup.whup.com</a:t>
            </a:r>
          </a:p>
          <a:p>
            <a:r>
              <a:rPr lang="zh-CN" altLang="en-US" sz="1200" dirty="0"/>
              <a:t>            tup_path=/tup</a:t>
            </a:r>
          </a:p>
          <a:p>
            <a:r>
              <a:rPr lang="zh-CN" altLang="en-US" sz="1200" dirty="0"/>
              <a:t>            json_path=/json</a:t>
            </a:r>
          </a:p>
          <a:p>
            <a:r>
              <a:rPr lang="zh-CN" altLang="en-US" sz="1200" dirty="0"/>
              <a:t>            monitor_url=/monitor/monitor.jsp</a:t>
            </a:r>
          </a:p>
          <a:p>
            <a:r>
              <a:rPr lang="zh-CN" altLang="en-US" sz="1200" dirty="0"/>
              <a:t>        &lt;/base&gt;</a:t>
            </a:r>
          </a:p>
        </p:txBody>
      </p:sp>
    </p:spTree>
    <p:extLst>
      <p:ext uri="{BB962C8B-B14F-4D97-AF65-F5344CB8AC3E}">
        <p14:creationId xmlns:p14="http://schemas.microsoft.com/office/powerpoint/2010/main" val="167173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b="1" dirty="0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配置说明</a:t>
            </a:r>
            <a:r>
              <a:rPr kumimoji="1" lang="en-US" altLang="zh-CN" b="1" dirty="0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- tars</a:t>
            </a:r>
            <a:r>
              <a:rPr kumimoji="1" lang="zh-CN" altLang="en-US" b="1" dirty="0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代理配置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32500" lnSpcReduction="20000"/>
          </a:bodyPr>
          <a:lstStyle/>
          <a:p>
            <a:r>
              <a:rPr lang="mr-IN" altLang="zh-CN" dirty="0" smtClean="0"/>
              <a:t># </a:t>
            </a:r>
            <a:r>
              <a:rPr lang="mr-IN" altLang="zh-CN" dirty="0" err="1" smtClean="0"/>
              <a:t>proxy</a:t>
            </a:r>
            <a:r>
              <a:rPr lang="mr-IN" altLang="zh-CN" dirty="0" smtClean="0"/>
              <a:t> </a:t>
            </a:r>
            <a:r>
              <a:rPr lang="zh-CN" altLang="mr-IN" dirty="0" smtClean="0"/>
              <a:t>配置，前端通过 </a:t>
            </a:r>
            <a:r>
              <a:rPr lang="mr-IN" altLang="zh-CN" dirty="0" err="1" smtClean="0"/>
              <a:t>http</a:t>
            </a:r>
            <a:r>
              <a:rPr lang="mr-IN" altLang="zh-CN" dirty="0" smtClean="0"/>
              <a:t> </a:t>
            </a:r>
            <a:r>
              <a:rPr lang="zh-CN" altLang="mr-IN" dirty="0" smtClean="0"/>
              <a:t>协议访问后端</a:t>
            </a:r>
            <a:r>
              <a:rPr lang="mr-IN" altLang="zh-CN" dirty="0" err="1" smtClean="0"/>
              <a:t>tars</a:t>
            </a:r>
            <a:r>
              <a:rPr lang="zh-CN" altLang="mr-IN" dirty="0" smtClean="0"/>
              <a:t>接口， 如果前面配置</a:t>
            </a:r>
            <a:r>
              <a:rPr lang="mr-IN" altLang="zh-CN" dirty="0" err="1" smtClean="0"/>
              <a:t>auto_proxy</a:t>
            </a:r>
            <a:r>
              <a:rPr lang="mr-IN" altLang="zh-CN" dirty="0" smtClean="0"/>
              <a:t> = 0, </a:t>
            </a:r>
            <a:r>
              <a:rPr lang="zh-CN" altLang="mr-IN" dirty="0" smtClean="0"/>
              <a:t>那么这里一定需要配置了对应的</a:t>
            </a:r>
            <a:r>
              <a:rPr lang="mr-IN" altLang="zh-CN" dirty="0" err="1" smtClean="0"/>
              <a:t>servant</a:t>
            </a:r>
            <a:r>
              <a:rPr lang="zh-CN" altLang="mr-IN" dirty="0" smtClean="0"/>
              <a:t>别名， 才可以通过该别名进行该服务接口的访问。除了配置别名， 还可选支持不通的负载均衡策略，支持轮训，</a:t>
            </a:r>
            <a:r>
              <a:rPr lang="mr-IN" altLang="zh-CN" dirty="0" err="1" smtClean="0"/>
              <a:t>hash</a:t>
            </a:r>
            <a:r>
              <a:rPr lang="zh-CN" altLang="mr-IN" dirty="0" smtClean="0"/>
              <a:t>等。</a:t>
            </a:r>
          </a:p>
          <a:p>
            <a:r>
              <a:rPr lang="zh-CN" altLang="mr-IN" dirty="0" smtClean="0"/>
              <a:t>        </a:t>
            </a:r>
            <a:r>
              <a:rPr lang="mr-IN" altLang="zh-CN" dirty="0" smtClean="0"/>
              <a:t>&lt;</a:t>
            </a:r>
            <a:r>
              <a:rPr lang="mr-IN" altLang="zh-CN" dirty="0" err="1" smtClean="0"/>
              <a:t>proxy</a:t>
            </a:r>
            <a:r>
              <a:rPr lang="mr-IN" altLang="zh-CN" dirty="0" smtClean="0"/>
              <a:t>&gt;</a:t>
            </a:r>
          </a:p>
          <a:p>
            <a:r>
              <a:rPr lang="mr-IN" altLang="zh-CN" dirty="0" smtClean="0"/>
              <a:t>            # </a:t>
            </a:r>
            <a:r>
              <a:rPr lang="mr-IN" altLang="zh-CN" dirty="0" err="1" smtClean="0"/>
              <a:t>servant</a:t>
            </a:r>
            <a:r>
              <a:rPr lang="mr-IN" altLang="zh-CN" dirty="0" smtClean="0"/>
              <a:t> = </a:t>
            </a:r>
            <a:r>
              <a:rPr lang="mr-IN" altLang="zh-CN" dirty="0" err="1" smtClean="0"/>
              <a:t>server_full_obj</a:t>
            </a:r>
            <a:r>
              <a:rPr lang="mr-IN" altLang="zh-CN" dirty="0" smtClean="0"/>
              <a:t> [| </a:t>
            </a:r>
            <a:r>
              <a:rPr lang="mr-IN" altLang="zh-CN" dirty="0" err="1" smtClean="0"/>
              <a:t>hash_type</a:t>
            </a:r>
            <a:r>
              <a:rPr lang="mr-IN" altLang="zh-CN" dirty="0" smtClean="0"/>
              <a:t> [| </a:t>
            </a:r>
            <a:r>
              <a:rPr lang="mr-IN" altLang="zh-CN" dirty="0" err="1" smtClean="0"/>
              <a:t>http</a:t>
            </a:r>
            <a:r>
              <a:rPr lang="mr-IN" altLang="zh-CN" dirty="0" smtClean="0"/>
              <a:t> </a:t>
            </a:r>
            <a:r>
              <a:rPr lang="mr-IN" altLang="zh-CN" dirty="0" err="1" smtClean="0"/>
              <a:t>header</a:t>
            </a:r>
            <a:r>
              <a:rPr lang="mr-IN" altLang="zh-CN" dirty="0" smtClean="0"/>
              <a:t> </a:t>
            </a:r>
            <a:r>
              <a:rPr lang="mr-IN" altLang="zh-CN" dirty="0" err="1" smtClean="0"/>
              <a:t>key</a:t>
            </a:r>
            <a:r>
              <a:rPr lang="mr-IN" altLang="zh-CN" dirty="0" smtClean="0"/>
              <a:t>] ]</a:t>
            </a:r>
          </a:p>
          <a:p>
            <a:r>
              <a:rPr lang="mr-IN" altLang="zh-CN" dirty="0" smtClean="0"/>
              <a:t>            # </a:t>
            </a:r>
            <a:r>
              <a:rPr lang="mr-IN" altLang="zh-CN" dirty="0" err="1" smtClean="0"/>
              <a:t>hash_type</a:t>
            </a:r>
            <a:r>
              <a:rPr lang="mr-IN" altLang="zh-CN" dirty="0" smtClean="0"/>
              <a:t>: 0, </a:t>
            </a:r>
            <a:r>
              <a:rPr lang="zh-CN" altLang="mr-IN" dirty="0" smtClean="0"/>
              <a:t>轮训</a:t>
            </a:r>
            <a:r>
              <a:rPr lang="mr-IN" altLang="zh-CN" dirty="0" smtClean="0"/>
              <a:t>; 1: </a:t>
            </a:r>
            <a:r>
              <a:rPr lang="mr-IN" altLang="zh-CN" dirty="0" err="1" smtClean="0"/>
              <a:t>requestid</a:t>
            </a:r>
            <a:r>
              <a:rPr lang="mr-IN" altLang="zh-CN" dirty="0" smtClean="0"/>
              <a:t>, 2: </a:t>
            </a:r>
            <a:r>
              <a:rPr lang="mr-IN" altLang="zh-CN" dirty="0" err="1" smtClean="0"/>
              <a:t>http</a:t>
            </a:r>
            <a:r>
              <a:rPr lang="zh-CN" altLang="mr-IN" dirty="0" smtClean="0"/>
              <a:t>头</a:t>
            </a:r>
            <a:r>
              <a:rPr lang="mr-IN" altLang="zh-CN" dirty="0" smtClean="0"/>
              <a:t>, 3: </a:t>
            </a:r>
            <a:r>
              <a:rPr lang="mr-IN" altLang="zh-CN" dirty="0" err="1" smtClean="0"/>
              <a:t>client</a:t>
            </a:r>
            <a:r>
              <a:rPr lang="mr-IN" altLang="zh-CN" dirty="0" smtClean="0"/>
              <a:t> </a:t>
            </a:r>
            <a:r>
              <a:rPr lang="mr-IN" altLang="zh-CN" dirty="0" err="1" smtClean="0"/>
              <a:t>ip</a:t>
            </a:r>
            <a:endParaRPr lang="mr-IN" altLang="zh-CN" dirty="0" smtClean="0"/>
          </a:p>
          <a:p>
            <a:r>
              <a:rPr lang="mr-IN" altLang="zh-CN" dirty="0" smtClean="0"/>
              <a:t>            # </a:t>
            </a:r>
            <a:r>
              <a:rPr lang="mr-IN" altLang="zh-CN" dirty="0" err="1" smtClean="0"/>
              <a:t>Hello</a:t>
            </a:r>
            <a:r>
              <a:rPr lang="mr-IN" altLang="zh-CN" dirty="0" smtClean="0"/>
              <a:t>=</a:t>
            </a:r>
            <a:r>
              <a:rPr lang="mr-IN" altLang="zh-CN" dirty="0" err="1" smtClean="0"/>
              <a:t>TestApp.HelloServer.HelloObj</a:t>
            </a:r>
            <a:r>
              <a:rPr lang="mr-IN" altLang="zh-CN" dirty="0" smtClean="0"/>
              <a:t> | 2 | X-GUID      </a:t>
            </a:r>
          </a:p>
          <a:p>
            <a:r>
              <a:rPr lang="mr-IN" altLang="zh-CN" dirty="0" smtClean="0"/>
              <a:t>            </a:t>
            </a:r>
            <a:r>
              <a:rPr lang="mr-IN" altLang="zh-CN" dirty="0" err="1" smtClean="0"/>
              <a:t>hello</a:t>
            </a:r>
            <a:r>
              <a:rPr lang="mr-IN" altLang="zh-CN" dirty="0" smtClean="0"/>
              <a:t> = </a:t>
            </a:r>
            <a:r>
              <a:rPr lang="mr-IN" altLang="zh-CN" dirty="0" err="1" smtClean="0"/>
              <a:t>TestApp.HelloServer.HelloObj</a:t>
            </a:r>
            <a:endParaRPr lang="mr-IN" altLang="zh-CN" dirty="0" smtClean="0"/>
          </a:p>
          <a:p>
            <a:endParaRPr lang="mr-IN" altLang="zh-CN" dirty="0" smtClean="0"/>
          </a:p>
          <a:p>
            <a:r>
              <a:rPr lang="mr-IN" altLang="zh-CN" dirty="0" smtClean="0"/>
              <a:t>            # </a:t>
            </a:r>
            <a:r>
              <a:rPr lang="zh-CN" altLang="mr-IN" dirty="0" smtClean="0"/>
              <a:t>可以支持其他环节的转发，配合 </a:t>
            </a:r>
            <a:r>
              <a:rPr lang="mr-IN" altLang="zh-CN" dirty="0" err="1" smtClean="0"/>
              <a:t>httpheader</a:t>
            </a:r>
            <a:r>
              <a:rPr lang="mr-IN" altLang="zh-CN" dirty="0" smtClean="0"/>
              <a:t> </a:t>
            </a:r>
            <a:r>
              <a:rPr lang="zh-CN" altLang="mr-IN" dirty="0" smtClean="0"/>
              <a:t>一起使用，例如下面的配置中，</a:t>
            </a:r>
            <a:r>
              <a:rPr lang="mr-IN" altLang="zh-CN" dirty="0" err="1" smtClean="0"/>
              <a:t>http</a:t>
            </a:r>
            <a:r>
              <a:rPr lang="zh-CN" altLang="mr-IN" dirty="0" smtClean="0"/>
              <a:t>头 </a:t>
            </a:r>
            <a:r>
              <a:rPr lang="mr-IN" altLang="zh-CN" dirty="0" smtClean="0"/>
              <a:t>X-GUID </a:t>
            </a:r>
            <a:r>
              <a:rPr lang="zh-CN" altLang="mr-IN" dirty="0" smtClean="0"/>
              <a:t>为 </a:t>
            </a:r>
            <a:r>
              <a:rPr lang="mr-IN" altLang="zh-CN" dirty="0" smtClean="0"/>
              <a:t>b7392a2d60604eac81892f6f9c0232f7 </a:t>
            </a:r>
            <a:r>
              <a:rPr lang="zh-CN" altLang="mr-IN" dirty="0" smtClean="0"/>
              <a:t>时，那么客户端请求 </a:t>
            </a:r>
            <a:r>
              <a:rPr lang="mr-IN" altLang="zh-CN" dirty="0" err="1" smtClean="0"/>
              <a:t>hello</a:t>
            </a:r>
            <a:r>
              <a:rPr lang="mr-IN" altLang="zh-CN" dirty="0" smtClean="0"/>
              <a:t> </a:t>
            </a:r>
            <a:r>
              <a:rPr lang="mr-IN" altLang="zh-CN" dirty="0" err="1" smtClean="0"/>
              <a:t>servant</a:t>
            </a:r>
            <a:r>
              <a:rPr lang="zh-CN" altLang="mr-IN" dirty="0" smtClean="0"/>
              <a:t>，会调用 </a:t>
            </a:r>
            <a:r>
              <a:rPr lang="mr-IN" altLang="zh-CN" dirty="0" err="1" smtClean="0"/>
              <a:t>Test.HelloServer.HelloObj@tcp</a:t>
            </a:r>
            <a:r>
              <a:rPr lang="mr-IN" altLang="zh-CN" dirty="0" smtClean="0"/>
              <a:t> -</a:t>
            </a:r>
            <a:r>
              <a:rPr lang="mr-IN" altLang="zh-CN" dirty="0" err="1" smtClean="0"/>
              <a:t>h</a:t>
            </a:r>
            <a:r>
              <a:rPr lang="mr-IN" altLang="zh-CN" dirty="0" smtClean="0"/>
              <a:t> 127.0.0.1 -</a:t>
            </a:r>
            <a:r>
              <a:rPr lang="mr-IN" altLang="zh-CN" dirty="0" err="1" smtClean="0"/>
              <a:t>p</a:t>
            </a:r>
            <a:r>
              <a:rPr lang="mr-IN" altLang="zh-CN" dirty="0" smtClean="0"/>
              <a:t> 22346 </a:t>
            </a:r>
            <a:r>
              <a:rPr lang="zh-CN" altLang="mr-IN" dirty="0" smtClean="0"/>
              <a:t>这个指定的服务节点，而不是调用以上默认的 </a:t>
            </a:r>
            <a:r>
              <a:rPr lang="mr-IN" altLang="zh-CN" dirty="0" err="1" smtClean="0"/>
              <a:t>TestApp.HelloServer.HelloObj</a:t>
            </a:r>
            <a:endParaRPr lang="mr-IN" altLang="zh-CN" dirty="0" smtClean="0"/>
          </a:p>
          <a:p>
            <a:r>
              <a:rPr lang="mr-IN" altLang="zh-CN" dirty="0" smtClean="0"/>
              <a:t>            &lt;</a:t>
            </a:r>
            <a:r>
              <a:rPr lang="mr-IN" altLang="zh-CN" dirty="0" err="1" smtClean="0"/>
              <a:t>test</a:t>
            </a:r>
            <a:r>
              <a:rPr lang="mr-IN" altLang="zh-CN" dirty="0" smtClean="0"/>
              <a:t>&gt;      </a:t>
            </a:r>
          </a:p>
          <a:p>
            <a:r>
              <a:rPr lang="mr-IN" altLang="zh-CN" dirty="0" smtClean="0"/>
              <a:t>                # </a:t>
            </a:r>
            <a:r>
              <a:rPr lang="mr-IN" altLang="zh-CN" dirty="0" err="1" smtClean="0"/>
              <a:t>test</a:t>
            </a:r>
            <a:r>
              <a:rPr lang="mr-IN" altLang="zh-CN" dirty="0" smtClean="0"/>
              <a:t> </a:t>
            </a:r>
            <a:r>
              <a:rPr lang="zh-CN" altLang="mr-IN" dirty="0" smtClean="0"/>
              <a:t>环境转发规则，如果这里配置了的（例如</a:t>
            </a:r>
            <a:r>
              <a:rPr lang="mr-IN" altLang="zh-CN" dirty="0" err="1" smtClean="0"/>
              <a:t>hello</a:t>
            </a:r>
            <a:r>
              <a:rPr lang="zh-CN" altLang="mr-IN" dirty="0" smtClean="0"/>
              <a:t>）则优先用这里的配置，如果没有配置（例如</a:t>
            </a:r>
            <a:r>
              <a:rPr lang="mr-IN" altLang="zh-CN" dirty="0" err="1" smtClean="0"/>
              <a:t>login</a:t>
            </a:r>
            <a:r>
              <a:rPr lang="zh-CN" altLang="mr-IN" dirty="0" smtClean="0"/>
              <a:t>），那么还是用</a:t>
            </a:r>
            <a:r>
              <a:rPr lang="mr-IN" altLang="zh-CN" dirty="0" err="1" smtClean="0"/>
              <a:t>proxy</a:t>
            </a:r>
            <a:r>
              <a:rPr lang="zh-CN" altLang="mr-IN" dirty="0" smtClean="0"/>
              <a:t>下面默认的配置</a:t>
            </a:r>
          </a:p>
          <a:p>
            <a:r>
              <a:rPr lang="zh-CN" altLang="mr-IN" dirty="0" smtClean="0"/>
              <a:t>                </a:t>
            </a:r>
            <a:r>
              <a:rPr lang="mr-IN" altLang="zh-CN" dirty="0" err="1" smtClean="0"/>
              <a:t>hello</a:t>
            </a:r>
            <a:r>
              <a:rPr lang="mr-IN" altLang="zh-CN" dirty="0" smtClean="0"/>
              <a:t> = </a:t>
            </a:r>
            <a:r>
              <a:rPr lang="mr-IN" altLang="zh-CN" dirty="0" err="1" smtClean="0"/>
              <a:t>Test.HelloServer.HelloObj@tcp</a:t>
            </a:r>
            <a:r>
              <a:rPr lang="mr-IN" altLang="zh-CN" dirty="0" smtClean="0"/>
              <a:t> -</a:t>
            </a:r>
            <a:r>
              <a:rPr lang="mr-IN" altLang="zh-CN" dirty="0" err="1" smtClean="0"/>
              <a:t>h</a:t>
            </a:r>
            <a:r>
              <a:rPr lang="mr-IN" altLang="zh-CN" dirty="0" smtClean="0"/>
              <a:t> 127.0.0.1 -</a:t>
            </a:r>
            <a:r>
              <a:rPr lang="mr-IN" altLang="zh-CN" dirty="0" err="1" smtClean="0"/>
              <a:t>p</a:t>
            </a:r>
            <a:r>
              <a:rPr lang="mr-IN" altLang="zh-CN" dirty="0" smtClean="0"/>
              <a:t> 22346 | 2 | X-GUID</a:t>
            </a:r>
          </a:p>
          <a:p>
            <a:r>
              <a:rPr lang="mr-IN" altLang="zh-CN" dirty="0" smtClean="0"/>
              <a:t>            &lt;/</a:t>
            </a:r>
            <a:r>
              <a:rPr lang="mr-IN" altLang="zh-CN" dirty="0" err="1" smtClean="0"/>
              <a:t>test</a:t>
            </a:r>
            <a:r>
              <a:rPr lang="mr-IN" altLang="zh-CN" dirty="0" smtClean="0"/>
              <a:t>&gt;</a:t>
            </a:r>
          </a:p>
          <a:p>
            <a:r>
              <a:rPr lang="mr-IN" altLang="zh-CN" dirty="0" smtClean="0"/>
              <a:t>            &lt;</a:t>
            </a:r>
            <a:r>
              <a:rPr lang="mr-IN" altLang="zh-CN" dirty="0" err="1" smtClean="0"/>
              <a:t>dogfood</a:t>
            </a:r>
            <a:r>
              <a:rPr lang="mr-IN" altLang="zh-CN" dirty="0" smtClean="0"/>
              <a:t>&gt;</a:t>
            </a:r>
          </a:p>
          <a:p>
            <a:r>
              <a:rPr lang="mr-IN" altLang="zh-CN" dirty="0" smtClean="0"/>
              <a:t>                # </a:t>
            </a:r>
            <a:r>
              <a:rPr lang="mr-IN" altLang="zh-CN" dirty="0" err="1" smtClean="0"/>
              <a:t>dogfood</a:t>
            </a:r>
            <a:r>
              <a:rPr lang="mr-IN" altLang="zh-CN" dirty="0" smtClean="0"/>
              <a:t> </a:t>
            </a:r>
            <a:r>
              <a:rPr lang="zh-CN" altLang="mr-IN" dirty="0" smtClean="0"/>
              <a:t>环境转发规则</a:t>
            </a:r>
          </a:p>
          <a:p>
            <a:r>
              <a:rPr lang="zh-CN" altLang="mr-IN" dirty="0" smtClean="0"/>
              <a:t>                </a:t>
            </a:r>
            <a:r>
              <a:rPr lang="mr-IN" altLang="zh-CN" dirty="0" err="1" smtClean="0"/>
              <a:t>login</a:t>
            </a:r>
            <a:r>
              <a:rPr lang="mr-IN" altLang="zh-CN" dirty="0" smtClean="0"/>
              <a:t> = </a:t>
            </a:r>
            <a:r>
              <a:rPr lang="mr-IN" altLang="zh-CN" dirty="0" err="1" smtClean="0"/>
              <a:t>Base.LoginServer.LoginObj@tcp</a:t>
            </a:r>
            <a:r>
              <a:rPr lang="mr-IN" altLang="zh-CN" dirty="0" smtClean="0"/>
              <a:t> -</a:t>
            </a:r>
            <a:r>
              <a:rPr lang="mr-IN" altLang="zh-CN" dirty="0" err="1" smtClean="0"/>
              <a:t>h</a:t>
            </a:r>
            <a:r>
              <a:rPr lang="mr-IN" altLang="zh-CN" dirty="0" smtClean="0"/>
              <a:t> 192.168.2.123 -</a:t>
            </a:r>
            <a:r>
              <a:rPr lang="mr-IN" altLang="zh-CN" dirty="0" err="1" smtClean="0"/>
              <a:t>p</a:t>
            </a:r>
            <a:r>
              <a:rPr lang="mr-IN" altLang="zh-CN" dirty="0" smtClean="0"/>
              <a:t> 12000</a:t>
            </a:r>
          </a:p>
          <a:p>
            <a:r>
              <a:rPr lang="mr-IN" altLang="zh-CN" dirty="0" smtClean="0"/>
              <a:t>            &lt;/</a:t>
            </a:r>
            <a:r>
              <a:rPr lang="mr-IN" altLang="zh-CN" dirty="0" err="1" smtClean="0"/>
              <a:t>dogfood</a:t>
            </a:r>
            <a:r>
              <a:rPr lang="mr-IN" altLang="zh-CN" dirty="0" smtClean="0"/>
              <a:t>&gt;</a:t>
            </a:r>
          </a:p>
          <a:p>
            <a:r>
              <a:rPr lang="mr-IN" altLang="zh-CN" dirty="0" smtClean="0"/>
              <a:t>        &lt;/</a:t>
            </a:r>
            <a:r>
              <a:rPr lang="mr-IN" altLang="zh-CN" dirty="0" err="1" smtClean="0"/>
              <a:t>proxy</a:t>
            </a:r>
            <a:r>
              <a:rPr lang="mr-IN" altLang="zh-CN" dirty="0" smtClean="0"/>
              <a:t>&gt;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64883" y="5473005"/>
            <a:ext cx="11033760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        </a:t>
            </a:r>
            <a:r>
              <a:rPr sz="1200" dirty="0"/>
              <a:t>#</a:t>
            </a:r>
            <a:r>
              <a:rPr sz="1200" dirty="0" err="1"/>
              <a:t>http头:值</a:t>
            </a:r>
            <a:r>
              <a:rPr sz="1200" dirty="0"/>
              <a:t>, </a:t>
            </a:r>
            <a:r>
              <a:rPr sz="1200" dirty="0" err="1"/>
              <a:t>转到proxy某个服务</a:t>
            </a:r>
            <a:endParaRPr sz="1200" dirty="0"/>
          </a:p>
          <a:p>
            <a:r>
              <a:rPr sz="1200" dirty="0"/>
              <a:t>        &lt;httpheader&gt;</a:t>
            </a:r>
          </a:p>
          <a:p>
            <a:r>
              <a:rPr sz="1200" dirty="0"/>
              <a:t>            # b7392a2d60604eac81892f6f9c0232f7 转发到 test 环境</a:t>
            </a:r>
          </a:p>
          <a:p>
            <a:r>
              <a:rPr sz="1200" dirty="0"/>
              <a:t>            X-GUID:b7392a2d60604eac81892f6f9c0232f7 = test</a:t>
            </a:r>
          </a:p>
          <a:p>
            <a:r>
              <a:rPr sz="1200" dirty="0"/>
              <a:t>            # 344bfdf1afb146ffa68b2bd69a57f193 转发到 dogfood 环境</a:t>
            </a:r>
          </a:p>
          <a:p>
            <a:r>
              <a:rPr sz="1200" dirty="0"/>
              <a:t>            X-GUID:344bfdf1afb146ffa68b2bd69a57f193 = dogfood </a:t>
            </a:r>
          </a:p>
          <a:p>
            <a:r>
              <a:rPr sz="1200" dirty="0"/>
              <a:t>        &lt;/httpheader&gt;</a:t>
            </a:r>
          </a:p>
        </p:txBody>
      </p:sp>
    </p:spTree>
    <p:extLst>
      <p:ext uri="{BB962C8B-B14F-4D97-AF65-F5344CB8AC3E}">
        <p14:creationId xmlns:p14="http://schemas.microsoft.com/office/powerpoint/2010/main" val="85636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b="1" dirty="0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普通</a:t>
            </a:r>
            <a:r>
              <a:rPr kumimoji="1" lang="en-US" altLang="zh-CN" b="1" dirty="0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http</a:t>
            </a:r>
            <a:r>
              <a:rPr kumimoji="1" lang="zh-CN" altLang="en-US" b="1" dirty="0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代理转发</a:t>
            </a:r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666750" y="1325563"/>
            <a:ext cx="10515600" cy="54332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/>
              <a:t>      </a:t>
            </a:r>
            <a:r>
              <a:rPr sz="1600" dirty="0"/>
              <a:t>#</a:t>
            </a:r>
            <a:r>
              <a:rPr sz="1600" dirty="0" err="1"/>
              <a:t>http_router</a:t>
            </a:r>
            <a:r>
              <a:rPr sz="1600" dirty="0"/>
              <a:t> </a:t>
            </a:r>
            <a:r>
              <a:rPr sz="1600" dirty="0" err="1"/>
              <a:t>为http协议转发配置，这里主要方便自动测试用</a:t>
            </a:r>
            <a:r>
              <a:rPr sz="1600" dirty="0"/>
              <a:t>， 在实际使用过程中， </a:t>
            </a:r>
            <a:r>
              <a:rPr sz="1600" dirty="0" err="1"/>
              <a:t>建议在taf</a:t>
            </a:r>
            <a:r>
              <a:rPr sz="1600" dirty="0"/>
              <a:t>-web 的网关配置页面进行配置！</a:t>
            </a:r>
          </a:p>
          <a:p>
            <a:r>
              <a:rPr sz="1600" dirty="0"/>
              <a:t>        &lt;http_router&gt;</a:t>
            </a:r>
          </a:p>
          <a:p>
            <a:r>
              <a:rPr sz="1600" dirty="0"/>
              <a:t>            # 本机绑定host 来测试以下用例</a:t>
            </a:r>
          </a:p>
          <a:p>
            <a:r>
              <a:rPr sz="1600" dirty="0"/>
              <a:t>            # 192.168.2.131 x.tup.cn</a:t>
            </a:r>
          </a:p>
          <a:p>
            <a:r>
              <a:rPr sz="1600" dirty="0"/>
              <a:t>            # 192.168.2.131 x.tup.com</a:t>
            </a:r>
          </a:p>
          <a:p>
            <a:r>
              <a:rPr sz="1600" dirty="0"/>
              <a:t>            # 192.168.2.131 x1.tup.net</a:t>
            </a:r>
          </a:p>
          <a:p>
            <a:r>
              <a:rPr sz="1600" dirty="0"/>
              <a:t>            # 192.168.2.131 x.tuptest.com</a:t>
            </a:r>
          </a:p>
          <a:p>
            <a:r>
              <a:rPr sz="1600" dirty="0"/>
              <a:t>            # 192.168.2.131 f.tup.com </a:t>
            </a:r>
          </a:p>
          <a:p>
            <a:r>
              <a:rPr sz="1600" dirty="0"/>
              <a:t>            &lt;station1&gt;</a:t>
            </a:r>
          </a:p>
          <a:p>
            <a:r>
              <a:rPr sz="1600" dirty="0"/>
              <a:t>                # server_name, location, proxy_pass 类似nginx对应的字段</a:t>
            </a:r>
          </a:p>
          <a:p>
            <a:r>
              <a:rPr sz="1600" dirty="0"/>
              <a:t>                server_name=127.0.0.1</a:t>
            </a:r>
          </a:p>
          <a:p>
            <a:r>
              <a:rPr sz="1600" dirty="0"/>
              <a:t>                location=/testhost/</a:t>
            </a:r>
          </a:p>
          <a:p>
            <a:r>
              <a:rPr sz="1600" dirty="0"/>
              <a:t>                proxy_pass=http://127.0.0.1:8999</a:t>
            </a:r>
          </a:p>
          <a:p>
            <a:r>
              <a:rPr sz="1600" dirty="0"/>
              <a:t>            &lt;/station1&gt;</a:t>
            </a:r>
          </a:p>
          <a:p>
            <a:r>
              <a:rPr lang="en-US" sz="1600" dirty="0" smtClean="0"/>
              <a:t>&lt;/</a:t>
            </a:r>
            <a:r>
              <a:rPr lang="en-US" sz="1600" dirty="0" err="1"/>
              <a:t>http_router</a:t>
            </a: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644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5388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b="1" dirty="0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网关配置平台</a:t>
            </a:r>
          </a:p>
        </p:txBody>
      </p:sp>
      <p:sp>
        <p:nvSpPr>
          <p:cNvPr id="5" name="内容占位符 4"/>
          <p:cNvSpPr txBox="1">
            <a:spLocks noGrp="1"/>
          </p:cNvSpPr>
          <p:nvPr>
            <p:ph idx="1"/>
          </p:nvPr>
        </p:nvSpPr>
        <p:spPr>
          <a:xfrm>
            <a:off x="1195388" y="1368425"/>
            <a:ext cx="843438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/>
              <a:t>      </a:t>
            </a:r>
            <a:r>
              <a:rPr lang="zh-CN" sz="6000" dirty="0">
                <a:hlinkClick r:id="rId2"/>
              </a:rPr>
              <a:t>配置平台演示</a:t>
            </a:r>
            <a:endParaRPr lang="zh-CN" sz="6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8" y="2693988"/>
            <a:ext cx="8215313" cy="39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1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b="1" dirty="0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文档地址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doc.tarsyun.com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adminer</a:t>
            </a:r>
            <a:r>
              <a:rPr kumimoji="1" lang="en-US" altLang="zh-CN" dirty="0" smtClean="0"/>
              <a:t>/start/</a:t>
            </a:r>
            <a:r>
              <a:rPr kumimoji="1" lang="en-US" altLang="zh-CN" dirty="0" err="1" smtClean="0"/>
              <a:t>index.html</a:t>
            </a:r>
            <a:r>
              <a:rPr kumimoji="1" lang="en-US" altLang="zh-CN" dirty="0" smtClean="0"/>
              <a:t>#/</a:t>
            </a:r>
            <a:r>
              <a:rPr kumimoji="1" lang="en-US" altLang="zh-CN" dirty="0" err="1" smtClean="0"/>
              <a:t>tarsdoc</a:t>
            </a:r>
            <a:r>
              <a:rPr kumimoji="1" lang="en-US" altLang="zh-CN" dirty="0" smtClean="0"/>
              <a:t>/gateway/</a:t>
            </a:r>
            <a:r>
              <a:rPr kumimoji="1" lang="en-US" altLang="zh-CN" dirty="0" err="1" smtClean="0"/>
              <a:t>README.md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84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0063" y="2822575"/>
            <a:ext cx="4162425" cy="1325563"/>
          </a:xfrm>
        </p:spPr>
        <p:txBody>
          <a:bodyPr>
            <a:normAutofit/>
          </a:bodyPr>
          <a:lstStyle/>
          <a:p>
            <a:r>
              <a:rPr kumimoji="1" lang="en-US" altLang="zh-CN" sz="8800" i="1" dirty="0" smtClean="0"/>
              <a:t>Thanks!</a:t>
            </a:r>
            <a:endParaRPr kumimoji="1" lang="zh-CN" altLang="en-US" sz="8800" i="1" dirty="0"/>
          </a:p>
        </p:txBody>
      </p:sp>
    </p:spTree>
    <p:extLst>
      <p:ext uri="{BB962C8B-B14F-4D97-AF65-F5344CB8AC3E}">
        <p14:creationId xmlns:p14="http://schemas.microsoft.com/office/powerpoint/2010/main" val="23457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内容</a:t>
            </a:r>
            <a:endParaRPr kumimoji="1" lang="zh-CN" altLang="en-US" b="1" dirty="0">
              <a:solidFill>
                <a:schemeClr val="tx2">
                  <a:lumMod val="50000"/>
                </a:schemeClr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功能简介</a:t>
            </a:r>
          </a:p>
          <a:p>
            <a:endParaRPr lang="zh-CN" altLang="en-US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 smtClean="0"/>
              <a:t>开发介绍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配置讲解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功能简介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075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tars</a:t>
            </a:r>
            <a:r>
              <a:rPr kumimoji="1" lang="zh-CN" altLang="en-US" dirty="0" smtClean="0"/>
              <a:t>协议代理</a:t>
            </a:r>
          </a:p>
          <a:p>
            <a:pPr lvl="1"/>
            <a:r>
              <a:rPr kumimoji="1" lang="en-US" altLang="zh-CN" dirty="0" smtClean="0"/>
              <a:t>Tars-</a:t>
            </a:r>
            <a:r>
              <a:rPr kumimoji="1" lang="en-US" altLang="zh-CN" dirty="0" err="1" smtClean="0"/>
              <a:t>tup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Tars-tars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Tars-</a:t>
            </a:r>
            <a:r>
              <a:rPr kumimoji="1" lang="en-US" altLang="zh-CN" dirty="0" err="1" smtClean="0"/>
              <a:t>json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  <a:p>
            <a:pPr marL="228600" lvl="1">
              <a:spcBef>
                <a:spcPts val="1000"/>
              </a:spcBef>
            </a:pPr>
            <a:r>
              <a:rPr kumimoji="1" lang="zh-CN" altLang="en-US" sz="2800" dirty="0"/>
              <a:t>普通</a:t>
            </a:r>
            <a:r>
              <a:rPr kumimoji="1" lang="en-US" altLang="zh-CN" sz="2800" dirty="0"/>
              <a:t>http</a:t>
            </a:r>
            <a:r>
              <a:rPr kumimoji="1" lang="zh-CN" altLang="en-US" sz="2800" dirty="0"/>
              <a:t>协议代理</a:t>
            </a:r>
          </a:p>
          <a:p>
            <a:pPr lvl="1"/>
            <a:endParaRPr kumimoji="1" lang="zh-CN" altLang="en-US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kumimoji="1" lang="zh-CN" altLang="en-US" sz="2800" dirty="0"/>
              <a:t>其他</a:t>
            </a:r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流控</a:t>
            </a:r>
          </a:p>
          <a:p>
            <a:pPr lvl="1">
              <a:lnSpc>
                <a:spcPct val="100000"/>
              </a:lnSpc>
            </a:pPr>
            <a:r>
              <a:rPr kumimoji="1" lang="en-US" altLang="zh-CN" dirty="0"/>
              <a:t>IP</a:t>
            </a:r>
            <a:r>
              <a:rPr kumimoji="1" lang="zh-CN" altLang="en-US" dirty="0"/>
              <a:t>黑名单</a:t>
            </a:r>
            <a:r>
              <a:rPr kumimoji="1" lang="en-US" altLang="zh-CN" dirty="0"/>
              <a:t>/</a:t>
            </a:r>
            <a:r>
              <a:rPr kumimoji="1" lang="zh-CN" altLang="en-US" dirty="0"/>
              <a:t>白名单</a:t>
            </a:r>
          </a:p>
          <a:p>
            <a:pPr lvl="1">
              <a:lnSpc>
                <a:spcPct val="100000"/>
              </a:lnSpc>
            </a:pPr>
            <a:r>
              <a:rPr kumimoji="1" lang="zh-CN" altLang="en-US" dirty="0"/>
              <a:t>环境切换</a:t>
            </a:r>
          </a:p>
          <a:p>
            <a:pPr lvl="1"/>
            <a:endParaRPr kumimoji="1"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096000" y="1825625"/>
            <a:ext cx="2862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应用场景：</a:t>
            </a:r>
          </a:p>
          <a:p>
            <a:endParaRPr kumimoji="1" lang="zh-CN" altLang="en-US" b="1" dirty="0" smtClean="0"/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dirty="0" smtClean="0"/>
              <a:t>客户端统一接入</a:t>
            </a:r>
          </a:p>
          <a:p>
            <a:pPr marL="285750" indent="-285750">
              <a:buFont typeface="Wingdings" charset="2"/>
              <a:buChar char="Ø"/>
            </a:pPr>
            <a:endParaRPr kumimoji="1" lang="zh-CN" altLang="en-US" dirty="0" smtClean="0"/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dirty="0" smtClean="0"/>
              <a:t>三方调用对接</a:t>
            </a:r>
          </a:p>
          <a:p>
            <a:pPr marL="285750" indent="-285750">
              <a:buFont typeface="Wingdings" charset="2"/>
              <a:buChar char="Ø"/>
            </a:pPr>
            <a:endParaRPr kumimoji="1" lang="zh-CN" altLang="en-US" dirty="0"/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dirty="0" smtClean="0"/>
              <a:t>内部域名管理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37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安装部署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源码地址：</a:t>
            </a:r>
            <a:r>
              <a:rPr kumimoji="1" lang="en-US" altLang="zh-CN" dirty="0" smtClean="0">
                <a:hlinkClick r:id="rId2"/>
              </a:rPr>
              <a:t>https://github.com/TarsCloud/TarsGateway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脚本安装</a:t>
            </a:r>
          </a:p>
          <a:p>
            <a:pPr marL="0" lvl="0" indent="0">
              <a:buNone/>
            </a:pPr>
            <a:r>
              <a:rPr lang="en-US" altLang="zh-CN" dirty="0" smtClean="0"/>
              <a:t>./</a:t>
            </a:r>
            <a:r>
              <a:rPr lang="en-US" altLang="zh-CN" dirty="0" err="1" smtClean="0"/>
              <a:t>install.sh</a:t>
            </a:r>
            <a:r>
              <a:rPr lang="en-US" altLang="zh-CN" dirty="0" smtClean="0"/>
              <a:t> webhost token </a:t>
            </a:r>
            <a:r>
              <a:rPr lang="en-US" altLang="zh-CN" dirty="0" err="1" smtClean="0"/>
              <a:t>server_ip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tars_db_ip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tars_db_port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tars_db_user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tars_db_pwd</a:t>
            </a:r>
            <a:endParaRPr lang="en-US" altLang="zh-CN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手动部署安装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altLang="en-US" sz="1600" dirty="0" smtClean="0"/>
              <a:t>编译： </a:t>
            </a:r>
            <a:r>
              <a:rPr lang="en-US" altLang="zh-CN" sz="1600" dirty="0" smtClean="0"/>
              <a:t>cd </a:t>
            </a:r>
            <a:r>
              <a:rPr lang="en-US" altLang="zh-CN" sz="1600" dirty="0" err="1" smtClean="0"/>
              <a:t>TarsGateway</a:t>
            </a:r>
            <a:r>
              <a:rPr lang="en-US" altLang="zh-CN" sz="1600" dirty="0" smtClean="0"/>
              <a:t>; </a:t>
            </a:r>
            <a:r>
              <a:rPr lang="en-US" altLang="zh-CN" sz="1600" dirty="0" err="1" smtClean="0"/>
              <a:t>mkdir</a:t>
            </a:r>
            <a:r>
              <a:rPr lang="en-US" altLang="zh-CN" sz="1600" dirty="0" smtClean="0"/>
              <a:t> build; cd build; make </a:t>
            </a:r>
            <a:r>
              <a:rPr lang="en-US" altLang="zh-CN" sz="1600" dirty="0" err="1" smtClean="0"/>
              <a:t>GatewayServer</a:t>
            </a:r>
            <a:r>
              <a:rPr lang="en-US" altLang="zh-CN" sz="1600" dirty="0" smtClean="0"/>
              <a:t> &amp;&amp; make </a:t>
            </a:r>
            <a:r>
              <a:rPr lang="en-US" altLang="zh-CN" sz="1600" dirty="0" err="1" smtClean="0"/>
              <a:t>GatewayServer</a:t>
            </a:r>
            <a:r>
              <a:rPr lang="en-US" altLang="zh-CN" sz="1600" dirty="0" smtClean="0"/>
              <a:t>-tar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altLang="en-US" sz="1600" dirty="0" smtClean="0"/>
              <a:t>部署</a:t>
            </a:r>
            <a:r>
              <a:rPr lang="en-US" altLang="zh-CN" sz="1600" dirty="0" err="1" smtClean="0"/>
              <a:t>Base.GatewayServer</a:t>
            </a:r>
            <a:endParaRPr lang="en-US" altLang="zh-CN" sz="1600" dirty="0" smtClean="0"/>
          </a:p>
          <a:p>
            <a:pPr lvl="2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zh-CN" sz="1600" dirty="0" err="1" smtClean="0"/>
              <a:t>Base.GatewayServer.ProxyObj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非</a:t>
            </a:r>
            <a:r>
              <a:rPr lang="en-US" altLang="zh-CN" sz="1600" dirty="0" smtClean="0"/>
              <a:t>tars</a:t>
            </a:r>
            <a:r>
              <a:rPr lang="zh-CN" altLang="en-US" sz="1600" dirty="0" smtClean="0"/>
              <a:t>协议 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个线程 端口 </a:t>
            </a:r>
            <a:r>
              <a:rPr lang="en-US" altLang="zh-CN" sz="1600" dirty="0" err="1" smtClean="0"/>
              <a:t>xxxx</a:t>
            </a:r>
            <a:r>
              <a:rPr lang="en-US" altLang="zh-CN" sz="1600" dirty="0" smtClean="0"/>
              <a:t> (</a:t>
            </a:r>
            <a:r>
              <a:rPr lang="zh-CN" altLang="en-US" sz="1600" dirty="0" smtClean="0"/>
              <a:t>一键部署的端口默认为</a:t>
            </a:r>
            <a:r>
              <a:rPr lang="en-US" altLang="zh-CN" sz="1600" dirty="0" smtClean="0"/>
              <a:t>8200)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zh-CN" sz="1600" dirty="0" err="1" smtClean="0"/>
              <a:t>Base.GatewayServer.FlowControlObj</a:t>
            </a:r>
            <a:r>
              <a:rPr lang="en-US" altLang="zh-CN" sz="1600" dirty="0" smtClean="0"/>
              <a:t> tars</a:t>
            </a:r>
            <a:r>
              <a:rPr lang="zh-CN" altLang="en-US" sz="1600" dirty="0" smtClean="0"/>
              <a:t>协议 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个线程 端口 </a:t>
            </a:r>
            <a:r>
              <a:rPr lang="en-US" altLang="zh-CN" sz="1600" dirty="0" err="1" smtClean="0"/>
              <a:t>xxxx</a:t>
            </a:r>
            <a:endParaRPr lang="en-US" altLang="zh-CN" sz="1600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-22066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tars</a:t>
            </a:r>
            <a:r>
              <a:rPr kumimoji="1" lang="zh-CN" altLang="en-US" b="1" dirty="0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协议代理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308"/>
            <a:ext cx="5657850" cy="3826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r="11839"/>
          <a:stretch>
            <a:fillRect/>
          </a:stretch>
        </p:blipFill>
        <p:spPr>
          <a:xfrm>
            <a:off x="6028055" y="1103308"/>
            <a:ext cx="6192385" cy="38115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51785" y="5129738"/>
            <a:ext cx="63525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/>
              <a:t>tars-</a:t>
            </a:r>
            <a:r>
              <a:rPr lang="en-US" sz="2800" b="1" dirty="0" err="1" smtClean="0">
                <a:solidFill>
                  <a:srgbClr val="FF0000"/>
                </a:solidFill>
              </a:rPr>
              <a:t>tup</a:t>
            </a:r>
            <a:r>
              <a:rPr lang="en-US" sz="2800" b="1" dirty="0" smtClean="0"/>
              <a:t>/tars-</a:t>
            </a:r>
            <a:r>
              <a:rPr lang="en-US" sz="2800" b="1" dirty="0" smtClean="0">
                <a:solidFill>
                  <a:srgbClr val="FF0000"/>
                </a:solidFill>
              </a:rPr>
              <a:t>tars</a:t>
            </a:r>
            <a:r>
              <a:rPr lang="en-US" sz="2800" b="1" dirty="0" smtClean="0"/>
              <a:t>/tars-</a:t>
            </a:r>
            <a:r>
              <a:rPr lang="en-US" sz="2800" b="1" dirty="0" err="1" smtClean="0">
                <a:solidFill>
                  <a:srgbClr val="FF0000"/>
                </a:solidFill>
              </a:rPr>
              <a:t>json</a:t>
            </a:r>
            <a:endParaRPr lang="en-US" sz="2800" b="1" dirty="0">
              <a:solidFill>
                <a:srgbClr val="FF0000"/>
              </a:solidFill>
            </a:endParaRPr>
          </a:p>
          <a:p>
            <a:pPr lvl="0"/>
            <a:r>
              <a:rPr lang="en-US" sz="2800" i="1" dirty="0"/>
              <a:t>tars</a:t>
            </a:r>
            <a:r>
              <a:rPr lang="zh-CN" altLang="en-US" sz="2800" i="1" dirty="0"/>
              <a:t>：</a:t>
            </a:r>
            <a:r>
              <a:rPr lang="en-US" altLang="zh-CN" sz="2800" i="1" dirty="0"/>
              <a:t>RequestPacket &amp; ResponsePacket</a:t>
            </a:r>
          </a:p>
          <a:p>
            <a:pPr lvl="0"/>
            <a:r>
              <a:rPr lang="en-US" sz="2800" i="1" dirty="0">
                <a:solidFill>
                  <a:srgbClr val="FF0000"/>
                </a:solidFill>
              </a:rPr>
              <a:t>tup/tars/json</a:t>
            </a:r>
            <a:r>
              <a:rPr lang="en-US" sz="2800" i="1" dirty="0"/>
              <a:t>: sBuffer</a:t>
            </a:r>
            <a:r>
              <a:rPr lang="en-US" sz="2800" dirty="0"/>
              <a:t> </a:t>
            </a:r>
            <a:endParaRPr lang="zh-CN" altLang="en-US" sz="2800" dirty="0"/>
          </a:p>
        </p:txBody>
      </p:sp>
      <p:sp>
        <p:nvSpPr>
          <p:cNvPr id="8" name="左右箭头 7"/>
          <p:cNvSpPr/>
          <p:nvPr/>
        </p:nvSpPr>
        <p:spPr>
          <a:xfrm>
            <a:off x="4314825" y="3800474"/>
            <a:ext cx="2257425" cy="242888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服务端准备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9538" y="1825625"/>
            <a:ext cx="3624262" cy="4351338"/>
          </a:xfrm>
        </p:spPr>
        <p:txBody>
          <a:bodyPr/>
          <a:lstStyle/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参考</a:t>
            </a:r>
            <a:r>
              <a:rPr kumimoji="1" lang="en-US" altLang="zh-CN" dirty="0" smtClean="0"/>
              <a:t>TARS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入门实战</a:t>
            </a:r>
          </a:p>
          <a:p>
            <a:pPr marL="0" indent="0">
              <a:buNone/>
            </a:pPr>
            <a:r>
              <a:rPr kumimoji="1" lang="zh-CN" altLang="en-US" dirty="0" smtClean="0"/>
              <a:t>编译部署发布到</a:t>
            </a:r>
            <a:r>
              <a:rPr kumimoji="1" lang="en-US" altLang="zh-CN" dirty="0" smtClean="0"/>
              <a:t>tars</a:t>
            </a:r>
            <a:r>
              <a:rPr kumimoji="1" lang="zh-CN" altLang="en-US" dirty="0" smtClean="0"/>
              <a:t>平台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03" y="1554798"/>
            <a:ext cx="6840546" cy="49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312" y="-2854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Tars-</a:t>
            </a:r>
            <a:r>
              <a:rPr kumimoji="1" lang="en-US" altLang="zh-CN" b="1" dirty="0" err="1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tup</a:t>
            </a:r>
            <a:r>
              <a:rPr kumimoji="1" lang="zh-CN" altLang="en-US" b="1" dirty="0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 客户端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65" y="954405"/>
            <a:ext cx="5220335" cy="5855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65" y="1146810"/>
            <a:ext cx="5927725" cy="501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7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Tars-tars</a:t>
            </a:r>
            <a:r>
              <a:rPr kumimoji="1" lang="zh-CN" altLang="en-US" b="1" dirty="0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客户端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630" y="365125"/>
            <a:ext cx="5678170" cy="607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7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b="1" dirty="0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Tars-</a:t>
            </a:r>
            <a:r>
              <a:rPr kumimoji="1" lang="en-US" altLang="zh-CN" b="1" dirty="0" err="1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json</a:t>
            </a:r>
            <a:r>
              <a:rPr kumimoji="1" lang="zh-CN" altLang="en-US" b="1" dirty="0">
                <a:solidFill>
                  <a:schemeClr val="tx2">
                    <a:lumMod val="50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" y="2139950"/>
            <a:ext cx="6238875" cy="37226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48" y="1306512"/>
            <a:ext cx="5519420" cy="50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6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759</Words>
  <Application>Microsoft Macintosh PowerPoint</Application>
  <PresentationFormat>宽屏</PresentationFormat>
  <Paragraphs>116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Calibri</vt:lpstr>
      <vt:lpstr>Calibri Light</vt:lpstr>
      <vt:lpstr>Mangal</vt:lpstr>
      <vt:lpstr>STHeiti Light</vt:lpstr>
      <vt:lpstr>Wingdings</vt:lpstr>
      <vt:lpstr>宋体</vt:lpstr>
      <vt:lpstr>Arial</vt:lpstr>
      <vt:lpstr>Office 主题</vt:lpstr>
      <vt:lpstr>TarsGateway介绍</vt:lpstr>
      <vt:lpstr>内容</vt:lpstr>
      <vt:lpstr>功能简介</vt:lpstr>
      <vt:lpstr>安装部署</vt:lpstr>
      <vt:lpstr>tars协议代理</vt:lpstr>
      <vt:lpstr>服务端准备</vt:lpstr>
      <vt:lpstr>Tars-tup 客户端</vt:lpstr>
      <vt:lpstr>Tars-tars客户端</vt:lpstr>
      <vt:lpstr>Tars-json </vt:lpstr>
      <vt:lpstr>配置说明-基础配置</vt:lpstr>
      <vt:lpstr>配置说明- tars代理配置</vt:lpstr>
      <vt:lpstr>普通http代理转发</vt:lpstr>
      <vt:lpstr>网关配置平台</vt:lpstr>
      <vt:lpstr>文档地址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TarsGateway介绍</dc:title>
  <dc:creator>Microsoft Office 用户</dc:creator>
  <cp:lastModifiedBy>Microsoft Office 用户</cp:lastModifiedBy>
  <cp:revision>31</cp:revision>
  <dcterms:created xsi:type="dcterms:W3CDTF">2021-04-24T06:53:11Z</dcterms:created>
  <dcterms:modified xsi:type="dcterms:W3CDTF">2021-04-24T11:30:39Z</dcterms:modified>
</cp:coreProperties>
</file>