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2792c622eee4c3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tableStyles" Target="/ppt/tableStyle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TarsCloud/TarsDocs/blob/master/installation/docker.md" TargetMode="External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TarsCloud/TarsGo/blob/master/README.zh.md" TargetMode="Externa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/>
          <a:p>
            <a:pPr/>
            <a:r>
              <a:rPr lang="zh-CN"/>
              <a:t>TarsGo入门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目录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Tars Docker</a:t>
            </a:r>
            <a:r>
              <a:rPr lang="zh-CN"/>
              <a:t>安装</a:t>
            </a:r>
          </a:p>
          <a:p>
            <a:pPr/>
            <a:r>
              <a:rPr lang="zh-CN"/>
              <a:t>TarsGo入门</a:t>
            </a:r>
          </a:p>
          <a:p>
            <a:pPr/>
            <a:r>
              <a:rPr lang="zh-CN"/>
              <a:t>Tars功能介绍</a:t>
            </a:r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选择一种安装方式</a:t>
            </a:r>
          </a:p>
        </p:txBody>
      </p:sp>
      <p:sp>
        <p:nvSpPr>
          <p:cNvPr id="3" name=""/>
          <p:cNvSpPr txBox="0"/>
          <p:nvPr>
            <p:ph idx="1"/>
          </p:nvPr>
        </p:nvSpPr>
        <p:spPr>
          <a:xfrm rot="0" flipH="0" flipV="0">
            <a:off x="838200" y="1939137"/>
            <a:ext cx="3856246" cy="2289208"/>
          </a:xfrm>
          <a:prstGeom prst="rect">
            <a:avLst/>
          </a:prstGeom>
        </p:spPr>
        <p:txBody>
          <a:bodyPr/>
          <a:lstStyle/>
          <a:p>
            <a:pPr/>
            <a:r>
              <a:rPr lang="zh-CN" sz="1800"/>
              <a:t>源码部署</a:t>
            </a:r>
          </a:p>
          <a:p>
            <a:pPr/>
            <a:r>
              <a:rPr lang="zh-CN" sz="1800">
                <a:solidFill>
                  <a:srgbClr val="FF0200"/>
                </a:solidFill>
              </a:rPr>
              <a:t>Docker部署</a:t>
            </a:r>
          </a:p>
          <a:p>
            <a:pPr/>
            <a:r>
              <a:rPr lang="zh-CN" sz="1800"/>
              <a:t>K8S Docker部署</a:t>
            </a:r>
          </a:p>
          <a:p>
            <a:pPr/>
            <a:r>
              <a:rPr lang="zh-CN" sz="1800"/>
              <a:t>K8S Docker部署方式2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 anchor="ctr"/>
          <a:lstStyle/>
          <a:p>
            <a:pPr/>
            <a:r>
              <a:rPr lang="zh-CN"/>
              <a:t>Docker部署过程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marL="555625" indent="-555625">
              <a:buAutoNum type="arabicPeriod"/>
            </a:pPr>
            <a:r>
              <a:rPr lang="zh-CN"/>
              <a:t>安装Docker</a:t>
            </a:r>
          </a:p>
          <a:p>
            <a:pPr marL="555625" indent="-555625">
              <a:buAutoNum type="arabicPeriod"/>
            </a:pPr>
            <a:r>
              <a:rPr lang="zh-CN"/>
              <a:t>安装MySQL</a:t>
            </a:r>
          </a:p>
          <a:p>
            <a:pPr marL="555625" indent="-555625">
              <a:buAutoNum type="arabicPeriod"/>
            </a:pPr>
            <a:r>
              <a:rPr lang="zh-CN"/>
              <a:t>安装Framework</a:t>
            </a:r>
          </a:p>
          <a:p>
            <a:pPr marL="555625" indent="-555625">
              <a:buAutoNum type="arabicPeriod"/>
            </a:pPr>
            <a:r>
              <a:rPr lang="zh-CN"/>
              <a:t>安装TarsNode</a:t>
            </a:r>
          </a:p>
        </p:txBody>
      </p:sp>
      <p:sp>
        <p:nvSpPr>
          <p:cNvPr id="4" name=""/>
          <p:cNvSpPr txBox="1"/>
          <p:nvPr/>
        </p:nvSpPr>
        <p:spPr>
          <a:xfrm rot="0" flipH="0" flipV="0">
            <a:off x="881468" y="4665805"/>
            <a:ext cx="8276546" cy="548552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pPr/>
            <a:r>
              <a:rPr lang="zh-CN">
                <a:hlinkClick r:id="rId2"/>
              </a:rPr>
              <a:t>https://github.com/TarsCloud/TarsDocs/blob/master/installation/docker.md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/>
            <a:r>
              <a:rPr lang="zh-CN"/>
              <a:t>安装Golang</a:t>
            </a:r>
          </a:p>
          <a:p>
            <a:pPr/>
            <a:r>
              <a:rPr lang="zh-CN"/>
              <a:t>配置环境变量</a:t>
            </a:r>
          </a:p>
          <a:p>
            <a:pPr/>
            <a:r>
              <a:rPr lang="zh-CN"/>
              <a:t>使用</a:t>
            </a:r>
            <a:r>
              <a:rPr lang="zh-CN" sz="1600">
                <a:solidFill>
                  <a:srgbClr val="FF0200"/>
                </a:solidFill>
                <a:latin typeface="SFMono-Regular"/>
                <a:ea typeface="SFMono-Regular"/>
              </a:rPr>
              <a:t>create_tars_server.sh</a:t>
            </a:r>
            <a:r>
              <a:rPr lang="zh-CN"/>
              <a:t>创建一个TarsGo服务</a:t>
            </a:r>
          </a:p>
          <a:p>
            <a:pPr marL="609600" lvl="1" indent="-304800"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 rot="0" flipH="0" flipV="0">
            <a:off x="5889472" y="1690688"/>
            <a:ext cx="3827868" cy="1457993"/>
          </a:xfrm>
        </p:spPr>
        <p:txBody>
          <a:bodyPr anchor="ctr"/>
          <a:lstStyle/>
          <a:p>
            <a:pPr/>
            <a:r>
              <a:rPr lang="zh-CN" sz="1200"/>
              <a:t>export GOROOT=$(go env GOROOT)
export GOPATH=~/go</a:t>
            </a:r>
          </a:p>
          <a:p>
            <a:pPr/>
            <a:r>
              <a:rPr lang="zh-CN" sz="1200"/>
              <a:t>export PATH=$PATH:$GOROOT/bin:$GOPATH/bin
export GOPROXY=https://goproxy.cn
export GO111MODULE=auto</a:t>
            </a:r>
          </a:p>
        </p:txBody>
      </p:sp>
      <p:sp>
        <p:nvSpPr>
          <p:cNvPr id="4" name=""/>
          <p:cNvSpPr txBox="1"/>
          <p:nvPr/>
        </p:nvSpPr>
        <p:spPr>
          <a:xfrm rot="0" flipH="0" flipV="0">
            <a:off x="838200" y="5571567"/>
            <a:ext cx="8153575" cy="482337"/>
          </a:xfrm>
          <a:prstGeom prst="rect">
            <a:avLst/>
          </a:prstGeom>
          <a:ln w="6350">
            <a:prstDash val="solid"/>
          </a:ln>
        </p:spPr>
        <p:txBody>
          <a:bodyPr/>
          <a:lstStyle/>
          <a:p>
            <a:pPr/>
            <a:r>
              <a:rPr lang="zh-CN">
                <a:hlinkClick r:id="rId2"/>
              </a:rPr>
              <a:t>https://github.com/TarsCloud/TarsGo/blob/master/README.zh.md</a:t>
            </a:r>
          </a:p>
        </p:txBody>
      </p:sp>
      <p:sp>
        <p:nvSpPr>
          <p:cNvPr id="5" name="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/>
              <a:t>创建TarsGo服务</a:t>
            </a:r>
          </a:p>
        </p:txBody>
      </p:sp>
      <p:sp>
        <p:nvSpPr>
          <p:cNvPr id="6" name=""/>
          <p:cNvSpPr/>
          <p:nvPr/>
        </p:nvSpPr>
        <p:spPr>
          <a:xfrm rot="0" flipH="0" flipV="0">
            <a:off x="1680079" y="3921540"/>
            <a:ext cx="8831843" cy="141069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pPr/>
            <a:r>
              <a:rPr lang="zh-CN" sz="1200"/>
              <a:t>go get -u 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github.com/TarsCloud/TarsGo</a:t>
            </a:r>
          </a:p>
          <a:p>
            <a:pPr/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go install $GOPATH/src/github.com/TarsCloud/TarsGo/tars/tools/tars2go</a:t>
            </a:r>
          </a:p>
          <a:p>
            <a:pPr/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sh 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$GOPATH</a:t>
            </a:r>
            <a:r>
              <a:rPr lang="zh-CN" sz="1300">
                <a:solidFill>
                  <a:srgbClr val="24292E"/>
                </a:solidFill>
                <a:latin typeface="SFMono-Regular"/>
                <a:ea typeface="SFMono-Regular"/>
              </a:rPr>
              <a:t>/src/github.com/TarsCloud/TarsGo/tars/tools/create_tars_server.sh TestApp HelloGo SayHello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/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AddHttpServant</a:t>
            </a:r>
          </a:p>
          <a:p>
            <a:pPr/>
            <a:r>
              <a:rPr lang="zh-CN"/>
              <a:t>非tars协议</a:t>
            </a:r>
          </a:p>
          <a:p>
            <a:pPr/>
            <a:r>
              <a:rPr lang="zh-CN"/>
              <a:t>集成go </a:t>
            </a:r>
            <a:r>
              <a:rPr lang="zh-CN"/>
              <a:t>web framework，如gin/mux等</a:t>
            </a:r>
          </a:p>
          <a:p>
            <a:pPr marL="609600" lvl="1" indent="-304800"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创建TarsGo Http服务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/>
          <p:nvPr>
            <p:ph idx="1"/>
          </p:nvPr>
        </p:nvSpPr>
        <p:spPr>
          <a:xfrm rot="0" flipH="0" flipV="0">
            <a:off x="838200" y="1825625"/>
            <a:ext cx="5076496" cy="475808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项目</a:t>
            </a:r>
            <a:r>
              <a:rPr lang="zh-CN"/>
              <a:t>代码说明</a:t>
            </a:r>
          </a:p>
          <a:p>
            <a:pPr/>
            <a:r>
              <a:rPr lang="zh-CN"/>
              <a:t>本地调试</a:t>
            </a:r>
          </a:p>
          <a:p>
            <a:pPr/>
            <a:r>
              <a:rPr lang="zh-CN"/>
              <a:t>部署到TarsWeb(页面或token)</a:t>
            </a:r>
          </a:p>
          <a:p>
            <a:pPr/>
            <a:r>
              <a:rPr lang="zh-CN"/>
              <a:t>扩容</a:t>
            </a:r>
          </a:p>
          <a:p>
            <a:pPr/>
            <a:r>
              <a:rPr lang="zh-CN"/>
              <a:t>查看日志</a:t>
            </a:r>
          </a:p>
          <a:p>
            <a:pPr/>
            <a:r>
              <a:rPr lang="zh-CN"/>
              <a:t>远程日志</a:t>
            </a:r>
          </a:p>
          <a:p>
            <a:pPr/>
            <a:r>
              <a:rPr lang="zh-CN"/>
              <a:t>配置管理</a:t>
            </a:r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  <p:sp>
        <p:nvSpPr>
          <p:cNvPr id="4" name=""/>
          <p:cNvSpPr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功能展示</a:t>
            </a:r>
          </a:p>
        </p:txBody>
      </p:sp>
      <p:sp>
        <p:nvSpPr>
          <p:cNvPr id="5" name=""/>
          <p:cNvSpPr/>
          <p:nvPr/>
        </p:nvSpPr>
        <p:spPr>
          <a:xfrm rot="0" flipH="0" flipV="0">
            <a:off x="6434060" y="1690688"/>
            <a:ext cx="5076496" cy="475808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28600" lvl="0" indent="-228600" algn="l" defTabSz="914400">
              <a:lnSpc>
                <a:spcPct val="130000"/>
              </a:lnSpc>
              <a:spcBef>
                <a:spcPts val="1000"/>
              </a:spcBef>
              <a:buFont typeface="微软雅黑"/>
              <a:buChar char="•"/>
              <a:defRPr sz="2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685800" lvl="1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4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1143000" lvl="2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20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600200" lvl="3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2057400" lvl="4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514600" lvl="5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971800" lvl="6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429000" lvl="7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886200" lvl="8" indent="-228600" algn="l" defTabSz="914400">
              <a:lnSpc>
                <a:spcPct val="130000"/>
              </a:lnSpc>
              <a:spcBef>
                <a:spcPts val="500"/>
              </a:spcBef>
              <a:buFont typeface="微软雅黑"/>
              <a:buChar char="•"/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服务</a:t>
            </a: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监控</a:t>
            </a:r>
          </a:p>
          <a:p>
            <a:pPr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特性监控</a:t>
            </a:r>
          </a:p>
          <a:p>
            <a:pPr/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模板管理</a:t>
            </a:r>
          </a:p>
          <a:p>
            <a:pPr>
              <a:buFont typeface="微软雅黑"/>
              <a:buChar char="•"/>
            </a:pPr>
            <a:r>
              <a:rPr lang="zh-CN" sz="2800">
                <a:solidFill>
                  <a:srgbClr val="000000"/>
                </a:solidFill>
                <a:latin typeface="微软雅黑"/>
                <a:ea typeface="微软雅黑"/>
              </a:rPr>
              <a:t>Servant管理</a:t>
            </a:r>
          </a:p>
          <a:p>
            <a:pPr/>
            <a:r>
              <a:rPr lang="zh-CN"/>
              <a:t>Set功能</a:t>
            </a:r>
          </a:p>
          <a:p>
            <a:pPr/>
            <a:r>
              <a:rPr lang="zh-CN"/>
              <a:t>IDC分组</a:t>
            </a:r>
          </a:p>
          <a:p>
            <a:pPr/>
            <a:r>
              <a:rPr lang="zh-CN"/>
              <a:t>自定义命令</a:t>
            </a:r>
          </a:p>
          <a:p>
            <a:pPr marL="0" indent="0">
              <a:buNone/>
            </a:pPr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  <a:p>
            <a:pPr/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3" name=""/>
          <p:cNvSpPr/>
          <p:nvPr/>
        </p:nvSpPr>
        <p:spPr>
          <a:xfrm rot="0" flipH="0" flipV="0">
            <a:off x="4281389" y="2351580"/>
            <a:ext cx="3846786" cy="12309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914400">
              <a:lnSpc>
                <a:spcPct val="13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/>
            <a:r>
              <a:rPr lang="zh-CN"/>
              <a:t>Thanks</a:t>
            </a:r>
          </a:p>
        </p:txBody>
      </p:sp>
    </p:spTree>
  </p:cSld>
  <p:clrMapOvr>
    <a:masterClrMapping/>
  </p:clrMapOvr>
</p:sld>
</file>