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0" r:id="rId3"/>
    <p:sldId id="261" r:id="rId5"/>
    <p:sldId id="273" r:id="rId6"/>
    <p:sldId id="293" r:id="rId7"/>
    <p:sldId id="303" r:id="rId8"/>
    <p:sldId id="304" r:id="rId9"/>
    <p:sldId id="292" r:id="rId10"/>
    <p:sldId id="291" r:id="rId11"/>
    <p:sldId id="305" r:id="rId12"/>
    <p:sldId id="271" r:id="rId13"/>
    <p:sldId id="287" r:id="rId14"/>
    <p:sldId id="272" r:id="rId15"/>
    <p:sldId id="263" r:id="rId16"/>
  </p:sldIdLst>
  <p:sldSz cx="8636000" cy="467169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67"/>
    <a:srgbClr val="0052D9"/>
    <a:srgbClr val="1749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9"/>
    <p:restoredTop sz="94672"/>
  </p:normalViewPr>
  <p:slideViewPr>
    <p:cSldViewPr snapToGrid="0" snapToObjects="1">
      <p:cViewPr>
        <p:scale>
          <a:sx n="172" d="100"/>
          <a:sy n="172" d="100"/>
        </p:scale>
        <p:origin x="944" y="1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8C020-50B6-5944-9643-F823495CA5F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77850" y="1143000"/>
            <a:ext cx="5702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27E5F-950E-5846-AC15-D95EDD21B23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38810" rtl="0" eaLnBrk="1" latinLnBrk="0" hangingPunct="1">
      <a:defRPr sz="840" kern="1200">
        <a:solidFill>
          <a:schemeClr val="tx1"/>
        </a:solidFill>
        <a:latin typeface="+mn-lt"/>
        <a:ea typeface="+mn-ea"/>
        <a:cs typeface="+mn-cs"/>
      </a:defRPr>
    </a:lvl1pPr>
    <a:lvl2pPr marL="319405" algn="l" defTabSz="638810" rtl="0" eaLnBrk="1" latinLnBrk="0" hangingPunct="1">
      <a:defRPr sz="840" kern="1200">
        <a:solidFill>
          <a:schemeClr val="tx1"/>
        </a:solidFill>
        <a:latin typeface="+mn-lt"/>
        <a:ea typeface="+mn-ea"/>
        <a:cs typeface="+mn-cs"/>
      </a:defRPr>
    </a:lvl2pPr>
    <a:lvl3pPr marL="638810" algn="l" defTabSz="638810" rtl="0" eaLnBrk="1" latinLnBrk="0" hangingPunct="1">
      <a:defRPr sz="840" kern="1200">
        <a:solidFill>
          <a:schemeClr val="tx1"/>
        </a:solidFill>
        <a:latin typeface="+mn-lt"/>
        <a:ea typeface="+mn-ea"/>
        <a:cs typeface="+mn-cs"/>
      </a:defRPr>
    </a:lvl3pPr>
    <a:lvl4pPr marL="958215" algn="l" defTabSz="638810" rtl="0" eaLnBrk="1" latinLnBrk="0" hangingPunct="1">
      <a:defRPr sz="840" kern="1200">
        <a:solidFill>
          <a:schemeClr val="tx1"/>
        </a:solidFill>
        <a:latin typeface="+mn-lt"/>
        <a:ea typeface="+mn-ea"/>
        <a:cs typeface="+mn-cs"/>
      </a:defRPr>
    </a:lvl4pPr>
    <a:lvl5pPr marL="1277620" algn="l" defTabSz="638810" rtl="0" eaLnBrk="1" latinLnBrk="0" hangingPunct="1">
      <a:defRPr sz="840" kern="1200">
        <a:solidFill>
          <a:schemeClr val="tx1"/>
        </a:solidFill>
        <a:latin typeface="+mn-lt"/>
        <a:ea typeface="+mn-ea"/>
        <a:cs typeface="+mn-cs"/>
      </a:defRPr>
    </a:lvl5pPr>
    <a:lvl6pPr marL="1597025" algn="l" defTabSz="638810" rtl="0" eaLnBrk="1" latinLnBrk="0" hangingPunct="1">
      <a:defRPr sz="840" kern="1200">
        <a:solidFill>
          <a:schemeClr val="tx1"/>
        </a:solidFill>
        <a:latin typeface="+mn-lt"/>
        <a:ea typeface="+mn-ea"/>
        <a:cs typeface="+mn-cs"/>
      </a:defRPr>
    </a:lvl6pPr>
    <a:lvl7pPr marL="1916430" algn="l" defTabSz="638810" rtl="0" eaLnBrk="1" latinLnBrk="0" hangingPunct="1">
      <a:defRPr sz="840" kern="1200">
        <a:solidFill>
          <a:schemeClr val="tx1"/>
        </a:solidFill>
        <a:latin typeface="+mn-lt"/>
        <a:ea typeface="+mn-ea"/>
        <a:cs typeface="+mn-cs"/>
      </a:defRPr>
    </a:lvl7pPr>
    <a:lvl8pPr marL="2235200" algn="l" defTabSz="638810" rtl="0" eaLnBrk="1" latinLnBrk="0" hangingPunct="1">
      <a:defRPr sz="840" kern="1200">
        <a:solidFill>
          <a:schemeClr val="tx1"/>
        </a:solidFill>
        <a:latin typeface="+mn-lt"/>
        <a:ea typeface="+mn-ea"/>
        <a:cs typeface="+mn-cs"/>
      </a:defRPr>
    </a:lvl8pPr>
    <a:lvl9pPr marL="2554605" algn="l" defTabSz="638810" rtl="0" eaLnBrk="1" latinLnBrk="0" hangingPunct="1">
      <a:defRPr sz="8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77850" y="1143000"/>
            <a:ext cx="57023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27E5F-950E-5846-AC15-D95EDD21B23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27E5F-950E-5846-AC15-D95EDD21B23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27E5F-950E-5846-AC15-D95EDD21B23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27E5F-950E-5846-AC15-D95EDD21B23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77850" y="1143000"/>
            <a:ext cx="57023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27E5F-950E-5846-AC15-D95EDD21B23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77850" y="1143000"/>
            <a:ext cx="57023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27E5F-950E-5846-AC15-D95EDD21B23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27E5F-950E-5846-AC15-D95EDD21B23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27E5F-950E-5846-AC15-D95EDD21B23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27E5F-950E-5846-AC15-D95EDD21B23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27E5F-950E-5846-AC15-D95EDD21B23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27E5F-950E-5846-AC15-D95EDD21B23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27E5F-950E-5846-AC15-D95EDD21B23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27E5F-950E-5846-AC15-D95EDD21B23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9500" y="764610"/>
            <a:ext cx="6477000" cy="1626553"/>
          </a:xfrm>
        </p:spPr>
        <p:txBody>
          <a:bodyPr anchor="b"/>
          <a:lstStyle>
            <a:lvl1pPr algn="ctr">
              <a:defRPr sz="40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9500" y="2453889"/>
            <a:ext cx="6477000" cy="1127988"/>
          </a:xfrm>
        </p:spPr>
        <p:txBody>
          <a:bodyPr/>
          <a:lstStyle>
            <a:lvl1pPr marL="0" indent="0" algn="ctr">
              <a:buNone/>
              <a:defRPr sz="1635"/>
            </a:lvl1pPr>
            <a:lvl2pPr marL="311785" indent="0" algn="ctr">
              <a:buNone/>
              <a:defRPr sz="1365"/>
            </a:lvl2pPr>
            <a:lvl3pPr marL="622935" indent="0" algn="ctr">
              <a:buNone/>
              <a:defRPr sz="1225"/>
            </a:lvl3pPr>
            <a:lvl4pPr marL="934720" indent="0" algn="ctr">
              <a:buNone/>
              <a:defRPr sz="1090"/>
            </a:lvl4pPr>
            <a:lvl5pPr marL="1245870" indent="0" algn="ctr">
              <a:buNone/>
              <a:defRPr sz="1090"/>
            </a:lvl5pPr>
            <a:lvl6pPr marL="1557655" indent="0" algn="ctr">
              <a:buNone/>
              <a:defRPr sz="1090"/>
            </a:lvl6pPr>
            <a:lvl7pPr marL="1868805" indent="0" algn="ctr">
              <a:buNone/>
              <a:defRPr sz="1090"/>
            </a:lvl7pPr>
            <a:lvl8pPr marL="2180590" indent="0" algn="ctr">
              <a:buNone/>
              <a:defRPr sz="1090"/>
            </a:lvl8pPr>
            <a:lvl9pPr marL="2491740" indent="0" algn="ctr">
              <a:buNone/>
              <a:defRPr sz="109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E15F-8A22-8049-969C-FC387E9EB7D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075F-C6A5-A04A-9BBD-5DB3424DBCF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E15F-8A22-8049-969C-FC387E9EB7D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075F-C6A5-A04A-9BBD-5DB3424DBCF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0137" y="248741"/>
            <a:ext cx="1862138" cy="39593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3725" y="248741"/>
            <a:ext cx="5478463" cy="39593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E15F-8A22-8049-969C-FC387E9EB7D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075F-C6A5-A04A-9BBD-5DB3424DBCF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E15F-8A22-8049-969C-FC387E9EB7D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075F-C6A5-A04A-9BBD-5DB3424DBCF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227" y="1164760"/>
            <a:ext cx="7448550" cy="1943427"/>
          </a:xfrm>
        </p:spPr>
        <p:txBody>
          <a:bodyPr anchor="b"/>
          <a:lstStyle>
            <a:lvl1pPr>
              <a:defRPr sz="40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227" y="3126572"/>
            <a:ext cx="7448550" cy="1022003"/>
          </a:xfrm>
        </p:spPr>
        <p:txBody>
          <a:bodyPr/>
          <a:lstStyle>
            <a:lvl1pPr marL="0" indent="0">
              <a:buNone/>
              <a:defRPr sz="1635">
                <a:solidFill>
                  <a:schemeClr val="tx1">
                    <a:tint val="75000"/>
                  </a:schemeClr>
                </a:solidFill>
              </a:defRPr>
            </a:lvl1pPr>
            <a:lvl2pPr marL="311785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2935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3pPr>
            <a:lvl4pPr marL="934720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4pPr>
            <a:lvl5pPr marL="1245870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5pPr>
            <a:lvl6pPr marL="1557655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6pPr>
            <a:lvl7pPr marL="1868805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7pPr>
            <a:lvl8pPr marL="2180590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8pPr>
            <a:lvl9pPr marL="2491740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E15F-8A22-8049-969C-FC387E9EB7D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075F-C6A5-A04A-9BBD-5DB3424DBCF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3725" y="1243707"/>
            <a:ext cx="3670300" cy="296434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1975" y="1243707"/>
            <a:ext cx="3670300" cy="296434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E15F-8A22-8049-969C-FC387E9EB7D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075F-C6A5-A04A-9BBD-5DB3424DBCF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850" y="248742"/>
            <a:ext cx="7448550" cy="9030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850" y="1145292"/>
            <a:ext cx="3653432" cy="561290"/>
          </a:xfrm>
        </p:spPr>
        <p:txBody>
          <a:bodyPr anchor="b"/>
          <a:lstStyle>
            <a:lvl1pPr marL="0" indent="0">
              <a:buNone/>
              <a:defRPr sz="1635" b="1"/>
            </a:lvl1pPr>
            <a:lvl2pPr marL="311785" indent="0">
              <a:buNone/>
              <a:defRPr sz="1365" b="1"/>
            </a:lvl2pPr>
            <a:lvl3pPr marL="622935" indent="0">
              <a:buNone/>
              <a:defRPr sz="1225" b="1"/>
            </a:lvl3pPr>
            <a:lvl4pPr marL="934720" indent="0">
              <a:buNone/>
              <a:defRPr sz="1090" b="1"/>
            </a:lvl4pPr>
            <a:lvl5pPr marL="1245870" indent="0">
              <a:buNone/>
              <a:defRPr sz="1090" b="1"/>
            </a:lvl5pPr>
            <a:lvl6pPr marL="1557655" indent="0">
              <a:buNone/>
              <a:defRPr sz="1090" b="1"/>
            </a:lvl6pPr>
            <a:lvl7pPr marL="1868805" indent="0">
              <a:buNone/>
              <a:defRPr sz="1090" b="1"/>
            </a:lvl7pPr>
            <a:lvl8pPr marL="2180590" indent="0">
              <a:buNone/>
              <a:defRPr sz="1090" b="1"/>
            </a:lvl8pPr>
            <a:lvl9pPr marL="2491740" indent="0">
              <a:buNone/>
              <a:defRPr sz="109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850" y="1706582"/>
            <a:ext cx="3653432" cy="25101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1975" y="1145292"/>
            <a:ext cx="3671425" cy="561290"/>
          </a:xfrm>
        </p:spPr>
        <p:txBody>
          <a:bodyPr anchor="b"/>
          <a:lstStyle>
            <a:lvl1pPr marL="0" indent="0">
              <a:buNone/>
              <a:defRPr sz="1635" b="1"/>
            </a:lvl1pPr>
            <a:lvl2pPr marL="311785" indent="0">
              <a:buNone/>
              <a:defRPr sz="1365" b="1"/>
            </a:lvl2pPr>
            <a:lvl3pPr marL="622935" indent="0">
              <a:buNone/>
              <a:defRPr sz="1225" b="1"/>
            </a:lvl3pPr>
            <a:lvl4pPr marL="934720" indent="0">
              <a:buNone/>
              <a:defRPr sz="1090" b="1"/>
            </a:lvl4pPr>
            <a:lvl5pPr marL="1245870" indent="0">
              <a:buNone/>
              <a:defRPr sz="1090" b="1"/>
            </a:lvl5pPr>
            <a:lvl6pPr marL="1557655" indent="0">
              <a:buNone/>
              <a:defRPr sz="1090" b="1"/>
            </a:lvl6pPr>
            <a:lvl7pPr marL="1868805" indent="0">
              <a:buNone/>
              <a:defRPr sz="1090" b="1"/>
            </a:lvl7pPr>
            <a:lvl8pPr marL="2180590" indent="0">
              <a:buNone/>
              <a:defRPr sz="1090" b="1"/>
            </a:lvl8pPr>
            <a:lvl9pPr marL="2491740" indent="0">
              <a:buNone/>
              <a:defRPr sz="109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1975" y="1706582"/>
            <a:ext cx="3671425" cy="25101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E15F-8A22-8049-969C-FC387E9EB7D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075F-C6A5-A04A-9BBD-5DB3424DBCF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E15F-8A22-8049-969C-FC387E9EB7D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075F-C6A5-A04A-9BBD-5DB3424DBCF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E15F-8A22-8049-969C-FC387E9EB7D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075F-C6A5-A04A-9BBD-5DB3424DBCF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850" y="311468"/>
            <a:ext cx="2785335" cy="1090136"/>
          </a:xfrm>
        </p:spPr>
        <p:txBody>
          <a:bodyPr anchor="b"/>
          <a:lstStyle>
            <a:lvl1pPr>
              <a:defRPr sz="21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1425" y="672684"/>
            <a:ext cx="4371975" cy="3320157"/>
          </a:xfrm>
        </p:spPr>
        <p:txBody>
          <a:bodyPr/>
          <a:lstStyle>
            <a:lvl1pPr>
              <a:defRPr sz="2180"/>
            </a:lvl1pPr>
            <a:lvl2pPr>
              <a:defRPr sz="1910"/>
            </a:lvl2pPr>
            <a:lvl3pPr>
              <a:defRPr sz="1635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850" y="1401604"/>
            <a:ext cx="2785335" cy="2596645"/>
          </a:xfrm>
        </p:spPr>
        <p:txBody>
          <a:bodyPr/>
          <a:lstStyle>
            <a:lvl1pPr marL="0" indent="0">
              <a:buNone/>
              <a:defRPr sz="1090"/>
            </a:lvl1pPr>
            <a:lvl2pPr marL="311785" indent="0">
              <a:buNone/>
              <a:defRPr sz="955"/>
            </a:lvl2pPr>
            <a:lvl3pPr marL="622935" indent="0">
              <a:buNone/>
              <a:defRPr sz="820"/>
            </a:lvl3pPr>
            <a:lvl4pPr marL="934720" indent="0">
              <a:buNone/>
              <a:defRPr sz="680"/>
            </a:lvl4pPr>
            <a:lvl5pPr marL="1245870" indent="0">
              <a:buNone/>
              <a:defRPr sz="680"/>
            </a:lvl5pPr>
            <a:lvl6pPr marL="1557655" indent="0">
              <a:buNone/>
              <a:defRPr sz="680"/>
            </a:lvl6pPr>
            <a:lvl7pPr marL="1868805" indent="0">
              <a:buNone/>
              <a:defRPr sz="680"/>
            </a:lvl7pPr>
            <a:lvl8pPr marL="2180590" indent="0">
              <a:buNone/>
              <a:defRPr sz="680"/>
            </a:lvl8pPr>
            <a:lvl9pPr marL="2491740" indent="0">
              <a:buNone/>
              <a:defRPr sz="68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E15F-8A22-8049-969C-FC387E9EB7D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075F-C6A5-A04A-9BBD-5DB3424DBCF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850" y="311468"/>
            <a:ext cx="2785335" cy="1090136"/>
          </a:xfrm>
        </p:spPr>
        <p:txBody>
          <a:bodyPr anchor="b"/>
          <a:lstStyle>
            <a:lvl1pPr>
              <a:defRPr sz="21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1425" y="672684"/>
            <a:ext cx="4371975" cy="3320157"/>
          </a:xfrm>
        </p:spPr>
        <p:txBody>
          <a:bodyPr anchor="t"/>
          <a:lstStyle>
            <a:lvl1pPr marL="0" indent="0">
              <a:buNone/>
              <a:defRPr sz="2180"/>
            </a:lvl1pPr>
            <a:lvl2pPr marL="311785" indent="0">
              <a:buNone/>
              <a:defRPr sz="1910"/>
            </a:lvl2pPr>
            <a:lvl3pPr marL="622935" indent="0">
              <a:buNone/>
              <a:defRPr sz="1635"/>
            </a:lvl3pPr>
            <a:lvl4pPr marL="934720" indent="0">
              <a:buNone/>
              <a:defRPr sz="1365"/>
            </a:lvl4pPr>
            <a:lvl5pPr marL="1245870" indent="0">
              <a:buNone/>
              <a:defRPr sz="1365"/>
            </a:lvl5pPr>
            <a:lvl6pPr marL="1557655" indent="0">
              <a:buNone/>
              <a:defRPr sz="1365"/>
            </a:lvl6pPr>
            <a:lvl7pPr marL="1868805" indent="0">
              <a:buNone/>
              <a:defRPr sz="1365"/>
            </a:lvl7pPr>
            <a:lvl8pPr marL="2180590" indent="0">
              <a:buNone/>
              <a:defRPr sz="1365"/>
            </a:lvl8pPr>
            <a:lvl9pPr marL="2491740" indent="0">
              <a:buNone/>
              <a:defRPr sz="136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850" y="1401604"/>
            <a:ext cx="2785335" cy="2596645"/>
          </a:xfrm>
        </p:spPr>
        <p:txBody>
          <a:bodyPr/>
          <a:lstStyle>
            <a:lvl1pPr marL="0" indent="0">
              <a:buNone/>
              <a:defRPr sz="1090"/>
            </a:lvl1pPr>
            <a:lvl2pPr marL="311785" indent="0">
              <a:buNone/>
              <a:defRPr sz="955"/>
            </a:lvl2pPr>
            <a:lvl3pPr marL="622935" indent="0">
              <a:buNone/>
              <a:defRPr sz="820"/>
            </a:lvl3pPr>
            <a:lvl4pPr marL="934720" indent="0">
              <a:buNone/>
              <a:defRPr sz="680"/>
            </a:lvl4pPr>
            <a:lvl5pPr marL="1245870" indent="0">
              <a:buNone/>
              <a:defRPr sz="680"/>
            </a:lvl5pPr>
            <a:lvl6pPr marL="1557655" indent="0">
              <a:buNone/>
              <a:defRPr sz="680"/>
            </a:lvl6pPr>
            <a:lvl7pPr marL="1868805" indent="0">
              <a:buNone/>
              <a:defRPr sz="680"/>
            </a:lvl7pPr>
            <a:lvl8pPr marL="2180590" indent="0">
              <a:buNone/>
              <a:defRPr sz="680"/>
            </a:lvl8pPr>
            <a:lvl9pPr marL="2491740" indent="0">
              <a:buNone/>
              <a:defRPr sz="68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E15F-8A22-8049-969C-FC387E9EB7D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075F-C6A5-A04A-9BBD-5DB3424DBCF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3725" y="248742"/>
            <a:ext cx="7448550" cy="90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3725" y="1243707"/>
            <a:ext cx="7448550" cy="2964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3725" y="4330264"/>
            <a:ext cx="1943100" cy="248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8E15F-8A22-8049-969C-FC387E9EB7D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0675" y="4330264"/>
            <a:ext cx="2914650" cy="248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9175" y="4330264"/>
            <a:ext cx="1943100" cy="248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3075F-C6A5-A04A-9BBD-5DB3424DBCF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22935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575" indent="-155575" algn="l" defTabSz="622935" rtl="0" eaLnBrk="1" latinLnBrk="0" hangingPunct="1">
        <a:lnSpc>
          <a:spcPct val="90000"/>
        </a:lnSpc>
        <a:spcBef>
          <a:spcPts val="680"/>
        </a:spcBef>
        <a:buFont typeface="Arial" panose="020B0604020202020204" pitchFamily="34" charset="0"/>
        <a:buChar char="•"/>
        <a:defRPr sz="1910" kern="1200">
          <a:solidFill>
            <a:schemeClr val="tx1"/>
          </a:solidFill>
          <a:latin typeface="+mn-lt"/>
          <a:ea typeface="+mn-ea"/>
          <a:cs typeface="+mn-cs"/>
        </a:defRPr>
      </a:lvl1pPr>
      <a:lvl2pPr marL="467360" indent="-155575" algn="l" defTabSz="622935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635" kern="1200">
          <a:solidFill>
            <a:schemeClr val="tx1"/>
          </a:solidFill>
          <a:latin typeface="+mn-lt"/>
          <a:ea typeface="+mn-ea"/>
          <a:cs typeface="+mn-cs"/>
        </a:defRPr>
      </a:lvl2pPr>
      <a:lvl3pPr marL="778510" indent="-155575" algn="l" defTabSz="622935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0295" indent="-155575" algn="l" defTabSz="622935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401445" indent="-155575" algn="l" defTabSz="622935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713230" indent="-155575" algn="l" defTabSz="622935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2024380" indent="-155575" algn="l" defTabSz="622935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336165" indent="-155575" algn="l" defTabSz="622935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647950" indent="-155575" algn="l" defTabSz="622935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293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11785" algn="l" defTabSz="62293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2pPr>
      <a:lvl3pPr marL="622935" algn="l" defTabSz="62293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3pPr>
      <a:lvl4pPr marL="934720" algn="l" defTabSz="62293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245870" algn="l" defTabSz="62293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557655" algn="l" defTabSz="62293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1868805" algn="l" defTabSz="62293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180590" algn="l" defTabSz="62293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491740" algn="l" defTabSz="62293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hyperlink" Target="https://tarscloud.org/" TargetMode="External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hyperlink" Target="https://tarscloud.org/" TargetMode="External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9" y="-635"/>
            <a:ext cx="8629616" cy="467201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7670" y="1877785"/>
            <a:ext cx="38351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kern="300" spc="14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TarsPHP入门</a:t>
            </a:r>
            <a:endParaRPr kumimoji="1" lang="en-US" altLang="zh-CN" sz="3600" kern="300" spc="14" dirty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20" y="671721"/>
            <a:ext cx="1865143" cy="67385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300" y="0"/>
            <a:ext cx="2171700" cy="4114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040" y="2107748"/>
            <a:ext cx="260437" cy="270083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03647" y="3946554"/>
            <a:ext cx="1886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2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  <a:hlinkClick r:id="rId5"/>
              </a:rPr>
              <a:t>https://tarscloud.org/</a:t>
            </a:r>
            <a:endParaRPr kumimoji="1" lang="zh-CN" altLang="en-US" sz="1200" kern="300" spc="14" dirty="0">
              <a:solidFill>
                <a:schemeClr val="bg1"/>
              </a:solidFill>
              <a:latin typeface="Source Han Sans CN ExtraLight" panose="020B0200000000000000" pitchFamily="34" charset="-128"/>
              <a:ea typeface="Source Han Sans CN ExtraLight" panose="020B0200000000000000" pitchFamily="34" charset="-128"/>
              <a:cs typeface="Heiti SC Light" panose="02000000000000000000" pitchFamily="2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61950" y="1362075"/>
            <a:ext cx="73990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50"/>
              </a:spcBef>
            </a:pP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 </a:t>
            </a:r>
            <a:endParaRPr kumimoji="1"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Source Han Sans CN ExtraLight" panose="020B0200000000000000" pitchFamily="34" charset="-128"/>
              <a:ea typeface="Source Han Sans CN ExtraLight" panose="020B0200000000000000" pitchFamily="34" charset="-128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0180" y="359417"/>
            <a:ext cx="723870" cy="260523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668812"/>
            <a:ext cx="7912100" cy="38100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262890" y="359410"/>
            <a:ext cx="420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kern="300" spc="14" dirty="0">
                <a:solidFill>
                  <a:schemeClr val="tx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  <a:cs typeface="Heiti SC Light" panose="02000000000000000000" pitchFamily="2" charset="-128"/>
                <a:sym typeface="+mn-ea"/>
              </a:rPr>
              <a:t>INTRODUCE TARSPROXY</a:t>
            </a:r>
            <a:endParaRPr kumimoji="1" lang="en-US" altLang="zh-CN" kern="300" spc="14" dirty="0">
              <a:solidFill>
                <a:schemeClr val="tx1"/>
              </a:solidFill>
              <a:latin typeface="Source Han Sans CN ExtraLight" panose="020B0200000000000000" pitchFamily="34" charset="-128"/>
              <a:ea typeface="Source Han Sans CN ExtraLight" panose="020B0200000000000000" pitchFamily="34" charset="-128"/>
              <a:cs typeface="Heiti SC Light" panose="02000000000000000000" pitchFamily="2" charset="-128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415" y="775970"/>
            <a:ext cx="4606290" cy="38766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61950" y="1362075"/>
            <a:ext cx="73990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50"/>
              </a:spcBef>
            </a:pP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 </a:t>
            </a:r>
            <a:endParaRPr kumimoji="1"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Source Han Sans CN ExtraLight" panose="020B0200000000000000" pitchFamily="34" charset="-128"/>
              <a:ea typeface="Source Han Sans CN ExtraLight" panose="020B0200000000000000" pitchFamily="34" charset="-128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0180" y="359417"/>
            <a:ext cx="723870" cy="260523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668812"/>
            <a:ext cx="7912100" cy="38100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262890" y="359410"/>
            <a:ext cx="420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kern="300" spc="14" dirty="0">
                <a:solidFill>
                  <a:schemeClr val="tx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  <a:cs typeface="Heiti SC Light" panose="02000000000000000000" pitchFamily="2" charset="-128"/>
                <a:sym typeface="+mn-ea"/>
              </a:rPr>
              <a:t>INTRODUCE TARSPROXY</a:t>
            </a:r>
            <a:endParaRPr kumimoji="1" lang="en-US" altLang="zh-CN" kern="300" spc="14" dirty="0">
              <a:solidFill>
                <a:schemeClr val="tx1"/>
              </a:solidFill>
              <a:latin typeface="Source Han Sans CN ExtraLight" panose="020B0200000000000000" pitchFamily="34" charset="-128"/>
              <a:ea typeface="Source Han Sans CN ExtraLight" panose="020B0200000000000000" pitchFamily="34" charset="-128"/>
              <a:cs typeface="Heiti SC Light" panose="02000000000000000000" pitchFamily="2" charset="-128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285" y="836295"/>
            <a:ext cx="6369685" cy="36182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61950" y="1362075"/>
            <a:ext cx="73990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50"/>
              </a:spcBef>
            </a:pP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 </a:t>
            </a:r>
            <a:endParaRPr kumimoji="1"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Source Han Sans CN ExtraLight" panose="020B0200000000000000" pitchFamily="34" charset="-128"/>
              <a:ea typeface="Source Han Sans CN ExtraLight" panose="020B0200000000000000" pitchFamily="34" charset="-128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0180" y="359417"/>
            <a:ext cx="723870" cy="260523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668812"/>
            <a:ext cx="7912100" cy="38100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262890" y="359410"/>
            <a:ext cx="420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kern="300" spc="14" dirty="0">
                <a:solidFill>
                  <a:schemeClr val="tx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  <a:cs typeface="Heiti SC Light" panose="02000000000000000000" pitchFamily="2" charset="-128"/>
                <a:sym typeface="+mn-ea"/>
              </a:rPr>
              <a:t>INTRODUCE TARSPROXY</a:t>
            </a:r>
            <a:endParaRPr kumimoji="1" lang="en-US" altLang="zh-CN" kern="300" spc="14" dirty="0">
              <a:solidFill>
                <a:schemeClr val="tx1"/>
              </a:solidFill>
              <a:latin typeface="Source Han Sans CN ExtraLight" panose="020B0200000000000000" pitchFamily="34" charset="-128"/>
              <a:ea typeface="Source Han Sans CN ExtraLight" panose="020B0200000000000000" pitchFamily="34" charset="-128"/>
              <a:cs typeface="Heiti SC Light" panose="02000000000000000000" pitchFamily="2" charset="-128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70" y="776605"/>
            <a:ext cx="7134860" cy="36912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4" y="0"/>
            <a:ext cx="8629616" cy="46720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750" y="1805933"/>
            <a:ext cx="2440500" cy="88173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464077" y="3991161"/>
            <a:ext cx="1702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2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  <a:hlinkClick r:id="rId3"/>
              </a:rPr>
              <a:t>https://tarscloud.org/</a:t>
            </a:r>
            <a:endParaRPr kumimoji="1" lang="zh-CN" altLang="en-US" sz="1200" kern="300" spc="14" dirty="0">
              <a:solidFill>
                <a:schemeClr val="bg1"/>
              </a:solidFill>
              <a:latin typeface="Source Han Sans CN ExtraLight" panose="020B0200000000000000" pitchFamily="34" charset="-128"/>
              <a:ea typeface="Source Han Sans CN ExtraLight" panose="020B0200000000000000" pitchFamily="34" charset="-128"/>
              <a:cs typeface="Heiti SC Light" panose="02000000000000000000" pitchFamily="2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4" y="0"/>
            <a:ext cx="8629616" cy="467201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6415" y="1099914"/>
            <a:ext cx="264645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kern="300" spc="14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  <a:cs typeface="Heiti SC Light" panose="02000000000000000000" pitchFamily="2" charset="-128"/>
                <a:sym typeface="+mn-ea"/>
              </a:rPr>
              <a:t>ABOUT US</a:t>
            </a:r>
            <a:endParaRPr kumimoji="1" lang="en-US" altLang="zh-CN" sz="1600" kern="300" spc="14" dirty="0">
              <a:solidFill>
                <a:schemeClr val="bg1"/>
              </a:solidFill>
              <a:latin typeface="Source Han Sans CN ExtraLight" panose="020B0200000000000000" pitchFamily="34" charset="-128"/>
              <a:ea typeface="Source Han Sans CN ExtraLight" panose="020B0200000000000000" pitchFamily="34" charset="-128"/>
              <a:cs typeface="Heiti SC Light" panose="02000000000000000000" pitchFamily="2" charset="-128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932" y="1756410"/>
            <a:ext cx="2166438" cy="78271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300" y="0"/>
            <a:ext cx="2171700" cy="41148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16560" y="1519555"/>
            <a:ext cx="32581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kern="300" spc="14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  <a:cs typeface="Heiti SC Light" panose="02000000000000000000" pitchFamily="2" charset="-128"/>
                <a:sym typeface="+mn-ea"/>
              </a:rPr>
              <a:t>WHAT WE GOT FROM TARS</a:t>
            </a:r>
            <a:endParaRPr kumimoji="1" lang="en-US" altLang="zh-CN" sz="1600" kern="300" spc="14" dirty="0">
              <a:solidFill>
                <a:schemeClr val="bg1"/>
              </a:solidFill>
              <a:latin typeface="Source Han Sans CN ExtraLight" panose="020B0200000000000000" pitchFamily="34" charset="-128"/>
              <a:ea typeface="Source Han Sans CN ExtraLight" panose="020B0200000000000000" pitchFamily="34" charset="-128"/>
              <a:cs typeface="Heiti SC Light" panose="02000000000000000000" pitchFamily="2" charset="-128"/>
            </a:endParaRPr>
          </a:p>
          <a:p>
            <a:endParaRPr kumimoji="1" lang="zh-CN" altLang="en-US" sz="1600" kern="300" spc="14" dirty="0">
              <a:solidFill>
                <a:schemeClr val="bg1"/>
              </a:solidFill>
              <a:latin typeface="Source Han Sans CN ExtraLight" panose="020B0200000000000000" pitchFamily="34" charset="-128"/>
              <a:ea typeface="Source Han Sans CN ExtraLight" panose="020B0200000000000000" pitchFamily="34" charset="-128"/>
              <a:cs typeface="Heiti SC Light" panose="02000000000000000000" pitchFamily="2" charset="-128"/>
            </a:endParaRPr>
          </a:p>
        </p:txBody>
      </p:sp>
      <p:cxnSp>
        <p:nvCxnSpPr>
          <p:cNvPr id="3" name="直线连接符 2"/>
          <p:cNvCxnSpPr/>
          <p:nvPr/>
        </p:nvCxnSpPr>
        <p:spPr>
          <a:xfrm>
            <a:off x="1712595" y="1278890"/>
            <a:ext cx="277749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3129915" y="1700530"/>
            <a:ext cx="136017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557235" y="1099914"/>
            <a:ext cx="891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kern="300" spc="14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  <a:cs typeface="Heiti SC Light" panose="02000000000000000000" pitchFamily="2" charset="-128"/>
              </a:rPr>
              <a:t>01</a:t>
            </a:r>
            <a:endParaRPr kumimoji="1" lang="zh-CN" altLang="en-US" sz="1600" kern="300" spc="14" dirty="0">
              <a:solidFill>
                <a:schemeClr val="bg1"/>
              </a:solidFill>
              <a:latin typeface="Source Han Sans CN ExtraLight" panose="020B0200000000000000" pitchFamily="34" charset="-128"/>
              <a:ea typeface="Source Han Sans CN ExtraLight" panose="020B0200000000000000" pitchFamily="34" charset="-128"/>
              <a:cs typeface="Heiti SC Light" panose="02000000000000000000" pitchFamily="2" charset="-128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557235" y="1531094"/>
            <a:ext cx="891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kern="300" spc="14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  <a:cs typeface="Heiti SC Light" panose="02000000000000000000" pitchFamily="2" charset="-128"/>
              </a:rPr>
              <a:t>02</a:t>
            </a:r>
            <a:endParaRPr kumimoji="1" lang="zh-CN" altLang="en-US" sz="1600" kern="300" spc="14" dirty="0">
              <a:solidFill>
                <a:schemeClr val="bg1"/>
              </a:solidFill>
              <a:latin typeface="Source Han Sans CN ExtraLight" panose="020B0200000000000000" pitchFamily="34" charset="-128"/>
              <a:ea typeface="Source Han Sans CN ExtraLight" panose="020B0200000000000000" pitchFamily="34" charset="-128"/>
              <a:cs typeface="Heiti SC Light" panose="02000000000000000000" pitchFamily="2" charset="-128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16560" y="1938655"/>
            <a:ext cx="32092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kern="300" spc="14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  <a:cs typeface="Heiti SC Light" panose="02000000000000000000" pitchFamily="2" charset="-128"/>
                <a:sym typeface="+mn-ea"/>
              </a:rPr>
              <a:t>WHAT WE </a:t>
            </a:r>
            <a:r>
              <a:rPr kumimoji="1" lang="zh-CN" altLang="en-US" sz="1600" kern="300" spc="14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  <a:cs typeface="Heiti SC Light" panose="02000000000000000000" pitchFamily="2" charset="-128"/>
                <a:sym typeface="+mn-ea"/>
              </a:rPr>
              <a:t>C</a:t>
            </a:r>
            <a:r>
              <a:rPr kumimoji="1" lang="en-US" altLang="zh-CN" sz="1600" kern="300" spc="14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  <a:cs typeface="Heiti SC Light" panose="02000000000000000000" pitchFamily="2" charset="-128"/>
                <a:sym typeface="+mn-ea"/>
              </a:rPr>
              <a:t>ONTRIBUTE</a:t>
            </a:r>
            <a:r>
              <a:rPr kumimoji="1" lang="zh-CN" altLang="en-US" sz="1600" kern="300" spc="14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  <a:cs typeface="Heiti SC Light" panose="02000000000000000000" pitchFamily="2" charset="-128"/>
                <a:sym typeface="+mn-ea"/>
              </a:rPr>
              <a:t> </a:t>
            </a:r>
            <a:r>
              <a:rPr kumimoji="1" lang="en-US" altLang="zh-CN" sz="1600" kern="300" spc="14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  <a:cs typeface="Heiti SC Light" panose="02000000000000000000" pitchFamily="2" charset="-128"/>
                <a:sym typeface="+mn-ea"/>
              </a:rPr>
              <a:t>TO</a:t>
            </a:r>
            <a:r>
              <a:rPr kumimoji="1" lang="zh-CN" altLang="en-US" sz="1600" kern="300" spc="14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  <a:cs typeface="Heiti SC Light" panose="02000000000000000000" pitchFamily="2" charset="-128"/>
                <a:sym typeface="+mn-ea"/>
              </a:rPr>
              <a:t> </a:t>
            </a:r>
            <a:r>
              <a:rPr kumimoji="1" lang="en-US" altLang="zh-CN" sz="1600" kern="300" spc="14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  <a:cs typeface="Heiti SC Light" panose="02000000000000000000" pitchFamily="2" charset="-128"/>
                <a:sym typeface="+mn-ea"/>
              </a:rPr>
              <a:t>TARS</a:t>
            </a:r>
            <a:endParaRPr kumimoji="1" lang="zh-CN" altLang="en-US" sz="1600" kern="300" spc="14" dirty="0">
              <a:solidFill>
                <a:schemeClr val="bg1"/>
              </a:solidFill>
              <a:latin typeface="Source Han Sans CN ExtraLight" panose="020B0200000000000000" pitchFamily="34" charset="-128"/>
              <a:ea typeface="Source Han Sans CN ExtraLight" panose="020B0200000000000000" pitchFamily="34" charset="-128"/>
              <a:cs typeface="Heiti SC Light" panose="02000000000000000000" pitchFamily="2" charset="-128"/>
            </a:endParaRPr>
          </a:p>
        </p:txBody>
      </p:sp>
      <p:cxnSp>
        <p:nvCxnSpPr>
          <p:cNvPr id="24" name="直线连接符 23"/>
          <p:cNvCxnSpPr/>
          <p:nvPr/>
        </p:nvCxnSpPr>
        <p:spPr>
          <a:xfrm>
            <a:off x="3674745" y="2141220"/>
            <a:ext cx="81534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557235" y="1962275"/>
            <a:ext cx="891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kern="300" spc="14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  <a:cs typeface="Heiti SC Light" panose="02000000000000000000" pitchFamily="2" charset="-128"/>
              </a:rPr>
              <a:t>03</a:t>
            </a:r>
            <a:endParaRPr kumimoji="1" lang="zh-CN" altLang="en-US" sz="1600" kern="300" spc="14" dirty="0">
              <a:solidFill>
                <a:schemeClr val="bg1"/>
              </a:solidFill>
              <a:latin typeface="Source Han Sans CN ExtraLight" panose="020B0200000000000000" pitchFamily="34" charset="-128"/>
              <a:ea typeface="Source Han Sans CN ExtraLight" panose="020B0200000000000000" pitchFamily="34" charset="-128"/>
              <a:cs typeface="Heiti SC Light" panose="02000000000000000000" pitchFamily="2" charset="-128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16560" y="2371090"/>
            <a:ext cx="42754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kern="300" spc="14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  <a:cs typeface="Heiti SC Light" panose="02000000000000000000" pitchFamily="2" charset="-128"/>
              </a:rPr>
              <a:t>INTRODUCE TARSPROXY</a:t>
            </a:r>
            <a:endParaRPr kumimoji="1" lang="zh-CN" altLang="en-US" sz="1600" kern="300" spc="14" dirty="0">
              <a:solidFill>
                <a:schemeClr val="bg1"/>
              </a:solidFill>
              <a:latin typeface="Source Han Sans CN ExtraLight" panose="020B0200000000000000" pitchFamily="34" charset="-128"/>
              <a:ea typeface="Source Han Sans CN ExtraLight" panose="020B0200000000000000" pitchFamily="34" charset="-128"/>
              <a:cs typeface="Heiti SC Light" panose="02000000000000000000" pitchFamily="2" charset="-128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2882265" y="2550160"/>
            <a:ext cx="16078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557235" y="2371153"/>
            <a:ext cx="891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kern="300" spc="14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  <a:cs typeface="Heiti SC Light" panose="02000000000000000000" pitchFamily="2" charset="-128"/>
              </a:rPr>
              <a:t>04</a:t>
            </a:r>
            <a:endParaRPr kumimoji="1" lang="zh-CN" altLang="en-US" sz="1600" kern="300" spc="14" dirty="0">
              <a:solidFill>
                <a:schemeClr val="bg1"/>
              </a:solidFill>
              <a:latin typeface="Source Han Sans CN ExtraLight" panose="020B0200000000000000" pitchFamily="34" charset="-128"/>
              <a:ea typeface="Source Han Sans CN ExtraLight" panose="020B0200000000000000" pitchFamily="34" charset="-128"/>
              <a:cs typeface="Heiti SC Light" panose="02000000000000000000" pitchFamily="2" charset="-12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04" y="0"/>
            <a:ext cx="8629616" cy="46720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4035" y="1099914"/>
            <a:ext cx="264645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sz="1600" kern="300" spc="14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  <a:cs typeface="Heiti SC Light" panose="02000000000000000000" pitchFamily="2" charset="-128"/>
                <a:sym typeface="+mn-ea"/>
              </a:rPr>
              <a:t>ABOUT US</a:t>
            </a:r>
            <a:endParaRPr kumimoji="1" lang="en-US" altLang="zh-CN" sz="1600" kern="300" spc="14" dirty="0">
              <a:solidFill>
                <a:schemeClr val="bg1"/>
              </a:solidFill>
              <a:latin typeface="Source Han Sans CN ExtraLight" panose="020B0200000000000000" pitchFamily="34" charset="-128"/>
              <a:ea typeface="Source Han Sans CN ExtraLight" panose="020B0200000000000000" pitchFamily="34" charset="-128"/>
              <a:cs typeface="Heiti SC Light" panose="02000000000000000000" pitchFamily="2" charset="-128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552" y="1756410"/>
            <a:ext cx="2166438" cy="78271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920" y="0"/>
            <a:ext cx="2171700" cy="41148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24180" y="1519555"/>
            <a:ext cx="32581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sz="1600" kern="300" spc="14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  <a:cs typeface="Heiti SC Light" panose="02000000000000000000" pitchFamily="2" charset="-128"/>
                <a:sym typeface="+mn-ea"/>
              </a:rPr>
              <a:t>WHAT WE GOT FROM TARS</a:t>
            </a:r>
            <a:endParaRPr kumimoji="1" lang="en-US" altLang="zh-CN" sz="1600" kern="300" spc="14" dirty="0">
              <a:solidFill>
                <a:schemeClr val="bg1"/>
              </a:solidFill>
              <a:latin typeface="Source Han Sans CN ExtraLight" panose="020B0200000000000000" pitchFamily="34" charset="-128"/>
              <a:ea typeface="Source Han Sans CN ExtraLight" panose="020B0200000000000000" pitchFamily="34" charset="-128"/>
              <a:cs typeface="Heiti SC Light" panose="02000000000000000000" pitchFamily="2" charset="-128"/>
            </a:endParaRPr>
          </a:p>
          <a:p>
            <a:endParaRPr kumimoji="1" lang="zh-CN" altLang="en-US" sz="1600" kern="300" spc="14" dirty="0">
              <a:solidFill>
                <a:schemeClr val="bg1"/>
              </a:solidFill>
              <a:latin typeface="Source Han Sans CN ExtraLight" panose="020B0200000000000000" pitchFamily="34" charset="-128"/>
              <a:ea typeface="Source Han Sans CN ExtraLight" panose="020B0200000000000000" pitchFamily="34" charset="-128"/>
              <a:cs typeface="Heiti SC Light" panose="02000000000000000000" pitchFamily="2" charset="-128"/>
            </a:endParaRPr>
          </a:p>
        </p:txBody>
      </p:sp>
      <p:cxnSp>
        <p:nvCxnSpPr>
          <p:cNvPr id="10" name="直线连接符 2"/>
          <p:cNvCxnSpPr/>
          <p:nvPr/>
        </p:nvCxnSpPr>
        <p:spPr>
          <a:xfrm>
            <a:off x="1720215" y="1278890"/>
            <a:ext cx="277749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9"/>
          <p:cNvCxnSpPr/>
          <p:nvPr/>
        </p:nvCxnSpPr>
        <p:spPr>
          <a:xfrm>
            <a:off x="3137535" y="1700530"/>
            <a:ext cx="136017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564855" y="1099914"/>
            <a:ext cx="891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sz="1600" kern="300" spc="14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  <a:cs typeface="Heiti SC Light" panose="02000000000000000000" pitchFamily="2" charset="-128"/>
              </a:rPr>
              <a:t>01</a:t>
            </a:r>
            <a:endParaRPr kumimoji="1" lang="zh-CN" altLang="en-US" sz="1600" kern="300" spc="14" dirty="0">
              <a:solidFill>
                <a:schemeClr val="bg1"/>
              </a:solidFill>
              <a:latin typeface="Source Han Sans CN ExtraLight" panose="020B0200000000000000" pitchFamily="34" charset="-128"/>
              <a:ea typeface="Source Han Sans CN ExtraLight" panose="020B0200000000000000" pitchFamily="34" charset="-128"/>
              <a:cs typeface="Heiti SC Light" panose="02000000000000000000" pitchFamily="2" charset="-128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564855" y="1531094"/>
            <a:ext cx="891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sz="1600" kern="300" spc="14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  <a:cs typeface="Heiti SC Light" panose="02000000000000000000" pitchFamily="2" charset="-128"/>
              </a:rPr>
              <a:t>02</a:t>
            </a:r>
            <a:endParaRPr kumimoji="1" lang="zh-CN" altLang="en-US" sz="1600" kern="300" spc="14" dirty="0">
              <a:solidFill>
                <a:schemeClr val="bg1"/>
              </a:solidFill>
              <a:latin typeface="Source Han Sans CN ExtraLight" panose="020B0200000000000000" pitchFamily="34" charset="-128"/>
              <a:ea typeface="Source Han Sans CN ExtraLight" panose="020B0200000000000000" pitchFamily="34" charset="-128"/>
              <a:cs typeface="Heiti SC Light" panose="02000000000000000000" pitchFamily="2" charset="-128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24180" y="1938655"/>
            <a:ext cx="32092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sz="1600" kern="300" spc="14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  <a:cs typeface="Heiti SC Light" panose="02000000000000000000" pitchFamily="2" charset="-128"/>
                <a:sym typeface="+mn-ea"/>
              </a:rPr>
              <a:t>WHAT WE </a:t>
            </a:r>
            <a:r>
              <a:rPr kumimoji="1" lang="zh-CN" altLang="en-US" sz="1600" kern="300" spc="14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  <a:cs typeface="Heiti SC Light" panose="02000000000000000000" pitchFamily="2" charset="-128"/>
                <a:sym typeface="+mn-ea"/>
              </a:rPr>
              <a:t>C</a:t>
            </a:r>
            <a:r>
              <a:rPr kumimoji="1" lang="en-US" altLang="zh-CN" sz="1600" kern="300" spc="14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  <a:cs typeface="Heiti SC Light" panose="02000000000000000000" pitchFamily="2" charset="-128"/>
                <a:sym typeface="+mn-ea"/>
              </a:rPr>
              <a:t>ONTRIBUTE</a:t>
            </a:r>
            <a:r>
              <a:rPr kumimoji="1" lang="zh-CN" altLang="en-US" sz="1600" kern="300" spc="14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  <a:cs typeface="Heiti SC Light" panose="02000000000000000000" pitchFamily="2" charset="-128"/>
                <a:sym typeface="+mn-ea"/>
              </a:rPr>
              <a:t> </a:t>
            </a:r>
            <a:r>
              <a:rPr kumimoji="1" lang="en-US" altLang="zh-CN" sz="1600" kern="300" spc="14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  <a:cs typeface="Heiti SC Light" panose="02000000000000000000" pitchFamily="2" charset="-128"/>
                <a:sym typeface="+mn-ea"/>
              </a:rPr>
              <a:t>TO</a:t>
            </a:r>
            <a:r>
              <a:rPr kumimoji="1" lang="zh-CN" altLang="en-US" sz="1600" kern="300" spc="14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  <a:cs typeface="Heiti SC Light" panose="02000000000000000000" pitchFamily="2" charset="-128"/>
                <a:sym typeface="+mn-ea"/>
              </a:rPr>
              <a:t> </a:t>
            </a:r>
            <a:r>
              <a:rPr kumimoji="1" lang="en-US" altLang="zh-CN" sz="1600" kern="300" spc="14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  <a:cs typeface="Heiti SC Light" panose="02000000000000000000" pitchFamily="2" charset="-128"/>
                <a:sym typeface="+mn-ea"/>
              </a:rPr>
              <a:t>TARS</a:t>
            </a:r>
            <a:endParaRPr kumimoji="1" lang="zh-CN" altLang="en-US" sz="1600" kern="300" spc="14" dirty="0">
              <a:solidFill>
                <a:schemeClr val="bg1"/>
              </a:solidFill>
              <a:latin typeface="Source Han Sans CN ExtraLight" panose="020B0200000000000000" pitchFamily="34" charset="-128"/>
              <a:ea typeface="Source Han Sans CN ExtraLight" panose="020B0200000000000000" pitchFamily="34" charset="-128"/>
              <a:cs typeface="Heiti SC Light" panose="02000000000000000000" pitchFamily="2" charset="-128"/>
            </a:endParaRPr>
          </a:p>
        </p:txBody>
      </p:sp>
      <p:cxnSp>
        <p:nvCxnSpPr>
          <p:cNvPr id="18" name="直线连接符 23"/>
          <p:cNvCxnSpPr/>
          <p:nvPr/>
        </p:nvCxnSpPr>
        <p:spPr>
          <a:xfrm>
            <a:off x="3682365" y="2141220"/>
            <a:ext cx="81534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564855" y="1962275"/>
            <a:ext cx="891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sz="1600" kern="300" spc="14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  <a:cs typeface="Heiti SC Light" panose="02000000000000000000" pitchFamily="2" charset="-128"/>
              </a:rPr>
              <a:t>03</a:t>
            </a:r>
            <a:endParaRPr kumimoji="1" lang="zh-CN" altLang="en-US" sz="1600" kern="300" spc="14" dirty="0">
              <a:solidFill>
                <a:schemeClr val="bg1"/>
              </a:solidFill>
              <a:latin typeface="Source Han Sans CN ExtraLight" panose="020B0200000000000000" pitchFamily="34" charset="-128"/>
              <a:ea typeface="Source Han Sans CN ExtraLight" panose="020B0200000000000000" pitchFamily="34" charset="-128"/>
              <a:cs typeface="Heiti SC Light" panose="02000000000000000000" pitchFamily="2" charset="-128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24180" y="2371090"/>
            <a:ext cx="42754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sz="1600" kern="300" spc="14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  <a:cs typeface="Heiti SC Light" panose="02000000000000000000" pitchFamily="2" charset="-128"/>
              </a:rPr>
              <a:t>INTRODUCE TARSPROXY</a:t>
            </a:r>
            <a:endParaRPr kumimoji="1" lang="zh-CN" altLang="en-US" sz="1600" kern="300" spc="14" dirty="0">
              <a:solidFill>
                <a:schemeClr val="bg1"/>
              </a:solidFill>
              <a:latin typeface="Source Han Sans CN ExtraLight" panose="020B0200000000000000" pitchFamily="34" charset="-128"/>
              <a:ea typeface="Source Han Sans CN ExtraLight" panose="020B0200000000000000" pitchFamily="34" charset="-128"/>
              <a:cs typeface="Heiti SC Light" panose="02000000000000000000" pitchFamily="2" charset="-128"/>
            </a:endParaRPr>
          </a:p>
        </p:txBody>
      </p:sp>
      <p:cxnSp>
        <p:nvCxnSpPr>
          <p:cNvPr id="27" name="直线连接符 31"/>
          <p:cNvCxnSpPr/>
          <p:nvPr/>
        </p:nvCxnSpPr>
        <p:spPr>
          <a:xfrm>
            <a:off x="2889885" y="2550160"/>
            <a:ext cx="16078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564855" y="2371153"/>
            <a:ext cx="891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sz="1600" kern="300" spc="14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  <a:cs typeface="Heiti SC Light" panose="02000000000000000000" pitchFamily="2" charset="-128"/>
              </a:rPr>
              <a:t>04</a:t>
            </a:r>
            <a:endParaRPr kumimoji="1" lang="zh-CN" altLang="en-US" sz="1600" kern="300" spc="14" dirty="0">
              <a:solidFill>
                <a:schemeClr val="bg1"/>
              </a:solidFill>
              <a:latin typeface="Source Han Sans CN ExtraLight" panose="020B0200000000000000" pitchFamily="34" charset="-128"/>
              <a:ea typeface="Source Han Sans CN ExtraLight" panose="020B0200000000000000" pitchFamily="34" charset="-128"/>
              <a:cs typeface="Heiti SC Light" panose="02000000000000000000" pitchFamily="2" charset="-128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04" y="213995"/>
            <a:ext cx="8629616" cy="4672013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417050" y="1334229"/>
            <a:ext cx="264645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sz="1600" kern="300" spc="14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  <a:cs typeface="Heiti SC Light" panose="02000000000000000000" pitchFamily="2" charset="-128"/>
                <a:sym typeface="+mn-ea"/>
              </a:rPr>
              <a:t>快速搭建</a:t>
            </a:r>
            <a:r>
              <a:rPr kumimoji="1" lang="en-US" altLang="zh-CN" sz="1600" kern="300" spc="14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  <a:cs typeface="Heiti SC Light" panose="02000000000000000000" pitchFamily="2" charset="-128"/>
                <a:sym typeface="+mn-ea"/>
              </a:rPr>
              <a:t>Tars</a:t>
            </a:r>
            <a:r>
              <a:rPr kumimoji="1" lang="zh-CN" sz="1600" kern="300" spc="14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  <a:cs typeface="Heiti SC Light" panose="02000000000000000000" pitchFamily="2" charset="-128"/>
                <a:sym typeface="+mn-ea"/>
              </a:rPr>
              <a:t>开发环境</a:t>
            </a:r>
            <a:endParaRPr kumimoji="1" lang="zh-CN" altLang="en-US" sz="1600" kern="300" spc="14" dirty="0">
              <a:solidFill>
                <a:schemeClr val="bg1"/>
              </a:solidFill>
              <a:latin typeface="Source Han Sans CN ExtraLight" panose="020B0200000000000000" pitchFamily="34" charset="-128"/>
              <a:ea typeface="宋体" panose="02010600030101010101" pitchFamily="2" charset="-122"/>
              <a:cs typeface="Heiti SC Light" panose="02000000000000000000" pitchFamily="2" charset="-128"/>
              <a:sym typeface="+mn-ea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567" y="1749425"/>
            <a:ext cx="2166438" cy="782714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417195" y="1753870"/>
            <a:ext cx="32581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sz="1600" kern="300" spc="14" dirty="0">
                <a:solidFill>
                  <a:schemeClr val="bg1"/>
                </a:solidFill>
                <a:latin typeface="Source Han Sans CN ExtraLight" panose="020B0200000000000000" pitchFamily="34" charset="-128"/>
                <a:ea typeface="宋体" panose="02010600030101010101" pitchFamily="2" charset="-122"/>
                <a:cs typeface="Heiti SC Light" panose="02000000000000000000" pitchFamily="2" charset="-128"/>
                <a:sym typeface="+mn-ea"/>
              </a:rPr>
              <a:t>TarsPHP</a:t>
            </a:r>
            <a:r>
              <a:rPr kumimoji="1" lang="zh-CN" altLang="en-US" sz="1600" kern="300" spc="14" dirty="0">
                <a:solidFill>
                  <a:schemeClr val="bg1"/>
                </a:solidFill>
                <a:latin typeface="Source Han Sans CN ExtraLight" panose="020B0200000000000000" pitchFamily="34" charset="-128"/>
                <a:ea typeface="宋体" panose="02010600030101010101" pitchFamily="2" charset="-122"/>
                <a:cs typeface="Heiti SC Light" panose="02000000000000000000" pitchFamily="2" charset="-128"/>
                <a:sym typeface="+mn-ea"/>
              </a:rPr>
              <a:t>介绍</a:t>
            </a:r>
            <a:endParaRPr kumimoji="1" lang="zh-CN" altLang="en-US" sz="1600" kern="300" spc="14" dirty="0">
              <a:solidFill>
                <a:schemeClr val="bg1"/>
              </a:solidFill>
              <a:latin typeface="Source Han Sans CN ExtraLight" panose="020B0200000000000000" pitchFamily="34" charset="-128"/>
              <a:ea typeface="Source Han Sans CN ExtraLight" panose="020B0200000000000000" pitchFamily="34" charset="-128"/>
              <a:cs typeface="Heiti SC Light" panose="02000000000000000000" pitchFamily="2" charset="-128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557870" y="1334229"/>
            <a:ext cx="891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sz="1600" kern="300" spc="14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  <a:cs typeface="Heiti SC Light" panose="02000000000000000000" pitchFamily="2" charset="-128"/>
              </a:rPr>
              <a:t>01</a:t>
            </a:r>
            <a:endParaRPr kumimoji="1" lang="zh-CN" altLang="en-US" sz="1600" kern="300" spc="14" dirty="0">
              <a:solidFill>
                <a:schemeClr val="bg1"/>
              </a:solidFill>
              <a:latin typeface="Source Han Sans CN ExtraLight" panose="020B0200000000000000" pitchFamily="34" charset="-128"/>
              <a:ea typeface="Source Han Sans CN ExtraLight" panose="020B0200000000000000" pitchFamily="34" charset="-128"/>
              <a:cs typeface="Heiti SC Light" panose="02000000000000000000" pitchFamily="2" charset="-128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557870" y="1765409"/>
            <a:ext cx="891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sz="1600" kern="300" spc="14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  <a:cs typeface="Heiti SC Light" panose="02000000000000000000" pitchFamily="2" charset="-128"/>
              </a:rPr>
              <a:t>02</a:t>
            </a:r>
            <a:endParaRPr kumimoji="1" lang="zh-CN" altLang="en-US" sz="1600" kern="300" spc="14" dirty="0">
              <a:solidFill>
                <a:schemeClr val="bg1"/>
              </a:solidFill>
              <a:latin typeface="Source Han Sans CN ExtraLight" panose="020B0200000000000000" pitchFamily="34" charset="-128"/>
              <a:ea typeface="Source Han Sans CN ExtraLight" panose="020B0200000000000000" pitchFamily="34" charset="-128"/>
              <a:cs typeface="Heiti SC Light" panose="02000000000000000000" pitchFamily="2" charset="-128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17195" y="2172970"/>
            <a:ext cx="32092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sz="1600" kern="300" spc="14" dirty="0">
                <a:solidFill>
                  <a:schemeClr val="bg1"/>
                </a:solidFill>
                <a:latin typeface="Source Han Sans CN ExtraLight" panose="020B0200000000000000" pitchFamily="34" charset="-128"/>
                <a:ea typeface="宋体" panose="02010600030101010101" pitchFamily="2" charset="-122"/>
                <a:cs typeface="Heiti SC Light" panose="02000000000000000000" pitchFamily="2" charset="-128"/>
                <a:sym typeface="+mn-ea"/>
              </a:rPr>
              <a:t>用</a:t>
            </a:r>
            <a:r>
              <a:rPr kumimoji="1" lang="en-US" altLang="zh-CN" sz="1600" kern="300" spc="14" dirty="0">
                <a:solidFill>
                  <a:schemeClr val="bg1"/>
                </a:solidFill>
                <a:latin typeface="Source Han Sans CN ExtraLight" panose="020B0200000000000000" pitchFamily="34" charset="-128"/>
                <a:ea typeface="宋体" panose="02010600030101010101" pitchFamily="2" charset="-122"/>
                <a:cs typeface="Heiti SC Light" panose="02000000000000000000" pitchFamily="2" charset="-128"/>
                <a:sym typeface="+mn-ea"/>
              </a:rPr>
              <a:t>Hyperf</a:t>
            </a:r>
            <a:r>
              <a:rPr kumimoji="1" lang="zh-CN" altLang="en-US" sz="1600" kern="300" spc="14" dirty="0">
                <a:solidFill>
                  <a:schemeClr val="bg1"/>
                </a:solidFill>
                <a:latin typeface="Source Han Sans CN ExtraLight" panose="020B0200000000000000" pitchFamily="34" charset="-128"/>
                <a:ea typeface="宋体" panose="02010600030101010101" pitchFamily="2" charset="-122"/>
                <a:cs typeface="Heiti SC Light" panose="02000000000000000000" pitchFamily="2" charset="-128"/>
                <a:sym typeface="+mn-ea"/>
              </a:rPr>
              <a:t>框架开发</a:t>
            </a:r>
            <a:r>
              <a:rPr kumimoji="1" lang="en-US" altLang="zh-CN" sz="1600" kern="300" spc="14" dirty="0">
                <a:solidFill>
                  <a:schemeClr val="bg1"/>
                </a:solidFill>
                <a:latin typeface="Source Han Sans CN ExtraLight" panose="020B0200000000000000" pitchFamily="34" charset="-128"/>
                <a:ea typeface="宋体" panose="02010600030101010101" pitchFamily="2" charset="-122"/>
                <a:cs typeface="Heiti SC Light" panose="02000000000000000000" pitchFamily="2" charset="-128"/>
                <a:sym typeface="+mn-ea"/>
              </a:rPr>
              <a:t>Tars</a:t>
            </a:r>
            <a:r>
              <a:rPr kumimoji="1" lang="zh-CN" altLang="en-US" sz="1600" kern="300" spc="14" dirty="0">
                <a:solidFill>
                  <a:schemeClr val="bg1"/>
                </a:solidFill>
                <a:latin typeface="Source Han Sans CN ExtraLight" panose="020B0200000000000000" pitchFamily="34" charset="-128"/>
                <a:ea typeface="宋体" panose="02010600030101010101" pitchFamily="2" charset="-122"/>
                <a:cs typeface="Heiti SC Light" panose="02000000000000000000" pitchFamily="2" charset="-128"/>
                <a:sym typeface="+mn-ea"/>
              </a:rPr>
              <a:t>服务</a:t>
            </a:r>
            <a:endParaRPr kumimoji="1" lang="zh-CN" altLang="en-US" sz="1600" kern="300" spc="14" dirty="0">
              <a:solidFill>
                <a:schemeClr val="bg1"/>
              </a:solidFill>
              <a:latin typeface="Source Han Sans CN ExtraLight" panose="020B0200000000000000" pitchFamily="34" charset="-128"/>
              <a:ea typeface="宋体" panose="02010600030101010101" pitchFamily="2" charset="-122"/>
              <a:cs typeface="Heiti SC Light" panose="02000000000000000000" pitchFamily="2" charset="-128"/>
              <a:sym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557870" y="2196590"/>
            <a:ext cx="891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sz="1600" kern="300" spc="14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  <a:cs typeface="Heiti SC Light" panose="02000000000000000000" pitchFamily="2" charset="-128"/>
              </a:rPr>
              <a:t>03</a:t>
            </a:r>
            <a:endParaRPr kumimoji="1" lang="zh-CN" altLang="en-US" sz="1600" kern="300" spc="14" dirty="0">
              <a:solidFill>
                <a:schemeClr val="bg1"/>
              </a:solidFill>
              <a:latin typeface="Source Han Sans CN ExtraLight" panose="020B0200000000000000" pitchFamily="34" charset="-128"/>
              <a:ea typeface="Source Han Sans CN ExtraLight" panose="020B0200000000000000" pitchFamily="34" charset="-128"/>
              <a:cs typeface="Heiti SC Light" panose="02000000000000000000" pitchFamily="2" charset="-128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17195" y="2605405"/>
            <a:ext cx="42754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sz="1600" kern="300" spc="14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  <a:cs typeface="Heiti SC Light" panose="02000000000000000000" pitchFamily="2" charset="-128"/>
                <a:sym typeface="+mn-ea"/>
              </a:rPr>
              <a:t>Tarsproxy</a:t>
            </a:r>
            <a:r>
              <a:rPr kumimoji="1" lang="zh-CN" altLang="en-US" sz="1600" kern="300" spc="14" dirty="0">
                <a:solidFill>
                  <a:schemeClr val="bg1"/>
                </a:solidFill>
                <a:latin typeface="Source Han Sans CN ExtraLight" panose="020B0200000000000000" pitchFamily="34" charset="-128"/>
                <a:ea typeface="宋体" panose="02010600030101010101" pitchFamily="2" charset="-122"/>
                <a:cs typeface="Heiti SC Light" panose="02000000000000000000" pitchFamily="2" charset="-128"/>
                <a:sym typeface="+mn-ea"/>
              </a:rPr>
              <a:t>介绍</a:t>
            </a:r>
            <a:endParaRPr kumimoji="1" lang="zh-CN" altLang="en-US" sz="1600" kern="300" spc="14" dirty="0">
              <a:solidFill>
                <a:schemeClr val="bg1"/>
              </a:solidFill>
              <a:latin typeface="Source Han Sans CN ExtraLight" panose="020B0200000000000000" pitchFamily="34" charset="-128"/>
              <a:ea typeface="Source Han Sans CN ExtraLight" panose="020B0200000000000000" pitchFamily="34" charset="-128"/>
              <a:cs typeface="Heiti SC Light" panose="02000000000000000000" pitchFamily="2" charset="-128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557870" y="2605468"/>
            <a:ext cx="891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sz="1600" kern="300" spc="14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  <a:cs typeface="Heiti SC Light" panose="02000000000000000000" pitchFamily="2" charset="-128"/>
              </a:rPr>
              <a:t>04</a:t>
            </a:r>
            <a:endParaRPr kumimoji="1" lang="zh-CN" altLang="en-US" sz="1600" kern="300" spc="14" dirty="0">
              <a:solidFill>
                <a:schemeClr val="bg1"/>
              </a:solidFill>
              <a:latin typeface="Source Han Sans CN ExtraLight" panose="020B0200000000000000" pitchFamily="34" charset="-128"/>
              <a:ea typeface="Source Han Sans CN ExtraLight" panose="020B0200000000000000" pitchFamily="34" charset="-128"/>
              <a:cs typeface="Heiti SC Light" panose="02000000000000000000" pitchFamily="2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61950" y="1355725"/>
            <a:ext cx="73990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50"/>
              </a:spcBef>
            </a:pP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 </a:t>
            </a:r>
            <a:endParaRPr kumimoji="1"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Source Han Sans CN ExtraLight" panose="020B0200000000000000" pitchFamily="34" charset="-128"/>
              <a:ea typeface="Source Han Sans CN ExtraLight" panose="020B0200000000000000" pitchFamily="34" charset="-128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0180" y="359417"/>
            <a:ext cx="723870" cy="260523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668812"/>
            <a:ext cx="7912100" cy="38100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267970" y="359410"/>
            <a:ext cx="420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kern="300" spc="14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创建docker虚拟网络</a:t>
            </a:r>
            <a:endParaRPr kumimoji="1" lang="en-US" altLang="zh-CN" kern="300" spc="14" dirty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7970" y="1875790"/>
            <a:ext cx="80060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docker network create -d bridge --subnet=172.25.0.0/16 --gateway=172.25.0.1 tars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61950" y="1362075"/>
            <a:ext cx="73990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50"/>
              </a:spcBef>
            </a:pP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 </a:t>
            </a:r>
            <a:endParaRPr kumimoji="1"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Source Han Sans CN ExtraLight" panose="020B0200000000000000" pitchFamily="34" charset="-128"/>
              <a:ea typeface="Source Han Sans CN ExtraLight" panose="020B0200000000000000" pitchFamily="34" charset="-128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0180" y="359417"/>
            <a:ext cx="723870" cy="260523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668812"/>
            <a:ext cx="7912100" cy="38100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267970" y="359410"/>
            <a:ext cx="420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kern="300" spc="14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启动MySQL</a:t>
            </a:r>
            <a:endParaRPr kumimoji="1" lang="en-US" altLang="zh-CN" kern="300" spc="14" dirty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14830" y="1123315"/>
            <a:ext cx="483679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docker run -d -p 3306:3306 \</a:t>
            </a:r>
            <a:endParaRPr lang="zh-CN" altLang="en-US"/>
          </a:p>
          <a:p>
            <a:r>
              <a:rPr lang="zh-CN" altLang="en-US"/>
              <a:t>    --net=tars \</a:t>
            </a:r>
            <a:endParaRPr lang="zh-CN" altLang="en-US"/>
          </a:p>
          <a:p>
            <a:r>
              <a:rPr lang="zh-CN" altLang="en-US"/>
              <a:t>    -e MYSQL_ROOT_PASSWORD="123456" \</a:t>
            </a:r>
            <a:endParaRPr lang="zh-CN" altLang="en-US"/>
          </a:p>
          <a:p>
            <a:r>
              <a:rPr lang="zh-CN" altLang="en-US"/>
              <a:t>    --ip="172.25.0.2" \</a:t>
            </a:r>
            <a:endParaRPr lang="zh-CN" altLang="en-US"/>
          </a:p>
          <a:p>
            <a:r>
              <a:rPr lang="zh-CN" altLang="en-US"/>
              <a:t>    -v /data/framework-mysql:/var/lib/mysql \</a:t>
            </a:r>
            <a:endParaRPr lang="zh-CN" altLang="en-US"/>
          </a:p>
          <a:p>
            <a:r>
              <a:rPr lang="zh-CN" altLang="en-US"/>
              <a:t>    -v /etc/localtime:/etc/localtime \</a:t>
            </a:r>
            <a:endParaRPr lang="zh-CN" altLang="en-US"/>
          </a:p>
          <a:p>
            <a:r>
              <a:rPr lang="zh-CN" altLang="en-US"/>
              <a:t>    --name=tars-mysql \</a:t>
            </a:r>
            <a:endParaRPr lang="zh-CN" altLang="en-US"/>
          </a:p>
          <a:p>
            <a:r>
              <a:rPr lang="zh-CN" altLang="en-US"/>
              <a:t>    mysql:5.6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61950" y="1362075"/>
            <a:ext cx="73990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50"/>
              </a:spcBef>
            </a:pP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 </a:t>
            </a:r>
            <a:endParaRPr kumimoji="1"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Source Han Sans CN ExtraLight" panose="020B0200000000000000" pitchFamily="34" charset="-128"/>
              <a:ea typeface="Source Han Sans CN ExtraLight" panose="020B0200000000000000" pitchFamily="34" charset="-128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0180" y="359417"/>
            <a:ext cx="723870" cy="260523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668812"/>
            <a:ext cx="7912100" cy="38100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267970" y="359410"/>
            <a:ext cx="420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kern="300" spc="14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部署Tars框架服务</a:t>
            </a:r>
            <a:endParaRPr kumimoji="1" lang="en-US" altLang="zh-CN" kern="300" spc="14" dirty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58595" y="793115"/>
            <a:ext cx="571944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docker run -d \</a:t>
            </a:r>
            <a:endParaRPr lang="zh-CN" altLang="en-US"/>
          </a:p>
          <a:p>
            <a:r>
              <a:rPr lang="zh-CN" altLang="en-US"/>
              <a:t>    --name=tars-framework \</a:t>
            </a:r>
            <a:endParaRPr lang="zh-CN" altLang="en-US"/>
          </a:p>
          <a:p>
            <a:r>
              <a:rPr lang="zh-CN" altLang="en-US"/>
              <a:t>    --net=host \</a:t>
            </a:r>
            <a:endParaRPr lang="zh-CN" altLang="en-US"/>
          </a:p>
          <a:p>
            <a:r>
              <a:rPr lang="zh-CN" altLang="en-US"/>
              <a:t>    -e MYSQL_HOST="Host IP For MySQL Service" \</a:t>
            </a:r>
            <a:endParaRPr lang="zh-CN" altLang="en-US"/>
          </a:p>
          <a:p>
            <a:r>
              <a:rPr lang="zh-CN" altLang="en-US"/>
              <a:t>    -e MYSQL_ROOT_PASSWORD="Your Root Password" \</a:t>
            </a:r>
            <a:endParaRPr lang="zh-CN" altLang="en-US"/>
          </a:p>
          <a:p>
            <a:r>
              <a:rPr lang="zh-CN" altLang="en-US"/>
              <a:t>    -e MYSQL_USER=root \</a:t>
            </a:r>
            <a:endParaRPr lang="zh-CN" altLang="en-US"/>
          </a:p>
          <a:p>
            <a:r>
              <a:rPr lang="zh-CN" altLang="en-US"/>
              <a:t>    -e MYSQL_PORT=3306 \</a:t>
            </a:r>
            <a:endParaRPr lang="zh-CN" altLang="en-US"/>
          </a:p>
          <a:p>
            <a:r>
              <a:rPr lang="zh-CN" altLang="en-US"/>
              <a:t>    -e REBUILD=false -e SLAVE=false -e INET=eth0 \</a:t>
            </a:r>
            <a:endParaRPr lang="zh-CN" altLang="en-US"/>
          </a:p>
          <a:p>
            <a:r>
              <a:rPr lang="zh-CN" altLang="en-US"/>
              <a:t>    -v /etc/localtime:/etc/localtime \</a:t>
            </a:r>
            <a:endParaRPr lang="zh-CN" altLang="en-US"/>
          </a:p>
          <a:p>
            <a:r>
              <a:rPr lang="zh-CN" altLang="en-US"/>
              <a:t>    -v /tmp/test/data:/data/tars \</a:t>
            </a:r>
            <a:endParaRPr lang="zh-CN" altLang="en-US"/>
          </a:p>
          <a:p>
            <a:r>
              <a:rPr lang="zh-CN" altLang="en-US"/>
              <a:t>    tarscloud/framework:v2.4.14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61950" y="1362075"/>
            <a:ext cx="73990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50"/>
              </a:spcBef>
            </a:pP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 </a:t>
            </a:r>
            <a:endParaRPr kumimoji="1"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Source Han Sans CN ExtraLight" panose="020B0200000000000000" pitchFamily="34" charset="-128"/>
              <a:ea typeface="Source Han Sans CN ExtraLight" panose="020B0200000000000000" pitchFamily="34" charset="-128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0180" y="359417"/>
            <a:ext cx="723870" cy="260523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668812"/>
            <a:ext cx="7912100" cy="38100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267970" y="359410"/>
            <a:ext cx="420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kern="300" spc="14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部署PHP</a:t>
            </a:r>
            <a:r>
              <a:rPr kumimoji="1" lang="zh-CN" altLang="en-US" kern="300" spc="14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节点</a:t>
            </a:r>
            <a:endParaRPr kumimoji="1" lang="zh-CN" altLang="en-US" kern="300" spc="14" dirty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58595" y="793115"/>
            <a:ext cx="571944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r>
              <a:rPr lang="zh-CN" altLang="en-US"/>
              <a:t>docker run --name=tarsphp73 -d \</a:t>
            </a:r>
            <a:endParaRPr lang="zh-CN" altLang="en-US"/>
          </a:p>
          <a:p>
            <a:r>
              <a:rPr lang="zh-CN" altLang="en-US"/>
              <a:t>    --net=tars -eINET=eth0 \</a:t>
            </a:r>
            <a:endParaRPr lang="zh-CN" altLang="en-US"/>
          </a:p>
          <a:p>
            <a:r>
              <a:rPr lang="zh-CN" altLang="en-US"/>
              <a:t>    -eWEB_HOST=http://172.25.0.3:3000        \</a:t>
            </a:r>
            <a:endParaRPr lang="zh-CN" altLang="en-US"/>
          </a:p>
          <a:p>
            <a:r>
              <a:rPr lang="zh-CN" altLang="en-US"/>
              <a:t>    --ip="172.25.0.6"      \</a:t>
            </a:r>
            <a:endParaRPr lang="zh-CN" altLang="en-US"/>
          </a:p>
          <a:p>
            <a:r>
              <a:rPr lang="zh-CN" altLang="en-US"/>
              <a:t>    -v /data/framework/tarsnode6:/data/tars   \</a:t>
            </a:r>
            <a:endParaRPr lang="zh-CN" altLang="en-US"/>
          </a:p>
          <a:p>
            <a:r>
              <a:rPr lang="zh-CN" altLang="en-US"/>
              <a:t>    -v /etc/localtime:/etc/localtime       \</a:t>
            </a:r>
            <a:endParaRPr lang="zh-CN" altLang="en-US"/>
          </a:p>
          <a:p>
            <a:r>
              <a:rPr lang="zh-CN" altLang="en-US"/>
              <a:t>    dpp2009/tarsphp:latest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61950" y="1362075"/>
            <a:ext cx="73990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50"/>
              </a:spcBef>
            </a:pP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 </a:t>
            </a:r>
            <a:endParaRPr kumimoji="1"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Source Han Sans CN ExtraLight" panose="020B0200000000000000" pitchFamily="34" charset="-128"/>
              <a:ea typeface="Source Han Sans CN ExtraLight" panose="020B0200000000000000" pitchFamily="34" charset="-128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0180" y="359417"/>
            <a:ext cx="723870" cy="260523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668812"/>
            <a:ext cx="7912100" cy="38100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262890" y="359410"/>
            <a:ext cx="420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kern="300" spc="14" dirty="0">
                <a:solidFill>
                  <a:schemeClr val="tx1"/>
                </a:solidFill>
                <a:latin typeface="+mj-ea"/>
                <a:ea typeface="+mj-ea"/>
                <a:cs typeface="Heiti SC Light" panose="02000000000000000000" pitchFamily="2" charset="-128"/>
                <a:sym typeface="+mn-ea"/>
              </a:rPr>
              <a:t>演示</a:t>
            </a:r>
            <a:r>
              <a:rPr kumimoji="1" lang="en-US" altLang="zh-CN" kern="300" spc="14" dirty="0">
                <a:solidFill>
                  <a:schemeClr val="tx1"/>
                </a:solidFill>
                <a:latin typeface="+mj-ea"/>
                <a:ea typeface="+mj-ea"/>
                <a:cs typeface="Heiti SC Light" panose="02000000000000000000" pitchFamily="2" charset="-128"/>
                <a:sym typeface="+mn-ea"/>
              </a:rPr>
              <a:t>TARS</a:t>
            </a:r>
            <a:r>
              <a:rPr kumimoji="1" lang="zh-CN" altLang="en-US" kern="300" spc="14" dirty="0">
                <a:solidFill>
                  <a:schemeClr val="tx1"/>
                </a:solidFill>
                <a:latin typeface="+mj-ea"/>
                <a:ea typeface="+mj-ea"/>
                <a:cs typeface="Heiti SC Light" panose="02000000000000000000" pitchFamily="2" charset="-128"/>
                <a:sym typeface="+mn-ea"/>
              </a:rPr>
              <a:t>平台 </a:t>
            </a:r>
            <a:r>
              <a:rPr kumimoji="1" lang="en-US" altLang="zh-CN" kern="300" spc="14" dirty="0">
                <a:solidFill>
                  <a:schemeClr val="tx1"/>
                </a:solidFill>
                <a:latin typeface="+mj-ea"/>
                <a:ea typeface="+mj-ea"/>
                <a:cs typeface="Heiti SC Light" panose="02000000000000000000" pitchFamily="2" charset="-128"/>
                <a:sym typeface="+mn-ea"/>
              </a:rPr>
              <a:t>&amp; TarsPHP</a:t>
            </a:r>
            <a:r>
              <a:rPr kumimoji="1" lang="zh-CN" altLang="en-US" kern="300" spc="14" dirty="0">
                <a:solidFill>
                  <a:schemeClr val="tx1"/>
                </a:solidFill>
                <a:latin typeface="+mj-ea"/>
                <a:ea typeface="+mj-ea"/>
                <a:cs typeface="Heiti SC Light" panose="02000000000000000000" pitchFamily="2" charset="-128"/>
                <a:sym typeface="+mn-ea"/>
              </a:rPr>
              <a:t>框架介绍</a:t>
            </a:r>
            <a:endParaRPr kumimoji="1" lang="zh-CN" altLang="en-US" kern="300" spc="14" dirty="0">
              <a:solidFill>
                <a:schemeClr val="tx1"/>
              </a:solidFill>
              <a:latin typeface="+mj-ea"/>
              <a:ea typeface="+mj-ea"/>
              <a:cs typeface="Heiti SC Light" panose="02000000000000000000" pitchFamily="2" charset="-128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6845" y="1783715"/>
            <a:ext cx="52692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https://tarscloud.github.io/TarsDocs/SUMMARY.html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61950" y="1362075"/>
            <a:ext cx="73990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50"/>
              </a:spcBef>
            </a:pP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 </a:t>
            </a:r>
            <a:endParaRPr kumimoji="1"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Source Han Sans CN ExtraLight" panose="020B0200000000000000" pitchFamily="34" charset="-128"/>
              <a:ea typeface="Source Han Sans CN ExtraLight" panose="020B0200000000000000" pitchFamily="34" charset="-128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0180" y="359417"/>
            <a:ext cx="723870" cy="260523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668812"/>
            <a:ext cx="7912100" cy="38100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234950" y="359410"/>
            <a:ext cx="420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kern="300" spc="14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用</a:t>
            </a:r>
            <a:r>
              <a:rPr kumimoji="1" lang="en-US" altLang="zh-CN" kern="300" spc="14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Hyperf</a:t>
            </a:r>
            <a:r>
              <a:rPr kumimoji="1" lang="zh-CN" altLang="en-US" kern="300" spc="14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框架开发</a:t>
            </a:r>
            <a:r>
              <a:rPr kumimoji="1" lang="en-US" altLang="zh-CN" kern="300" spc="14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Tars</a:t>
            </a:r>
            <a:r>
              <a:rPr kumimoji="1" lang="zh-CN" altLang="en-US" kern="300" spc="14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服务</a:t>
            </a:r>
            <a:endParaRPr kumimoji="1" lang="zh-CN" altLang="en-US" kern="300" spc="14" dirty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99870" y="1732915"/>
            <a:ext cx="571944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r>
              <a:rPr lang="zh-CN" altLang="en-US"/>
              <a:t>https://github.com/dpp2009/hyperfInTars.git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61950" y="1362075"/>
            <a:ext cx="73990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50"/>
              </a:spcBef>
            </a:pP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</a:rPr>
              <a:t> </a:t>
            </a:r>
            <a:endParaRPr kumimoji="1"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Source Han Sans CN ExtraLight" panose="020B0200000000000000" pitchFamily="34" charset="-128"/>
              <a:ea typeface="Source Han Sans CN ExtraLight" panose="020B0200000000000000" pitchFamily="34" charset="-128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0180" y="359417"/>
            <a:ext cx="723870" cy="260523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668812"/>
            <a:ext cx="7912100" cy="38100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262890" y="359410"/>
            <a:ext cx="420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kern="300" spc="14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Tarsproxy</a:t>
            </a:r>
            <a:r>
              <a:rPr kumimoji="1" lang="zh-CN" altLang="en-US" kern="300" spc="14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介绍</a:t>
            </a:r>
            <a:endParaRPr kumimoji="1" lang="zh-CN" altLang="en-US" kern="300" spc="14" dirty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890" y="1043940"/>
            <a:ext cx="5817235" cy="30613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1430</Words>
  <Application>WPS 演示</Application>
  <PresentationFormat>自定义</PresentationFormat>
  <Paragraphs>136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宋体</vt:lpstr>
      <vt:lpstr>Wingdings</vt:lpstr>
      <vt:lpstr>Source Han Sans CN Light</vt:lpstr>
      <vt:lpstr>Yu Gothic UI Light</vt:lpstr>
      <vt:lpstr>Heiti SC Light</vt:lpstr>
      <vt:lpstr>Source Han Sans CN ExtraLight</vt:lpstr>
      <vt:lpstr>微软雅黑 Light</vt:lpstr>
      <vt:lpstr>微软雅黑</vt:lpstr>
      <vt:lpstr>Arial Unicode MS</vt:lpstr>
      <vt:lpstr>等线 Light</vt:lpstr>
      <vt:lpstr>Calibri Light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T159382</dc:creator>
  <cp:lastModifiedBy>Admin</cp:lastModifiedBy>
  <cp:revision>44</cp:revision>
  <dcterms:created xsi:type="dcterms:W3CDTF">2020-08-11T03:40:00Z</dcterms:created>
  <dcterms:modified xsi:type="dcterms:W3CDTF">2021-03-22T14:55:09Z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2052-11.1.0.9198</vt:lpwstr>
  </property>
</Properties>
</file>