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ilin Chang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7275058-7657-0E4C-A033-3751547874E1}" type="datetimeFigureOut">
              <a:rPr lang="en-US" smtClean="0"/>
              <a:t>5/2/14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5E3D459-8C41-3845-AF91-14687F544DF1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5058-7657-0E4C-A033-3751547874E1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D459-8C41-3845-AF91-14687F544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5058-7657-0E4C-A033-3751547874E1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D459-8C41-3845-AF91-14687F544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5058-7657-0E4C-A033-3751547874E1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D459-8C41-3845-AF91-14687F544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5058-7657-0E4C-A033-3751547874E1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D459-8C41-3845-AF91-14687F544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5058-7657-0E4C-A033-3751547874E1}" type="datetimeFigureOut">
              <a:rPr lang="en-US" smtClean="0"/>
              <a:t>5/2/14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D459-8C41-3845-AF91-14687F544DF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5058-7657-0E4C-A033-3751547874E1}" type="datetimeFigureOut">
              <a:rPr lang="en-US" smtClean="0"/>
              <a:t>5/2/14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D459-8C41-3845-AF91-14687F544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5058-7657-0E4C-A033-3751547874E1}" type="datetimeFigureOut">
              <a:rPr lang="en-US" smtClean="0"/>
              <a:t>5/2/14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D459-8C41-3845-AF91-14687F544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5058-7657-0E4C-A033-3751547874E1}" type="datetimeFigureOut">
              <a:rPr lang="en-US" smtClean="0"/>
              <a:t>5/2/14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D459-8C41-3845-AF91-14687F544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5058-7657-0E4C-A033-3751547874E1}" type="datetimeFigureOut">
              <a:rPr lang="en-US" smtClean="0"/>
              <a:t>5/2/14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D459-8C41-3845-AF91-14687F544DF1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5058-7657-0E4C-A033-3751547874E1}" type="datetimeFigureOut">
              <a:rPr lang="en-US" smtClean="0"/>
              <a:t>5/2/14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D459-8C41-3845-AF91-14687F544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7275058-7657-0E4C-A033-3751547874E1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5E3D459-8C41-3845-AF91-14687F544DF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800" dirty="0" smtClean="0"/>
              <a:t>Design Project 1A:</a:t>
            </a:r>
            <a:br>
              <a:rPr lang="en-US" sz="2800" dirty="0" smtClean="0"/>
            </a:br>
            <a:r>
              <a:rPr lang="en-US" sz="2800" dirty="0" smtClean="0"/>
              <a:t>Redirection Operators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Designed By:</a:t>
            </a:r>
          </a:p>
          <a:p>
            <a:pPr algn="ctr"/>
            <a:r>
              <a:rPr lang="en-US" dirty="0" smtClean="0"/>
              <a:t>Kailin Chang </a:t>
            </a:r>
          </a:p>
          <a:p>
            <a:pPr algn="ctr"/>
            <a:r>
              <a:rPr lang="en-US" dirty="0" smtClean="0"/>
              <a:t>Roger 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66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6636" y="1106020"/>
            <a:ext cx="766068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// in print-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command.c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 dirty="0" err="1" smtClean="0"/>
              <a:t>command_indented_print</a:t>
            </a:r>
            <a:r>
              <a:rPr lang="en-US" sz="2000" dirty="0" smtClean="0"/>
              <a:t> (</a:t>
            </a:r>
            <a:r>
              <a:rPr lang="en-US" sz="2000" dirty="0" err="1" smtClean="0"/>
              <a:t>int</a:t>
            </a:r>
            <a:r>
              <a:rPr lang="en-US" sz="2000" dirty="0" smtClean="0"/>
              <a:t> indent, </a:t>
            </a:r>
            <a:r>
              <a:rPr lang="en-US" sz="2000" dirty="0" err="1" smtClean="0"/>
              <a:t>command_t</a:t>
            </a:r>
            <a:r>
              <a:rPr lang="en-US" sz="2000" dirty="0" smtClean="0"/>
              <a:t> c)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…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 	  if (c-&gt;input2)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</a:rPr>
              <a:t>printf</a:t>
            </a:r>
            <a:r>
              <a:rPr lang="en-US" sz="2000" dirty="0" smtClean="0">
                <a:solidFill>
                  <a:srgbClr val="FF0000"/>
                </a:solidFill>
              </a:rPr>
              <a:t> ("&lt;&amp;%s", c-&gt;input2);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  if (c-&gt;output2)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</a:rPr>
              <a:t>printf</a:t>
            </a:r>
            <a:r>
              <a:rPr lang="en-US" sz="2000" dirty="0" smtClean="0">
                <a:solidFill>
                  <a:srgbClr val="FF0000"/>
                </a:solidFill>
              </a:rPr>
              <a:t> ("&gt;&amp;%s", c-&gt;output2);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  if (c-&gt;open)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</a:rPr>
              <a:t>printf</a:t>
            </a:r>
            <a:r>
              <a:rPr lang="en-US" sz="2000" dirty="0" smtClean="0">
                <a:solidFill>
                  <a:srgbClr val="FF0000"/>
                </a:solidFill>
              </a:rPr>
              <a:t> ("&lt;&gt;%s", c-&gt;open);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  if (c-&gt;append)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</a:rPr>
              <a:t>printf</a:t>
            </a:r>
            <a:r>
              <a:rPr lang="en-US" sz="2000" dirty="0" smtClean="0">
                <a:solidFill>
                  <a:srgbClr val="FF0000"/>
                </a:solidFill>
              </a:rPr>
              <a:t> ("&gt;&gt;%s", c-&gt;append);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  if (c-&gt;output_c)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    </a:t>
            </a:r>
            <a:r>
              <a:rPr lang="en-US" sz="2000" dirty="0" err="1" smtClean="0">
                <a:solidFill>
                  <a:srgbClr val="FF0000"/>
                </a:solidFill>
              </a:rPr>
              <a:t>printf</a:t>
            </a:r>
            <a:r>
              <a:rPr lang="en-US" sz="2000" dirty="0" smtClean="0">
                <a:solidFill>
                  <a:srgbClr val="FF0000"/>
                </a:solidFill>
              </a:rPr>
              <a:t> ("&gt;|%s", c-&gt;output_c);</a:t>
            </a:r>
          </a:p>
          <a:p>
            <a:r>
              <a:rPr lang="en-US" sz="2000" dirty="0" smtClean="0"/>
              <a:t>…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8907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2" y="805619"/>
            <a:ext cx="7024744" cy="79155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63815"/>
            <a:ext cx="6777317" cy="39984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Main obstacle</a:t>
            </a:r>
            <a:r>
              <a:rPr lang="en-US" dirty="0" smtClean="0"/>
              <a:t>: commands with new operators would print out of order, but was easily fixed by manipulating print statements</a:t>
            </a:r>
            <a:endParaRPr lang="en-US" dirty="0"/>
          </a:p>
          <a:p>
            <a:r>
              <a:rPr lang="en-US" dirty="0" smtClean="0"/>
              <a:t>Newly implemented operators work for all test cases that we could think of</a:t>
            </a:r>
          </a:p>
          <a:p>
            <a:r>
              <a:rPr lang="en-US" dirty="0" smtClean="0"/>
              <a:t>Possible improvement: add more modularity by using more helper functions:</a:t>
            </a:r>
          </a:p>
          <a:p>
            <a:pPr lvl="1"/>
            <a:r>
              <a:rPr lang="en-US" dirty="0" smtClean="0"/>
              <a:t>Improve ease of debugging</a:t>
            </a:r>
          </a:p>
          <a:p>
            <a:pPr lvl="1"/>
            <a:r>
              <a:rPr lang="en-US" dirty="0" smtClean="0"/>
              <a:t>Currently there are a lot of repetitive code; using helper functions would eliminate that</a:t>
            </a:r>
          </a:p>
        </p:txBody>
      </p:sp>
    </p:spTree>
    <p:extLst>
      <p:ext uri="{BB962C8B-B14F-4D97-AF65-F5344CB8AC3E}">
        <p14:creationId xmlns:p14="http://schemas.microsoft.com/office/powerpoint/2010/main" val="1883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To enhance our bash shell by adding more redirection features:</a:t>
            </a:r>
          </a:p>
          <a:p>
            <a:pPr lvl="1"/>
            <a:r>
              <a:rPr lang="en-US" dirty="0"/>
              <a:t>&gt;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&lt;&amp;</a:t>
            </a:r>
          </a:p>
          <a:p>
            <a:pPr lvl="1"/>
            <a:r>
              <a:rPr lang="en-US" dirty="0" smtClean="0"/>
              <a:t>&gt;&amp;</a:t>
            </a:r>
            <a:endParaRPr lang="en-US" dirty="0"/>
          </a:p>
          <a:p>
            <a:pPr lvl="1"/>
            <a:r>
              <a:rPr lang="en-US" dirty="0" smtClean="0"/>
              <a:t>&lt;&gt;</a:t>
            </a:r>
            <a:endParaRPr lang="en-US" dirty="0"/>
          </a:p>
          <a:p>
            <a:pPr lvl="1"/>
            <a:r>
              <a:rPr lang="en-US" dirty="0" smtClean="0"/>
              <a:t>&gt;</a:t>
            </a:r>
            <a:r>
              <a:rPr lang="en-US" dirty="0"/>
              <a:t>|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23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6F9500"/>
                </a:solidFill>
              </a:rPr>
              <a:t>Implementation: Step 1</a:t>
            </a:r>
            <a:br>
              <a:rPr lang="en-US" dirty="0" smtClean="0">
                <a:solidFill>
                  <a:srgbClr val="6F9500"/>
                </a:solidFill>
              </a:rPr>
            </a:br>
            <a:r>
              <a:rPr lang="en-US" dirty="0" smtClean="0"/>
              <a:t>Type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 algn="just">
              <a:buNone/>
            </a:pPr>
            <a:r>
              <a:rPr lang="en-US" dirty="0"/>
              <a:t>A</a:t>
            </a:r>
            <a:r>
              <a:rPr lang="en-US" dirty="0" smtClean="0"/>
              <a:t>dded </a:t>
            </a:r>
            <a:r>
              <a:rPr lang="en-US" dirty="0"/>
              <a:t>new data associated with a command by declaring several char fields in command-internals.h under struct </a:t>
            </a:r>
            <a:r>
              <a:rPr lang="en-US" dirty="0" smtClean="0"/>
              <a:t>command:</a:t>
            </a:r>
          </a:p>
          <a:p>
            <a:pPr lvl="1"/>
            <a:r>
              <a:rPr lang="en-US" dirty="0"/>
              <a:t>*</a:t>
            </a:r>
            <a:r>
              <a:rPr lang="en-US" dirty="0" smtClean="0"/>
              <a:t>append</a:t>
            </a:r>
            <a:endParaRPr lang="en-US" dirty="0"/>
          </a:p>
          <a:p>
            <a:pPr lvl="1"/>
            <a:r>
              <a:rPr lang="en-US" dirty="0" smtClean="0"/>
              <a:t>*input2</a:t>
            </a:r>
          </a:p>
          <a:p>
            <a:pPr lvl="1"/>
            <a:r>
              <a:rPr lang="en-US" dirty="0" smtClean="0"/>
              <a:t>*output2</a:t>
            </a:r>
            <a:endParaRPr lang="en-US" dirty="0"/>
          </a:p>
          <a:p>
            <a:pPr lvl="1"/>
            <a:r>
              <a:rPr lang="en-US" dirty="0" smtClean="0"/>
              <a:t>*open</a:t>
            </a:r>
            <a:endParaRPr lang="en-US" dirty="0"/>
          </a:p>
          <a:p>
            <a:pPr lvl="1"/>
            <a:r>
              <a:rPr lang="en-US" dirty="0" smtClean="0"/>
              <a:t>*output_c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40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 txBox="1">
            <a:spLocks/>
          </p:cNvSpPr>
          <p:nvPr/>
        </p:nvSpPr>
        <p:spPr>
          <a:xfrm>
            <a:off x="589496" y="797363"/>
            <a:ext cx="7999753" cy="537449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Wingdings 2" pitchFamily="18" charset="2"/>
              <a:buNone/>
            </a:pPr>
            <a:r>
              <a:rPr lang="en-US" sz="2000" dirty="0" smtClean="0">
                <a:solidFill>
                  <a:srgbClr val="A6A6A6"/>
                </a:solidFill>
              </a:rPr>
              <a:t>// in command-internals.h</a:t>
            </a:r>
          </a:p>
          <a:p>
            <a:pPr marL="68580" indent="0">
              <a:buFont typeface="Wingdings 2" pitchFamily="18" charset="2"/>
              <a:buNone/>
            </a:pPr>
            <a:r>
              <a:rPr lang="en-US" sz="2000" dirty="0" smtClean="0"/>
              <a:t>struct command</a:t>
            </a:r>
          </a:p>
          <a:p>
            <a:pPr marL="68580" indent="0">
              <a:buFont typeface="Wingdings 2" pitchFamily="18" charset="2"/>
              <a:buNone/>
            </a:pPr>
            <a:r>
              <a:rPr lang="en-US" sz="2000" dirty="0" smtClean="0"/>
              <a:t>{</a:t>
            </a:r>
          </a:p>
          <a:p>
            <a:pPr marL="68580" indent="0">
              <a:buFont typeface="Wingdings 2" pitchFamily="18" charset="2"/>
              <a:buNone/>
            </a:pPr>
            <a:r>
              <a:rPr lang="en-US" sz="2000" dirty="0" smtClean="0"/>
              <a:t>…</a:t>
            </a:r>
          </a:p>
          <a:p>
            <a:pPr marL="68580" indent="0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// I/O redirections, or null if none.</a:t>
            </a:r>
          </a:p>
          <a:p>
            <a:pPr marL="68580" indent="0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char *input;</a:t>
            </a:r>
          </a:p>
          <a:p>
            <a:pPr marL="68580" indent="0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 char *output;</a:t>
            </a:r>
          </a:p>
          <a:p>
            <a:pPr marL="68580" indent="0">
              <a:buFont typeface="Wingdings 2" pitchFamily="18" charset="2"/>
              <a:buNone/>
            </a:pPr>
            <a:endParaRPr lang="en-US" sz="2000" dirty="0" smtClean="0"/>
          </a:p>
          <a:p>
            <a:pPr marL="68580" indent="0">
              <a:buFont typeface="Wingdings 2" pitchFamily="18" charset="2"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char *append;    		</a:t>
            </a:r>
            <a:r>
              <a:rPr lang="en-US" sz="2000" dirty="0" smtClean="0">
                <a:solidFill>
                  <a:srgbClr val="A6A6A6"/>
                </a:solidFill>
              </a:rPr>
              <a:t>// &gt;&gt;</a:t>
            </a:r>
          </a:p>
          <a:p>
            <a:pPr marL="68580" indent="0">
              <a:buFont typeface="Wingdings 2" pitchFamily="18" charset="2"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char *input2;	  		</a:t>
            </a:r>
            <a:r>
              <a:rPr lang="en-US" sz="2000" dirty="0" smtClean="0">
                <a:solidFill>
                  <a:srgbClr val="A6A6A6"/>
                </a:solidFill>
              </a:rPr>
              <a:t>// &lt;&amp;</a:t>
            </a:r>
          </a:p>
          <a:p>
            <a:pPr marL="68580" indent="0">
              <a:buFont typeface="Wingdings 2" pitchFamily="18" charset="2"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char *output2;		</a:t>
            </a:r>
            <a:r>
              <a:rPr lang="en-US" sz="2000" dirty="0" smtClean="0">
                <a:solidFill>
                  <a:srgbClr val="A6A6A6"/>
                </a:solidFill>
              </a:rPr>
              <a:t>// &gt;&amp;</a:t>
            </a:r>
          </a:p>
          <a:p>
            <a:pPr marL="68580" indent="0">
              <a:buFont typeface="Wingdings 2" pitchFamily="18" charset="2"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char *open;			</a:t>
            </a:r>
            <a:r>
              <a:rPr lang="en-US" sz="2000" dirty="0" smtClean="0">
                <a:solidFill>
                  <a:srgbClr val="A6A6A6"/>
                </a:solidFill>
              </a:rPr>
              <a:t>// &lt;&gt;</a:t>
            </a:r>
          </a:p>
          <a:p>
            <a:pPr marL="68580" indent="0">
              <a:buFont typeface="Wingdings 2" pitchFamily="18" charset="2"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char *output_c;	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// &gt;|</a:t>
            </a:r>
          </a:p>
          <a:p>
            <a:pPr marL="68580" indent="0">
              <a:buFont typeface="Wingdings 2" pitchFamily="18" charset="2"/>
              <a:buNone/>
            </a:pPr>
            <a:r>
              <a:rPr lang="en-US" sz="2000" dirty="0" smtClean="0"/>
              <a:t>…</a:t>
            </a:r>
          </a:p>
          <a:p>
            <a:pPr marL="68580" indent="0">
              <a:buFont typeface="Wingdings 2" pitchFamily="18" charset="2"/>
              <a:buNone/>
            </a:pPr>
            <a:r>
              <a:rPr lang="en-US" sz="2000" dirty="0" smtClean="0"/>
              <a:t>};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2237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Implementation: Step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/>
              <a:t>Tokenizer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dirty="0" smtClean="0"/>
              <a:t>Implemented the </a:t>
            </a:r>
            <a:r>
              <a:rPr lang="en-US" dirty="0"/>
              <a:t>types representing these commands in the </a:t>
            </a:r>
            <a:r>
              <a:rPr lang="en-US" dirty="0" smtClean="0"/>
              <a:t>tokenizer</a:t>
            </a:r>
          </a:p>
          <a:p>
            <a:pPr lvl="1"/>
            <a:r>
              <a:rPr lang="en-US" dirty="0" smtClean="0"/>
              <a:t>Since </a:t>
            </a:r>
            <a:r>
              <a:rPr lang="en-US" dirty="0"/>
              <a:t>we already </a:t>
            </a:r>
            <a:r>
              <a:rPr lang="en-US" dirty="0" smtClean="0"/>
              <a:t>defined </a:t>
            </a:r>
            <a:r>
              <a:rPr lang="en-US" dirty="0"/>
              <a:t>the &gt; and &lt; operators, we needed to edit their check conditions to check the cases of having a &gt;, &lt;, &amp;, or | following right after.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any of those </a:t>
            </a:r>
            <a:r>
              <a:rPr lang="en-US" dirty="0" smtClean="0"/>
              <a:t>conditions </a:t>
            </a:r>
            <a:r>
              <a:rPr lang="en-US" dirty="0"/>
              <a:t>are satisfied, we store the operators into the token </a:t>
            </a:r>
            <a:r>
              <a:rPr lang="en-US" dirty="0" smtClean="0"/>
              <a:t>stream </a:t>
            </a:r>
            <a:r>
              <a:rPr lang="en-US" dirty="0"/>
              <a:t>and set each token type to be one of the fields that we listed under struct command in command-internals.h.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88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284" y="536034"/>
            <a:ext cx="7797236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A6A6A6"/>
                </a:solidFill>
              </a:rPr>
              <a:t>// in read-</a:t>
            </a:r>
            <a:r>
              <a:rPr lang="en-US" dirty="0" err="1" smtClean="0">
                <a:solidFill>
                  <a:srgbClr val="A6A6A6"/>
                </a:solidFill>
              </a:rPr>
              <a:t>command.c</a:t>
            </a:r>
            <a:endParaRPr lang="en-US" dirty="0" smtClean="0"/>
          </a:p>
          <a:p>
            <a:r>
              <a:rPr lang="en-US" dirty="0" err="1" smtClean="0"/>
              <a:t>token_stream</a:t>
            </a:r>
            <a:r>
              <a:rPr lang="en-US" dirty="0" smtClean="0"/>
              <a:t>* tokenizer(char* input)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case '&lt;':</a:t>
            </a:r>
          </a:p>
          <a:p>
            <a:r>
              <a:rPr lang="en-US" dirty="0" smtClean="0"/>
              <a:t>      {</a:t>
            </a:r>
          </a:p>
          <a:p>
            <a:r>
              <a:rPr lang="en-US" dirty="0" smtClean="0"/>
              <a:t>		…</a:t>
            </a:r>
          </a:p>
          <a:p>
            <a:r>
              <a:rPr lang="en-US" dirty="0" smtClean="0"/>
              <a:t>         </a:t>
            </a:r>
            <a:r>
              <a:rPr lang="en-US" dirty="0" smtClean="0">
                <a:solidFill>
                  <a:srgbClr val="FF0000"/>
                </a:solidFill>
              </a:rPr>
              <a:t>       if (input[i+1] == '&amp;')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    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        char* </a:t>
            </a:r>
            <a:r>
              <a:rPr lang="en-US" dirty="0" err="1" smtClean="0">
                <a:solidFill>
                  <a:srgbClr val="FF0000"/>
                </a:solidFill>
              </a:rPr>
              <a:t>str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checked_malloc</a:t>
            </a:r>
            <a:r>
              <a:rPr lang="en-US" dirty="0" smtClean="0">
                <a:solidFill>
                  <a:srgbClr val="FF0000"/>
                </a:solidFill>
              </a:rPr>
              <a:t>(3*</a:t>
            </a:r>
            <a:r>
              <a:rPr lang="en-US" dirty="0" err="1" smtClean="0">
                <a:solidFill>
                  <a:srgbClr val="FF0000"/>
                </a:solidFill>
              </a:rPr>
              <a:t>sizeof</a:t>
            </a:r>
            <a:r>
              <a:rPr lang="en-US" dirty="0" smtClean="0">
                <a:solidFill>
                  <a:srgbClr val="FF0000"/>
                </a:solidFill>
              </a:rPr>
              <a:t>(char));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        </a:t>
            </a:r>
            <a:r>
              <a:rPr lang="en-US" dirty="0" err="1" smtClean="0">
                <a:solidFill>
                  <a:srgbClr val="FF0000"/>
                </a:solidFill>
              </a:rPr>
              <a:t>str</a:t>
            </a:r>
            <a:r>
              <a:rPr lang="en-US" dirty="0" smtClean="0">
                <a:solidFill>
                  <a:srgbClr val="FF0000"/>
                </a:solidFill>
              </a:rPr>
              <a:t>[0] = c;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        </a:t>
            </a:r>
            <a:r>
              <a:rPr lang="en-US" dirty="0" err="1" smtClean="0">
                <a:solidFill>
                  <a:srgbClr val="FF0000"/>
                </a:solidFill>
              </a:rPr>
              <a:t>str</a:t>
            </a:r>
            <a:r>
              <a:rPr lang="en-US" dirty="0" smtClean="0">
                <a:solidFill>
                  <a:srgbClr val="FF0000"/>
                </a:solidFill>
              </a:rPr>
              <a:t>[1] = '&amp;';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        </a:t>
            </a:r>
            <a:r>
              <a:rPr lang="en-US" dirty="0" err="1" smtClean="0">
                <a:solidFill>
                  <a:srgbClr val="FF0000"/>
                </a:solidFill>
              </a:rPr>
              <a:t>str</a:t>
            </a:r>
            <a:r>
              <a:rPr lang="en-US" dirty="0" smtClean="0">
                <a:solidFill>
                  <a:srgbClr val="FF0000"/>
                </a:solidFill>
              </a:rPr>
              <a:t>[2] = '\0';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        </a:t>
            </a:r>
            <a:r>
              <a:rPr lang="en-US" dirty="0" err="1" smtClean="0">
                <a:solidFill>
                  <a:srgbClr val="FF0000"/>
                </a:solidFill>
              </a:rPr>
              <a:t>temptoken.string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str</a:t>
            </a:r>
            <a:r>
              <a:rPr lang="en-US" dirty="0" smtClean="0">
                <a:solidFill>
                  <a:srgbClr val="FF0000"/>
                </a:solidFill>
              </a:rPr>
              <a:t>;              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        </a:t>
            </a:r>
            <a:r>
              <a:rPr lang="en-US" dirty="0" err="1" smtClean="0">
                <a:solidFill>
                  <a:srgbClr val="FF0000"/>
                </a:solidFill>
              </a:rPr>
              <a:t>temptoken.type</a:t>
            </a:r>
            <a:r>
              <a:rPr lang="en-US" dirty="0" smtClean="0">
                <a:solidFill>
                  <a:srgbClr val="FF0000"/>
                </a:solidFill>
              </a:rPr>
              <a:t> = INPUT2;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       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++;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        break;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    }</a:t>
            </a:r>
          </a:p>
          <a:p>
            <a:r>
              <a:rPr lang="en-US" dirty="0" smtClean="0"/>
              <a:t>                else if (input[i+1] == '&gt;')</a:t>
            </a:r>
          </a:p>
          <a:p>
            <a:r>
              <a:rPr lang="en-US" dirty="0" smtClean="0"/>
              <a:t>         </a:t>
            </a: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29604" y="3638623"/>
            <a:ext cx="39464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// Insert operators into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token stream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// Set type corresponding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to those declared in 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command-internals.h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824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Implementation: Step 3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We added fields to our existing parser to account for these new redirection operators. Overall, we did not have to change our pre-existing design and structures.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274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669" y="846582"/>
            <a:ext cx="7633371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// in read-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command.c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 smtClean="0"/>
              <a:t>command_t</a:t>
            </a:r>
            <a:r>
              <a:rPr lang="en-US" dirty="0" smtClean="0"/>
              <a:t> parser(</a:t>
            </a:r>
            <a:r>
              <a:rPr lang="en-US" dirty="0" err="1" smtClean="0"/>
              <a:t>token_stream</a:t>
            </a:r>
            <a:r>
              <a:rPr lang="en-US" dirty="0" smtClean="0"/>
              <a:t>* stream)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	</a:t>
            </a:r>
            <a:r>
              <a:rPr lang="en-US" dirty="0" smtClean="0"/>
              <a:t>…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else if (</a:t>
            </a:r>
            <a:r>
              <a:rPr lang="en-US" dirty="0" err="1" smtClean="0">
                <a:solidFill>
                  <a:srgbClr val="FF0000"/>
                </a:solidFill>
              </a:rPr>
              <a:t>iter</a:t>
            </a:r>
            <a:r>
              <a:rPr lang="en-US" dirty="0" smtClean="0">
                <a:solidFill>
                  <a:srgbClr val="FF0000"/>
                </a:solidFill>
              </a:rPr>
              <a:t>-&gt;type == APPEND)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</a:t>
            </a:r>
            <a:r>
              <a:rPr lang="en-US" dirty="0" err="1" smtClean="0">
                <a:solidFill>
                  <a:srgbClr val="FF0000"/>
                </a:solidFill>
              </a:rPr>
              <a:t>wordpos</a:t>
            </a:r>
            <a:r>
              <a:rPr lang="en-US" dirty="0" smtClean="0">
                <a:solidFill>
                  <a:srgbClr val="FF0000"/>
                </a:solidFill>
              </a:rPr>
              <a:t> = 0;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</a:t>
            </a:r>
            <a:r>
              <a:rPr lang="en-US" dirty="0" err="1" smtClean="0">
                <a:solidFill>
                  <a:srgbClr val="FF0000"/>
                </a:solidFill>
              </a:rPr>
              <a:t>word_length</a:t>
            </a:r>
            <a:r>
              <a:rPr lang="en-US" dirty="0" smtClean="0">
                <a:solidFill>
                  <a:srgbClr val="FF0000"/>
                </a:solidFill>
              </a:rPr>
              <a:t> = 0;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</a:t>
            </a:r>
            <a:r>
              <a:rPr lang="en-US" dirty="0" err="1" smtClean="0">
                <a:solidFill>
                  <a:srgbClr val="FF0000"/>
                </a:solidFill>
              </a:rPr>
              <a:t>iter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iter</a:t>
            </a:r>
            <a:r>
              <a:rPr lang="en-US" dirty="0" smtClean="0">
                <a:solidFill>
                  <a:srgbClr val="FF0000"/>
                </a:solidFill>
              </a:rPr>
              <a:t>-&gt;next;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char* </a:t>
            </a:r>
            <a:r>
              <a:rPr lang="en-US" dirty="0" err="1" smtClean="0">
                <a:solidFill>
                  <a:srgbClr val="FF0000"/>
                </a:solidFill>
              </a:rPr>
              <a:t>next_token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iter</a:t>
            </a:r>
            <a:r>
              <a:rPr lang="en-US" dirty="0" smtClean="0">
                <a:solidFill>
                  <a:srgbClr val="FF0000"/>
                </a:solidFill>
              </a:rPr>
              <a:t>-&gt;string;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</a:t>
            </a:r>
            <a:r>
              <a:rPr lang="en-US" dirty="0" err="1" smtClean="0">
                <a:solidFill>
                  <a:srgbClr val="FF0000"/>
                </a:solidFill>
              </a:rPr>
              <a:t>command_t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top_command</a:t>
            </a:r>
            <a:r>
              <a:rPr lang="en-US" dirty="0" smtClean="0">
                <a:solidFill>
                  <a:srgbClr val="FF0000"/>
                </a:solidFill>
              </a:rPr>
              <a:t> = peek(&amp;</a:t>
            </a:r>
            <a:r>
              <a:rPr lang="en-US" dirty="0" err="1" smtClean="0">
                <a:solidFill>
                  <a:srgbClr val="FF0000"/>
                </a:solidFill>
              </a:rPr>
              <a:t>command_stack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pop(&amp;</a:t>
            </a:r>
            <a:r>
              <a:rPr lang="en-US" dirty="0" err="1" smtClean="0">
                <a:solidFill>
                  <a:srgbClr val="FF0000"/>
                </a:solidFill>
              </a:rPr>
              <a:t>command_stack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</a:t>
            </a:r>
            <a:r>
              <a:rPr lang="en-US" dirty="0" err="1" smtClean="0">
                <a:solidFill>
                  <a:srgbClr val="FF0000"/>
                </a:solidFill>
              </a:rPr>
              <a:t>top_command</a:t>
            </a:r>
            <a:r>
              <a:rPr lang="en-US" dirty="0" smtClean="0">
                <a:solidFill>
                  <a:srgbClr val="FF0000"/>
                </a:solidFill>
              </a:rPr>
              <a:t>-&gt;append = </a:t>
            </a:r>
            <a:r>
              <a:rPr lang="en-US" dirty="0" err="1" smtClean="0">
                <a:solidFill>
                  <a:srgbClr val="FF0000"/>
                </a:solidFill>
              </a:rPr>
              <a:t>next_token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push(&amp;</a:t>
            </a:r>
            <a:r>
              <a:rPr lang="en-US" dirty="0" err="1" smtClean="0">
                <a:solidFill>
                  <a:srgbClr val="FF0000"/>
                </a:solidFill>
              </a:rPr>
              <a:t>command_stack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top_command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</a:t>
            </a:r>
            <a:r>
              <a:rPr lang="en-US" dirty="0" err="1" smtClean="0">
                <a:solidFill>
                  <a:srgbClr val="FF0000"/>
                </a:solidFill>
              </a:rPr>
              <a:t>iter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iter</a:t>
            </a:r>
            <a:r>
              <a:rPr lang="en-US" dirty="0" smtClean="0">
                <a:solidFill>
                  <a:srgbClr val="FF0000"/>
                </a:solidFill>
              </a:rPr>
              <a:t>-&gt;next;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CMD_FLAG = false;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continue;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}	</a:t>
            </a:r>
          </a:p>
          <a:p>
            <a:r>
              <a:rPr lang="en-US" dirty="0" smtClean="0"/>
              <a:t>	…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00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Implementation: Step 4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/>
              <a:t>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Added related fields to print-</a:t>
            </a:r>
            <a:r>
              <a:rPr lang="en-US" dirty="0" err="1" smtClean="0"/>
              <a:t>command.c</a:t>
            </a:r>
            <a:r>
              <a:rPr lang="en-US" dirty="0" smtClean="0"/>
              <a:t> to print the new operators:</a:t>
            </a:r>
          </a:p>
          <a:p>
            <a:pPr lvl="1"/>
            <a:r>
              <a:rPr lang="en-US" dirty="0" smtClean="0"/>
              <a:t>Needed to re-order some previous print commands so that these new operators would print in proper sequence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579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47</TotalTime>
  <Words>397</Words>
  <Application>Microsoft Macintosh PowerPoint</Application>
  <PresentationFormat>On-screen Show (4:3)</PresentationFormat>
  <Paragraphs>111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Austin</vt:lpstr>
      <vt:lpstr>Design Project 1A: Redirection Operators</vt:lpstr>
      <vt:lpstr>Goal</vt:lpstr>
      <vt:lpstr>Implementation: Step 1 Type Declaration</vt:lpstr>
      <vt:lpstr>PowerPoint Presentation</vt:lpstr>
      <vt:lpstr>Implementation: Step 2 Tokenizer</vt:lpstr>
      <vt:lpstr>PowerPoint Presentation</vt:lpstr>
      <vt:lpstr>Implementation: Step 3 Parser</vt:lpstr>
      <vt:lpstr>PowerPoint Presentation</vt:lpstr>
      <vt:lpstr>Implementation: Step 4 Printing</vt:lpstr>
      <vt:lpstr>PowerPoint Presentation</vt:lpstr>
      <vt:lpstr>Results</vt:lpstr>
    </vt:vector>
  </TitlesOfParts>
  <Company>UCLA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111 Design Project 1A</dc:title>
  <dc:creator>Kailin Chang</dc:creator>
  <cp:lastModifiedBy>Kailin Chang</cp:lastModifiedBy>
  <cp:revision>109</cp:revision>
  <dcterms:created xsi:type="dcterms:W3CDTF">2014-05-02T21:54:47Z</dcterms:created>
  <dcterms:modified xsi:type="dcterms:W3CDTF">2014-05-02T22:42:04Z</dcterms:modified>
</cp:coreProperties>
</file>