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600450"/>
          </a:xfrm>
        </p:spPr>
        <p:txBody>
          <a:bodyPr>
            <a:noAutofit/>
          </a:bodyPr>
          <a:lstStyle/>
          <a:p>
            <a:r>
              <a:rPr sz="6000" dirty="0"/>
              <a:t>Player Behavior Analysis and Dropout Prediction in Digital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Deep Neural Networks with Steam Player Data</a:t>
            </a:r>
          </a:p>
          <a:p>
            <a:r>
              <a:rPr dirty="0"/>
              <a:t>[Your Name] • [Student ID] •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Player churn is a key issue in digital games.</a:t>
            </a:r>
          </a:p>
          <a:p>
            <a:r>
              <a:rPr dirty="0"/>
              <a:t>• Goal: Predict if a player will drop out based on usage trends.</a:t>
            </a:r>
          </a:p>
          <a:p>
            <a:r>
              <a:rPr dirty="0"/>
              <a:t>• Dataset: Monthly Steam player statistics.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Source: SteamCharts.com (monthly records)</a:t>
            </a:r>
          </a:p>
          <a:p>
            <a:r>
              <a:rPr dirty="0"/>
              <a:t>• Features: </a:t>
            </a:r>
            <a:r>
              <a:rPr dirty="0" err="1"/>
              <a:t>Avg_players</a:t>
            </a:r>
            <a:r>
              <a:rPr dirty="0"/>
              <a:t>, Gain, </a:t>
            </a:r>
            <a:r>
              <a:rPr dirty="0" err="1"/>
              <a:t>Percent_Gain</a:t>
            </a:r>
            <a:r>
              <a:rPr dirty="0"/>
              <a:t>, </a:t>
            </a:r>
            <a:r>
              <a:rPr dirty="0" err="1"/>
              <a:t>Peak_Players</a:t>
            </a:r>
            <a:r>
              <a:rPr dirty="0"/>
              <a:t>, etc.</a:t>
            </a:r>
          </a:p>
          <a:p>
            <a:r>
              <a:rPr dirty="0"/>
              <a:t>• Churn Label: Based on </a:t>
            </a:r>
            <a:r>
              <a:rPr dirty="0" err="1"/>
              <a:t>Percent_Gain</a:t>
            </a:r>
            <a:r>
              <a:rPr dirty="0"/>
              <a:t> direction.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Gain_Ratio</a:t>
            </a:r>
            <a:r>
              <a:rPr dirty="0"/>
              <a:t>: Percent change in players.</a:t>
            </a:r>
          </a:p>
          <a:p>
            <a:r>
              <a:rPr dirty="0"/>
              <a:t>• </a:t>
            </a:r>
            <a:r>
              <a:rPr dirty="0" err="1"/>
              <a:t>Gain_Direction</a:t>
            </a:r>
            <a:r>
              <a:rPr dirty="0"/>
              <a:t>: Positive/negative gain.</a:t>
            </a:r>
          </a:p>
          <a:p>
            <a:r>
              <a:rPr dirty="0"/>
              <a:t>• Volatility: Absolute relative change.</a:t>
            </a:r>
          </a:p>
          <a:p>
            <a:r>
              <a:rPr dirty="0"/>
              <a:t>• Label: churn = 1 (drop), 0 (retain).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Deep Neural Network (DNN) with 3 hidden layers.</a:t>
            </a:r>
          </a:p>
          <a:p>
            <a:r>
              <a:rPr dirty="0"/>
              <a:t>• Activation: ReLU | Output: Sigmoid.</a:t>
            </a:r>
          </a:p>
          <a:p>
            <a:r>
              <a:rPr dirty="0"/>
              <a:t>• Optimizer: Adam | Loss: Binary </a:t>
            </a:r>
            <a:r>
              <a:rPr dirty="0" err="1"/>
              <a:t>Crossentropy</a:t>
            </a:r>
            <a:r>
              <a:rPr dirty="0"/>
              <a:t> | Epochs: 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Test Accuracy: 100%</a:t>
            </a:r>
          </a:p>
          <a:p>
            <a:r>
              <a:rPr dirty="0"/>
              <a:t>• Confusion Matrix: [[512, 0], [0, 520]]</a:t>
            </a:r>
          </a:p>
          <a:p>
            <a:r>
              <a:rPr dirty="0"/>
              <a:t>• Loss curve shows perfect convergence.</a:t>
            </a:r>
          </a:p>
        </p:txBody>
      </p:sp>
      <p:pic>
        <p:nvPicPr>
          <p:cNvPr id="4" name="Picture 3" descr="dnn_final_loss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17" y="3634422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SHAP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Explains why model made each prediction.</a:t>
            </a:r>
          </a:p>
          <a:p>
            <a:r>
              <a:rPr dirty="0"/>
              <a:t>• Top features: </a:t>
            </a:r>
            <a:r>
              <a:rPr dirty="0" err="1"/>
              <a:t>Gain_Direction</a:t>
            </a:r>
            <a:r>
              <a:rPr dirty="0"/>
              <a:t>, Gain, </a:t>
            </a:r>
            <a:r>
              <a:rPr dirty="0" err="1"/>
              <a:t>Gain_Ratio</a:t>
            </a:r>
            <a:r>
              <a:rPr dirty="0"/>
              <a:t>.</a:t>
            </a:r>
          </a:p>
          <a:p>
            <a:r>
              <a:rPr dirty="0"/>
              <a:t>• Visual: SHAP summary plot used.</a:t>
            </a:r>
          </a:p>
        </p:txBody>
      </p:sp>
      <p:pic>
        <p:nvPicPr>
          <p:cNvPr id="4" name="Picture 3" descr="shap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59" y="4209352"/>
            <a:ext cx="3931920" cy="1916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Accurate churn prediction with simple features.</a:t>
            </a:r>
          </a:p>
          <a:p>
            <a:r>
              <a:rPr dirty="0"/>
              <a:t>• Future: Use in-game metrics, extend to other games.</a:t>
            </a:r>
          </a:p>
          <a:p>
            <a:r>
              <a:rPr dirty="0"/>
              <a:t>• Try LSTM or temporal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Thank you for your attention!</a:t>
            </a:r>
          </a:p>
          <a:p>
            <a:r>
              <a:rPr dirty="0"/>
              <a:t>•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4778</TotalTime>
  <Words>291</Words>
  <Application>Microsoft Office PowerPoint</Application>
  <PresentationFormat>Ekran Gösterisi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Player Behavior Analysis and Dropout Prediction in Digital Games</vt:lpstr>
      <vt:lpstr>Introduction</vt:lpstr>
      <vt:lpstr>Dataset Overview</vt:lpstr>
      <vt:lpstr>Feature Engineering</vt:lpstr>
      <vt:lpstr>Model Architecture</vt:lpstr>
      <vt:lpstr>Training Results</vt:lpstr>
      <vt:lpstr>SHAP Explainability</vt:lpstr>
      <vt:lpstr>Conclusion &amp; Future Work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Kağan KILIÇ</cp:lastModifiedBy>
  <cp:revision>2</cp:revision>
  <dcterms:created xsi:type="dcterms:W3CDTF">2013-01-27T09:14:16Z</dcterms:created>
  <dcterms:modified xsi:type="dcterms:W3CDTF">2025-05-19T00:01:30Z</dcterms:modified>
  <cp:category/>
</cp:coreProperties>
</file>