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7"/>
  </p:notesMasterIdLst>
  <p:sldIdLst>
    <p:sldId id="256" r:id="rId2"/>
    <p:sldId id="258" r:id="rId3"/>
    <p:sldId id="263" r:id="rId4"/>
    <p:sldId id="257" r:id="rId5"/>
    <p:sldId id="259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ExtraBold" panose="00000900000000000000" pitchFamily="2" charset="0"/>
      <p:bold r:id="rId12"/>
      <p:boldItalic r:id="rId13"/>
    </p:embeddedFont>
    <p:embeddedFont>
      <p:font typeface="Montserrat ExtraLight" panose="000003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33"/>
    <a:srgbClr val="FFFFFF"/>
    <a:srgbClr val="F0D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88FBF-1645-49CF-97B9-905D4389D805}" v="351" dt="2023-05-25T01:47:35.420"/>
  </p1510:revLst>
</p1510:revInfo>
</file>

<file path=ppt/tableStyles.xml><?xml version="1.0" encoding="utf-8"?>
<a:tblStyleLst xmlns:a="http://schemas.openxmlformats.org/drawingml/2006/main" def="{BF0A10E1-2A28-4965-9F40-18714910E587}">
  <a:tblStyle styleId="{BF0A10E1-2A28-4965-9F40-18714910E5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microsoft.com/office/2015/10/relationships/revisionInfo" Target="revisionInfo.xml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lid Sharahili" userId="27349749c972052d" providerId="LiveId" clId="{A3E88FBF-1645-49CF-97B9-905D4389D805}"/>
    <pc:docChg chg="undo custSel delSld modSld sldOrd">
      <pc:chgData name="Khalid Sharahili" userId="27349749c972052d" providerId="LiveId" clId="{A3E88FBF-1645-49CF-97B9-905D4389D805}" dt="2023-05-25T01:49:27.201" v="951" actId="255"/>
      <pc:docMkLst>
        <pc:docMk/>
      </pc:docMkLst>
      <pc:sldChg chg="modSp mod">
        <pc:chgData name="Khalid Sharahili" userId="27349749c972052d" providerId="LiveId" clId="{A3E88FBF-1645-49CF-97B9-905D4389D805}" dt="2023-05-25T01:49:27.201" v="951" actId="255"/>
        <pc:sldMkLst>
          <pc:docMk/>
          <pc:sldMk cId="0" sldId="256"/>
        </pc:sldMkLst>
        <pc:spChg chg="mod">
          <ac:chgData name="Khalid Sharahili" userId="27349749c972052d" providerId="LiveId" clId="{A3E88FBF-1645-49CF-97B9-905D4389D805}" dt="2023-05-25T01:49:27.201" v="951" actId="255"/>
          <ac:spMkLst>
            <pc:docMk/>
            <pc:sldMk cId="0" sldId="256"/>
            <ac:spMk id="162" creationId="{00000000-0000-0000-0000-000000000000}"/>
          </ac:spMkLst>
        </pc:spChg>
      </pc:sldChg>
      <pc:sldChg chg="delSp modSp mod">
        <pc:chgData name="Khalid Sharahili" userId="27349749c972052d" providerId="LiveId" clId="{A3E88FBF-1645-49CF-97B9-905D4389D805}" dt="2023-05-25T01:35:33.031" v="588" actId="20577"/>
        <pc:sldMkLst>
          <pc:docMk/>
          <pc:sldMk cId="0" sldId="257"/>
        </pc:sldMkLst>
        <pc:spChg chg="mod">
          <ac:chgData name="Khalid Sharahili" userId="27349749c972052d" providerId="LiveId" clId="{A3E88FBF-1645-49CF-97B9-905D4389D805}" dt="2023-05-25T01:30:54.516" v="295" actId="20577"/>
          <ac:spMkLst>
            <pc:docMk/>
            <pc:sldMk cId="0" sldId="257"/>
            <ac:spMk id="170" creationId="{00000000-0000-0000-0000-000000000000}"/>
          </ac:spMkLst>
        </pc:spChg>
        <pc:spChg chg="mod">
          <ac:chgData name="Khalid Sharahili" userId="27349749c972052d" providerId="LiveId" clId="{A3E88FBF-1645-49CF-97B9-905D4389D805}" dt="2023-05-25T01:35:33.031" v="588" actId="20577"/>
          <ac:spMkLst>
            <pc:docMk/>
            <pc:sldMk cId="0" sldId="257"/>
            <ac:spMk id="171" creationId="{00000000-0000-0000-0000-000000000000}"/>
          </ac:spMkLst>
        </pc:spChg>
        <pc:spChg chg="del mod">
          <ac:chgData name="Khalid Sharahili" userId="27349749c972052d" providerId="LiveId" clId="{A3E88FBF-1645-49CF-97B9-905D4389D805}" dt="2023-05-25T01:29:20.664" v="219" actId="478"/>
          <ac:spMkLst>
            <pc:docMk/>
            <pc:sldMk cId="0" sldId="257"/>
            <ac:spMk id="173" creationId="{00000000-0000-0000-0000-000000000000}"/>
          </ac:spMkLst>
        </pc:spChg>
      </pc:sldChg>
      <pc:sldChg chg="addSp delSp modSp mod">
        <pc:chgData name="Khalid Sharahili" userId="27349749c972052d" providerId="LiveId" clId="{A3E88FBF-1645-49CF-97B9-905D4389D805}" dt="2023-05-25T01:17:43.828" v="14" actId="208"/>
        <pc:sldMkLst>
          <pc:docMk/>
          <pc:sldMk cId="0" sldId="258"/>
        </pc:sldMkLst>
        <pc:spChg chg="add del mod">
          <ac:chgData name="Khalid Sharahili" userId="27349749c972052d" providerId="LiveId" clId="{A3E88FBF-1645-49CF-97B9-905D4389D805}" dt="2023-05-25T01:16:25.586" v="10" actId="478"/>
          <ac:spMkLst>
            <pc:docMk/>
            <pc:sldMk cId="0" sldId="258"/>
            <ac:spMk id="9" creationId="{EFE6EABD-4716-57F1-0CFD-D0E6C2B988D4}"/>
          </ac:spMkLst>
        </pc:spChg>
        <pc:spChg chg="add mod">
          <ac:chgData name="Khalid Sharahili" userId="27349749c972052d" providerId="LiveId" clId="{A3E88FBF-1645-49CF-97B9-905D4389D805}" dt="2023-05-25T01:17:43.828" v="14" actId="208"/>
          <ac:spMkLst>
            <pc:docMk/>
            <pc:sldMk cId="0" sldId="258"/>
            <ac:spMk id="10" creationId="{3AC19FB8-D4F9-E49D-9CAC-77EA5A5B9392}"/>
          </ac:spMkLst>
        </pc:spChg>
        <pc:spChg chg="mod">
          <ac:chgData name="Khalid Sharahili" userId="27349749c972052d" providerId="LiveId" clId="{A3E88FBF-1645-49CF-97B9-905D4389D805}" dt="2023-05-25T01:16:17.021" v="7" actId="20577"/>
          <ac:spMkLst>
            <pc:docMk/>
            <pc:sldMk cId="0" sldId="258"/>
            <ac:spMk id="181" creationId="{00000000-0000-0000-0000-000000000000}"/>
          </ac:spMkLst>
        </pc:spChg>
        <pc:spChg chg="del mod">
          <ac:chgData name="Khalid Sharahili" userId="27349749c972052d" providerId="LiveId" clId="{A3E88FBF-1645-49CF-97B9-905D4389D805}" dt="2023-05-25T01:16:23.019" v="9" actId="478"/>
          <ac:spMkLst>
            <pc:docMk/>
            <pc:sldMk cId="0" sldId="258"/>
            <ac:spMk id="182" creationId="{00000000-0000-0000-0000-000000000000}"/>
          </ac:spMkLst>
        </pc:spChg>
      </pc:sldChg>
      <pc:sldChg chg="addSp delSp modSp mod">
        <pc:chgData name="Khalid Sharahili" userId="27349749c972052d" providerId="LiveId" clId="{A3E88FBF-1645-49CF-97B9-905D4389D805}" dt="2023-05-25T01:47:35.420" v="928"/>
        <pc:sldMkLst>
          <pc:docMk/>
          <pc:sldMk cId="0" sldId="259"/>
        </pc:sldMkLst>
        <pc:spChg chg="mod">
          <ac:chgData name="Khalid Sharahili" userId="27349749c972052d" providerId="LiveId" clId="{A3E88FBF-1645-49CF-97B9-905D4389D805}" dt="2023-05-25T01:35:57.248" v="592" actId="20577"/>
          <ac:spMkLst>
            <pc:docMk/>
            <pc:sldMk cId="0" sldId="259"/>
            <ac:spMk id="194" creationId="{00000000-0000-0000-0000-000000000000}"/>
          </ac:spMkLst>
        </pc:spChg>
        <pc:spChg chg="del mod">
          <ac:chgData name="Khalid Sharahili" userId="27349749c972052d" providerId="LiveId" clId="{A3E88FBF-1645-49CF-97B9-905D4389D805}" dt="2023-05-25T01:36:06.453" v="594" actId="478"/>
          <ac:spMkLst>
            <pc:docMk/>
            <pc:sldMk cId="0" sldId="259"/>
            <ac:spMk id="195" creationId="{00000000-0000-0000-0000-000000000000}"/>
          </ac:spMkLst>
        </pc:spChg>
        <pc:graphicFrameChg chg="add mod modGraphic">
          <ac:chgData name="Khalid Sharahili" userId="27349749c972052d" providerId="LiveId" clId="{A3E88FBF-1645-49CF-97B9-905D4389D805}" dt="2023-05-25T01:47:35.420" v="928"/>
          <ac:graphicFrameMkLst>
            <pc:docMk/>
            <pc:sldMk cId="0" sldId="259"/>
            <ac:graphicFrameMk id="2" creationId="{B4AAD0E7-EFF6-0AF4-C49D-16BA4F80EA97}"/>
          </ac:graphicFrameMkLst>
        </pc:graphicFrameChg>
      </pc:sldChg>
      <pc:sldChg chg="del">
        <pc:chgData name="Khalid Sharahili" userId="27349749c972052d" providerId="LiveId" clId="{A3E88FBF-1645-49CF-97B9-905D4389D805}" dt="2023-05-25T01:46:16.274" v="920" actId="47"/>
        <pc:sldMkLst>
          <pc:docMk/>
          <pc:sldMk cId="0" sldId="260"/>
        </pc:sldMkLst>
      </pc:sldChg>
      <pc:sldChg chg="del">
        <pc:chgData name="Khalid Sharahili" userId="27349749c972052d" providerId="LiveId" clId="{A3E88FBF-1645-49CF-97B9-905D4389D805}" dt="2023-05-25T01:46:15.481" v="919" actId="47"/>
        <pc:sldMkLst>
          <pc:docMk/>
          <pc:sldMk cId="0" sldId="261"/>
        </pc:sldMkLst>
      </pc:sldChg>
      <pc:sldChg chg="del">
        <pc:chgData name="Khalid Sharahili" userId="27349749c972052d" providerId="LiveId" clId="{A3E88FBF-1645-49CF-97B9-905D4389D805}" dt="2023-05-25T01:46:14.738" v="918" actId="47"/>
        <pc:sldMkLst>
          <pc:docMk/>
          <pc:sldMk cId="0" sldId="262"/>
        </pc:sldMkLst>
      </pc:sldChg>
      <pc:sldChg chg="addSp delSp modSp mod ord">
        <pc:chgData name="Khalid Sharahili" userId="27349749c972052d" providerId="LiveId" clId="{A3E88FBF-1645-49CF-97B9-905D4389D805}" dt="2023-05-25T01:28:45.797" v="215" actId="1076"/>
        <pc:sldMkLst>
          <pc:docMk/>
          <pc:sldMk cId="0" sldId="263"/>
        </pc:sldMkLst>
        <pc:spChg chg="add del mod">
          <ac:chgData name="Khalid Sharahili" userId="27349749c972052d" providerId="LiveId" clId="{A3E88FBF-1645-49CF-97B9-905D4389D805}" dt="2023-05-25T01:21:00.265" v="26" actId="478"/>
          <ac:spMkLst>
            <pc:docMk/>
            <pc:sldMk cId="0" sldId="263"/>
            <ac:spMk id="3" creationId="{8A578F71-39BA-8112-99FD-D180D64479E5}"/>
          </ac:spMkLst>
        </pc:spChg>
        <pc:spChg chg="add del mod">
          <ac:chgData name="Khalid Sharahili" userId="27349749c972052d" providerId="LiveId" clId="{A3E88FBF-1645-49CF-97B9-905D4389D805}" dt="2023-05-25T01:21:07.255" v="30" actId="478"/>
          <ac:spMkLst>
            <pc:docMk/>
            <pc:sldMk cId="0" sldId="263"/>
            <ac:spMk id="5" creationId="{54C081B5-8576-1468-3FEE-8AEFAC69E1C8}"/>
          </ac:spMkLst>
        </pc:spChg>
        <pc:spChg chg="add mod">
          <ac:chgData name="Khalid Sharahili" userId="27349749c972052d" providerId="LiveId" clId="{A3E88FBF-1645-49CF-97B9-905D4389D805}" dt="2023-05-25T01:28:42.263" v="214" actId="1076"/>
          <ac:spMkLst>
            <pc:docMk/>
            <pc:sldMk cId="0" sldId="263"/>
            <ac:spMk id="6" creationId="{443450B1-1A10-0B96-164D-3B86B6B17DC2}"/>
          </ac:spMkLst>
        </pc:spChg>
        <pc:spChg chg="add mod">
          <ac:chgData name="Khalid Sharahili" userId="27349749c972052d" providerId="LiveId" clId="{A3E88FBF-1645-49CF-97B9-905D4389D805}" dt="2023-05-25T01:24:31.994" v="121" actId="14100"/>
          <ac:spMkLst>
            <pc:docMk/>
            <pc:sldMk cId="0" sldId="263"/>
            <ac:spMk id="8" creationId="{32231A99-5AF8-FE30-A86C-DA663FF21C5D}"/>
          </ac:spMkLst>
        </pc:spChg>
        <pc:spChg chg="add mod">
          <ac:chgData name="Khalid Sharahili" userId="27349749c972052d" providerId="LiveId" clId="{A3E88FBF-1645-49CF-97B9-905D4389D805}" dt="2023-05-25T01:27:01.857" v="165" actId="1076"/>
          <ac:spMkLst>
            <pc:docMk/>
            <pc:sldMk cId="0" sldId="263"/>
            <ac:spMk id="9" creationId="{7ACC67A5-D3B8-3C61-F270-E14381AF59F4}"/>
          </ac:spMkLst>
        </pc:spChg>
        <pc:spChg chg="add mod">
          <ac:chgData name="Khalid Sharahili" userId="27349749c972052d" providerId="LiveId" clId="{A3E88FBF-1645-49CF-97B9-905D4389D805}" dt="2023-05-25T01:25:52.976" v="140" actId="20577"/>
          <ac:spMkLst>
            <pc:docMk/>
            <pc:sldMk cId="0" sldId="263"/>
            <ac:spMk id="10" creationId="{560A3419-9F9D-FD2D-982E-D88D8543E25F}"/>
          </ac:spMkLst>
        </pc:spChg>
        <pc:spChg chg="add mod">
          <ac:chgData name="Khalid Sharahili" userId="27349749c972052d" providerId="LiveId" clId="{A3E88FBF-1645-49CF-97B9-905D4389D805}" dt="2023-05-25T01:26:45.086" v="160" actId="1076"/>
          <ac:spMkLst>
            <pc:docMk/>
            <pc:sldMk cId="0" sldId="263"/>
            <ac:spMk id="11" creationId="{B20ECEDB-E970-8C97-90CF-42F17524B665}"/>
          </ac:spMkLst>
        </pc:spChg>
        <pc:spChg chg="add mod">
          <ac:chgData name="Khalid Sharahili" userId="27349749c972052d" providerId="LiveId" clId="{A3E88FBF-1645-49CF-97B9-905D4389D805}" dt="2023-05-25T01:27:55.847" v="209" actId="313"/>
          <ac:spMkLst>
            <pc:docMk/>
            <pc:sldMk cId="0" sldId="263"/>
            <ac:spMk id="14" creationId="{B6460E68-04B8-B9CF-A86B-291B7B2E50D5}"/>
          </ac:spMkLst>
        </pc:spChg>
        <pc:spChg chg="mod">
          <ac:chgData name="Khalid Sharahili" userId="27349749c972052d" providerId="LiveId" clId="{A3E88FBF-1645-49CF-97B9-905D4389D805}" dt="2023-05-25T01:19:58.617" v="17"/>
          <ac:spMkLst>
            <pc:docMk/>
            <pc:sldMk cId="0" sldId="263"/>
            <ac:spMk id="221" creationId="{00000000-0000-0000-0000-000000000000}"/>
          </ac:spMkLst>
        </pc:spChg>
        <pc:spChg chg="mod">
          <ac:chgData name="Khalid Sharahili" userId="27349749c972052d" providerId="LiveId" clId="{A3E88FBF-1645-49CF-97B9-905D4389D805}" dt="2023-05-25T01:24:04.647" v="88" actId="20577"/>
          <ac:spMkLst>
            <pc:docMk/>
            <pc:sldMk cId="0" sldId="263"/>
            <ac:spMk id="223" creationId="{00000000-0000-0000-0000-000000000000}"/>
          </ac:spMkLst>
        </pc:spChg>
        <pc:spChg chg="mod">
          <ac:chgData name="Khalid Sharahili" userId="27349749c972052d" providerId="LiveId" clId="{A3E88FBF-1645-49CF-97B9-905D4389D805}" dt="2023-05-25T01:22:20.867" v="68" actId="1076"/>
          <ac:spMkLst>
            <pc:docMk/>
            <pc:sldMk cId="0" sldId="263"/>
            <ac:spMk id="224" creationId="{00000000-0000-0000-0000-000000000000}"/>
          </ac:spMkLst>
        </pc:spChg>
        <pc:spChg chg="del mod">
          <ac:chgData name="Khalid Sharahili" userId="27349749c972052d" providerId="LiveId" clId="{A3E88FBF-1645-49CF-97B9-905D4389D805}" dt="2023-05-25T01:20:58.815" v="25" actId="478"/>
          <ac:spMkLst>
            <pc:docMk/>
            <pc:sldMk cId="0" sldId="263"/>
            <ac:spMk id="225" creationId="{00000000-0000-0000-0000-000000000000}"/>
          </ac:spMkLst>
        </pc:spChg>
        <pc:spChg chg="del mod">
          <ac:chgData name="Khalid Sharahili" userId="27349749c972052d" providerId="LiveId" clId="{A3E88FBF-1645-49CF-97B9-905D4389D805}" dt="2023-05-25T01:21:05.678" v="29" actId="478"/>
          <ac:spMkLst>
            <pc:docMk/>
            <pc:sldMk cId="0" sldId="263"/>
            <ac:spMk id="226" creationId="{00000000-0000-0000-0000-000000000000}"/>
          </ac:spMkLst>
        </pc:spChg>
        <pc:cxnChg chg="add mod">
          <ac:chgData name="Khalid Sharahili" userId="27349749c972052d" providerId="LiveId" clId="{A3E88FBF-1645-49CF-97B9-905D4389D805}" dt="2023-05-25T01:28:45.797" v="215" actId="1076"/>
          <ac:cxnSpMkLst>
            <pc:docMk/>
            <pc:sldMk cId="0" sldId="263"/>
            <ac:cxnSpMk id="7" creationId="{653E9EF6-14A3-F0A5-41AF-F4F9FD862FD2}"/>
          </ac:cxnSpMkLst>
        </pc:cxnChg>
        <pc:cxnChg chg="add mod">
          <ac:chgData name="Khalid Sharahili" userId="27349749c972052d" providerId="LiveId" clId="{A3E88FBF-1645-49CF-97B9-905D4389D805}" dt="2023-05-25T01:26:51.944" v="162" actId="1076"/>
          <ac:cxnSpMkLst>
            <pc:docMk/>
            <pc:sldMk cId="0" sldId="263"/>
            <ac:cxnSpMk id="12" creationId="{E68E1BD7-4B77-95D8-0E64-A2F87E09B0C6}"/>
          </ac:cxnSpMkLst>
        </pc:cxnChg>
        <pc:cxnChg chg="add mod">
          <ac:chgData name="Khalid Sharahili" userId="27349749c972052d" providerId="LiveId" clId="{A3E88FBF-1645-49CF-97B9-905D4389D805}" dt="2023-05-25T01:27:05.056" v="166" actId="1076"/>
          <ac:cxnSpMkLst>
            <pc:docMk/>
            <pc:sldMk cId="0" sldId="263"/>
            <ac:cxnSpMk id="13" creationId="{1B9B9672-4F1C-6F7E-861E-0FFE1D52653E}"/>
          </ac:cxnSpMkLst>
        </pc:cxnChg>
        <pc:cxnChg chg="add mod">
          <ac:chgData name="Khalid Sharahili" userId="27349749c972052d" providerId="LiveId" clId="{A3E88FBF-1645-49CF-97B9-905D4389D805}" dt="2023-05-25T01:28:26.946" v="213" actId="17032"/>
          <ac:cxnSpMkLst>
            <pc:docMk/>
            <pc:sldMk cId="0" sldId="263"/>
            <ac:cxnSpMk id="15" creationId="{1E4C261C-8E4C-479D-3C8F-A4E77EE8BBEC}"/>
          </ac:cxnSpMkLst>
        </pc:cxnChg>
        <pc:cxnChg chg="mod">
          <ac:chgData name="Khalid Sharahili" userId="27349749c972052d" providerId="LiveId" clId="{A3E88FBF-1645-49CF-97B9-905D4389D805}" dt="2023-05-25T01:25:29.552" v="130" actId="1076"/>
          <ac:cxnSpMkLst>
            <pc:docMk/>
            <pc:sldMk cId="0" sldId="263"/>
            <ac:cxnSpMk id="227" creationId="{00000000-0000-0000-0000-000000000000}"/>
          </ac:cxnSpMkLst>
        </pc:cxnChg>
        <pc:cxnChg chg="del">
          <ac:chgData name="Khalid Sharahili" userId="27349749c972052d" providerId="LiveId" clId="{A3E88FBF-1645-49CF-97B9-905D4389D805}" dt="2023-05-25T01:21:02.555" v="27" actId="478"/>
          <ac:cxnSpMkLst>
            <pc:docMk/>
            <pc:sldMk cId="0" sldId="263"/>
            <ac:cxnSpMk id="228" creationId="{00000000-0000-0000-0000-000000000000}"/>
          </ac:cxnSpMkLst>
        </pc:cxnChg>
      </pc:sldChg>
      <pc:sldMasterChg chg="delSldLayout">
        <pc:chgData name="Khalid Sharahili" userId="27349749c972052d" providerId="LiveId" clId="{A3E88FBF-1645-49CF-97B9-905D4389D805}" dt="2023-05-25T01:46:16.274" v="920" actId="47"/>
        <pc:sldMasterMkLst>
          <pc:docMk/>
          <pc:sldMasterMk cId="0" sldId="2147483683"/>
        </pc:sldMasterMkLst>
        <pc:sldLayoutChg chg="del">
          <pc:chgData name="Khalid Sharahili" userId="27349749c972052d" providerId="LiveId" clId="{A3E88FBF-1645-49CF-97B9-905D4389D805}" dt="2023-05-25T01:46:15.481" v="919" actId="47"/>
          <pc:sldLayoutMkLst>
            <pc:docMk/>
            <pc:sldMasterMk cId="0" sldId="2147483683"/>
            <pc:sldLayoutMk cId="0" sldId="2147483649"/>
          </pc:sldLayoutMkLst>
        </pc:sldLayoutChg>
        <pc:sldLayoutChg chg="del">
          <pc:chgData name="Khalid Sharahili" userId="27349749c972052d" providerId="LiveId" clId="{A3E88FBF-1645-49CF-97B9-905D4389D805}" dt="2023-05-25T01:46:14.738" v="918" actId="47"/>
          <pc:sldLayoutMkLst>
            <pc:docMk/>
            <pc:sldMasterMk cId="0" sldId="2147483683"/>
            <pc:sldLayoutMk cId="0" sldId="2147483650"/>
          </pc:sldLayoutMkLst>
        </pc:sldLayoutChg>
        <pc:sldLayoutChg chg="del">
          <pc:chgData name="Khalid Sharahili" userId="27349749c972052d" providerId="LiveId" clId="{A3E88FBF-1645-49CF-97B9-905D4389D805}" dt="2023-05-25T01:46:16.274" v="920" actId="47"/>
          <pc:sldLayoutMkLst>
            <pc:docMk/>
            <pc:sldMasterMk cId="0" sldId="2147483683"/>
            <pc:sldLayoutMk cId="0" sldId="214748366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1AC9E-C336-4B05-9A53-B3957BF1E88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F88C199D-8056-41E4-B1C4-869AF18EC6D7}">
      <dgm:prSet phldrT="[نص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1"/>
          <a:r>
            <a:rPr lang="en-US" dirty="0"/>
            <a:t>LMS</a:t>
          </a:r>
          <a:endParaRPr lang="ar-SA" dirty="0"/>
        </a:p>
      </dgm:t>
    </dgm:pt>
    <dgm:pt modelId="{C67F2C8A-C2EB-4C28-ADF9-901ED0FFCCD4}" type="parTrans" cxnId="{1A793224-E8F5-406C-82AC-CE7005EA46DE}">
      <dgm:prSet/>
      <dgm:spPr/>
      <dgm:t>
        <a:bodyPr/>
        <a:lstStyle/>
        <a:p>
          <a:pPr rtl="1"/>
          <a:endParaRPr lang="ar-SA"/>
        </a:p>
      </dgm:t>
    </dgm:pt>
    <dgm:pt modelId="{E263B7B8-8457-49C5-85C7-0117B3868896}" type="sibTrans" cxnId="{1A793224-E8F5-406C-82AC-CE7005EA46DE}">
      <dgm:prSet/>
      <dgm:spPr/>
      <dgm:t>
        <a:bodyPr/>
        <a:lstStyle/>
        <a:p>
          <a:pPr rtl="1"/>
          <a:endParaRPr lang="ar-SA"/>
        </a:p>
      </dgm:t>
    </dgm:pt>
    <dgm:pt modelId="{8963B035-CDFC-4442-9554-735E05000D81}" type="asst">
      <dgm:prSet phldrT="[نص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>
              <a:solidFill>
                <a:schemeClr val="tx1"/>
              </a:solidFill>
            </a:rPr>
            <a:t>Controllers</a:t>
          </a:r>
          <a:endParaRPr lang="ar-SA" dirty="0">
            <a:solidFill>
              <a:schemeClr val="tx1"/>
            </a:solidFill>
          </a:endParaRPr>
        </a:p>
      </dgm:t>
    </dgm:pt>
    <dgm:pt modelId="{929A62C5-0781-4DCF-BB58-40660FD5D2D6}" type="parTrans" cxnId="{B67808EF-334D-43CE-A7FB-B24E3321B7D1}">
      <dgm:prSet/>
      <dgm:spPr/>
      <dgm:t>
        <a:bodyPr/>
        <a:lstStyle/>
        <a:p>
          <a:pPr rtl="1"/>
          <a:endParaRPr lang="ar-SA"/>
        </a:p>
      </dgm:t>
    </dgm:pt>
    <dgm:pt modelId="{D7CD99BB-090F-4B5C-ACA1-41E0A9553D79}" type="sibTrans" cxnId="{B67808EF-334D-43CE-A7FB-B24E3321B7D1}">
      <dgm:prSet/>
      <dgm:spPr/>
      <dgm:t>
        <a:bodyPr/>
        <a:lstStyle/>
        <a:p>
          <a:pPr rtl="1"/>
          <a:endParaRPr lang="ar-SA"/>
        </a:p>
      </dgm:t>
    </dgm:pt>
    <dgm:pt modelId="{456F7FF2-72C1-4D63-B357-AE8FF1B75E2D}" type="asst">
      <dgm:prSet phldrT="[نص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>
              <a:solidFill>
                <a:schemeClr val="tx1"/>
              </a:solidFill>
            </a:rPr>
            <a:t>Models</a:t>
          </a:r>
          <a:endParaRPr lang="ar-SA" dirty="0">
            <a:solidFill>
              <a:schemeClr val="tx1"/>
            </a:solidFill>
          </a:endParaRPr>
        </a:p>
      </dgm:t>
    </dgm:pt>
    <dgm:pt modelId="{EDA7C70F-1CE4-4FAC-8667-562A075DC51C}" type="parTrans" cxnId="{E36F1DAB-50F2-464E-99C4-871FB090079A}">
      <dgm:prSet/>
      <dgm:spPr/>
      <dgm:t>
        <a:bodyPr/>
        <a:lstStyle/>
        <a:p>
          <a:pPr rtl="1"/>
          <a:endParaRPr lang="ar-SA"/>
        </a:p>
      </dgm:t>
    </dgm:pt>
    <dgm:pt modelId="{2B37E618-9E32-49EF-BCDE-A3D1E8759FD5}" type="sibTrans" cxnId="{E36F1DAB-50F2-464E-99C4-871FB090079A}">
      <dgm:prSet/>
      <dgm:spPr/>
      <dgm:t>
        <a:bodyPr/>
        <a:lstStyle/>
        <a:p>
          <a:pPr rtl="1"/>
          <a:endParaRPr lang="ar-SA"/>
        </a:p>
      </dgm:t>
    </dgm:pt>
    <dgm:pt modelId="{B2D284E6-536A-4593-889E-5AAA47A288F5}" type="asst">
      <dgm:prSet phldrT="[نص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Routes</a:t>
          </a:r>
          <a:endParaRPr lang="ar-SA" dirty="0"/>
        </a:p>
      </dgm:t>
    </dgm:pt>
    <dgm:pt modelId="{CAFF8163-B26F-4AC9-B81D-7481500353D5}" type="parTrans" cxnId="{AACB86F2-EBEC-4D66-A63C-D5C2B1345003}">
      <dgm:prSet/>
      <dgm:spPr/>
      <dgm:t>
        <a:bodyPr/>
        <a:lstStyle/>
        <a:p>
          <a:pPr rtl="1"/>
          <a:endParaRPr lang="ar-SA"/>
        </a:p>
      </dgm:t>
    </dgm:pt>
    <dgm:pt modelId="{2FEC7E27-FE2C-4206-A527-2492AC8EAA48}" type="sibTrans" cxnId="{AACB86F2-EBEC-4D66-A63C-D5C2B1345003}">
      <dgm:prSet/>
      <dgm:spPr/>
      <dgm:t>
        <a:bodyPr/>
        <a:lstStyle/>
        <a:p>
          <a:pPr rtl="1"/>
          <a:endParaRPr lang="ar-SA"/>
        </a:p>
      </dgm:t>
    </dgm:pt>
    <dgm:pt modelId="{F37B3D9E-05B1-499E-8A33-707FB500CD3B}" type="asst">
      <dgm:prSet phldrT="[نص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pPr rtl="1"/>
          <a:r>
            <a:rPr lang="en-US" dirty="0"/>
            <a:t>Views</a:t>
          </a:r>
          <a:endParaRPr lang="ar-SA" dirty="0"/>
        </a:p>
      </dgm:t>
    </dgm:pt>
    <dgm:pt modelId="{38BEC5EA-9D03-40AD-A90F-7753AF08D41D}" type="parTrans" cxnId="{EF63315A-8FE7-4C58-841A-2140FD02ED7C}">
      <dgm:prSet/>
      <dgm:spPr/>
      <dgm:t>
        <a:bodyPr/>
        <a:lstStyle/>
        <a:p>
          <a:pPr rtl="1"/>
          <a:endParaRPr lang="ar-SA"/>
        </a:p>
      </dgm:t>
    </dgm:pt>
    <dgm:pt modelId="{71EBD32B-B5E2-4B09-B6B7-6C7CBE42DA9B}" type="sibTrans" cxnId="{EF63315A-8FE7-4C58-841A-2140FD02ED7C}">
      <dgm:prSet/>
      <dgm:spPr/>
      <dgm:t>
        <a:bodyPr/>
        <a:lstStyle/>
        <a:p>
          <a:pPr rtl="1"/>
          <a:endParaRPr lang="ar-SA"/>
        </a:p>
      </dgm:t>
    </dgm:pt>
    <dgm:pt modelId="{D7ED2D76-EF13-4DD0-876B-95AC669E4D6A}" type="asst">
      <dgm:prSet phldrT="[نص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>
              <a:solidFill>
                <a:schemeClr val="tx1"/>
              </a:solidFill>
            </a:rPr>
            <a:t>Instructor</a:t>
          </a:r>
          <a:endParaRPr lang="ar-SA" dirty="0">
            <a:solidFill>
              <a:schemeClr val="tx1"/>
            </a:solidFill>
          </a:endParaRPr>
        </a:p>
      </dgm:t>
    </dgm:pt>
    <dgm:pt modelId="{0958B6D5-0592-4056-BDA2-0CA406A64A8C}" type="parTrans" cxnId="{124BB56F-DCD5-484B-B351-91221E5BCD28}">
      <dgm:prSet/>
      <dgm:spPr/>
      <dgm:t>
        <a:bodyPr/>
        <a:lstStyle/>
        <a:p>
          <a:pPr rtl="1"/>
          <a:endParaRPr lang="ar-SA"/>
        </a:p>
      </dgm:t>
    </dgm:pt>
    <dgm:pt modelId="{059CC291-ED00-4E60-B24B-82FC5B74615B}" type="sibTrans" cxnId="{124BB56F-DCD5-484B-B351-91221E5BCD28}">
      <dgm:prSet/>
      <dgm:spPr/>
      <dgm:t>
        <a:bodyPr/>
        <a:lstStyle/>
        <a:p>
          <a:pPr rtl="1"/>
          <a:endParaRPr lang="ar-SA"/>
        </a:p>
      </dgm:t>
    </dgm:pt>
    <dgm:pt modelId="{498C3707-59A3-4C0D-BD88-04D7C9DD5060}" type="asst">
      <dgm:prSet phldrT="[نص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>
              <a:solidFill>
                <a:schemeClr val="tx1"/>
              </a:solidFill>
            </a:rPr>
            <a:t>Student</a:t>
          </a:r>
          <a:endParaRPr lang="ar-SA" dirty="0">
            <a:solidFill>
              <a:schemeClr val="tx1"/>
            </a:solidFill>
          </a:endParaRPr>
        </a:p>
      </dgm:t>
    </dgm:pt>
    <dgm:pt modelId="{386B619E-70A0-4363-B846-31B821D6A780}" type="parTrans" cxnId="{821FED04-67A0-424D-82FE-485040587183}">
      <dgm:prSet/>
      <dgm:spPr/>
      <dgm:t>
        <a:bodyPr/>
        <a:lstStyle/>
        <a:p>
          <a:pPr rtl="1"/>
          <a:endParaRPr lang="ar-SA"/>
        </a:p>
      </dgm:t>
    </dgm:pt>
    <dgm:pt modelId="{39CF2377-964F-478A-9C44-F047B95C508B}" type="sibTrans" cxnId="{821FED04-67A0-424D-82FE-485040587183}">
      <dgm:prSet/>
      <dgm:spPr/>
      <dgm:t>
        <a:bodyPr/>
        <a:lstStyle/>
        <a:p>
          <a:pPr rtl="1"/>
          <a:endParaRPr lang="ar-SA"/>
        </a:p>
      </dgm:t>
    </dgm:pt>
    <dgm:pt modelId="{94459941-2C2C-444B-A04D-16A46ACAC822}" type="asst">
      <dgm:prSet phldrT="[نص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>
              <a:solidFill>
                <a:schemeClr val="tx1"/>
              </a:solidFill>
            </a:rPr>
            <a:t>Course</a:t>
          </a:r>
          <a:endParaRPr lang="ar-SA" dirty="0">
            <a:solidFill>
              <a:schemeClr val="tx1"/>
            </a:solidFill>
          </a:endParaRPr>
        </a:p>
      </dgm:t>
    </dgm:pt>
    <dgm:pt modelId="{26CEF2A7-21CC-497A-BD58-0760BF030EA7}" type="parTrans" cxnId="{4333718D-5C63-4ADE-A967-F1458DD150EC}">
      <dgm:prSet/>
      <dgm:spPr/>
      <dgm:t>
        <a:bodyPr/>
        <a:lstStyle/>
        <a:p>
          <a:pPr rtl="1"/>
          <a:endParaRPr lang="ar-SA"/>
        </a:p>
      </dgm:t>
    </dgm:pt>
    <dgm:pt modelId="{32CAE558-26E5-4838-9A6D-2EF8AFA2F206}" type="sibTrans" cxnId="{4333718D-5C63-4ADE-A967-F1458DD150EC}">
      <dgm:prSet/>
      <dgm:spPr/>
      <dgm:t>
        <a:bodyPr/>
        <a:lstStyle/>
        <a:p>
          <a:pPr rtl="1"/>
          <a:endParaRPr lang="ar-SA"/>
        </a:p>
      </dgm:t>
    </dgm:pt>
    <dgm:pt modelId="{4FD25300-0E75-4342-AAB1-5B15F4845825}" type="asst">
      <dgm:prSet phldrT="[نص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Instructor routes</a:t>
          </a:r>
          <a:endParaRPr lang="ar-SA" dirty="0"/>
        </a:p>
      </dgm:t>
    </dgm:pt>
    <dgm:pt modelId="{421A4C91-9AC5-451F-99D3-1E359F5BE179}" type="parTrans" cxnId="{C171CA9B-FAE3-4703-A9A2-09E60167269A}">
      <dgm:prSet/>
      <dgm:spPr/>
      <dgm:t>
        <a:bodyPr/>
        <a:lstStyle/>
        <a:p>
          <a:pPr rtl="1"/>
          <a:endParaRPr lang="ar-SA"/>
        </a:p>
      </dgm:t>
    </dgm:pt>
    <dgm:pt modelId="{6FC820B6-3EA2-4493-A5CF-205C849B5ABC}" type="sibTrans" cxnId="{C171CA9B-FAE3-4703-A9A2-09E60167269A}">
      <dgm:prSet/>
      <dgm:spPr/>
      <dgm:t>
        <a:bodyPr/>
        <a:lstStyle/>
        <a:p>
          <a:pPr rtl="1"/>
          <a:endParaRPr lang="ar-SA"/>
        </a:p>
      </dgm:t>
    </dgm:pt>
    <dgm:pt modelId="{833B415E-9358-46AC-8412-F63AA24C2C35}" type="asst">
      <dgm:prSet phldrT="[نص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/>
            <a:t>Student routes</a:t>
          </a:r>
          <a:endParaRPr lang="ar-SA" dirty="0"/>
        </a:p>
      </dgm:t>
    </dgm:pt>
    <dgm:pt modelId="{743D0F27-B966-473B-8286-72093D6551D2}" type="parTrans" cxnId="{FAC3C07E-FD65-4157-B547-C60FD374AC30}">
      <dgm:prSet/>
      <dgm:spPr/>
      <dgm:t>
        <a:bodyPr/>
        <a:lstStyle/>
        <a:p>
          <a:pPr rtl="1"/>
          <a:endParaRPr lang="ar-SA"/>
        </a:p>
      </dgm:t>
    </dgm:pt>
    <dgm:pt modelId="{D80BD033-FF3F-49F8-B90E-394A3470026B}" type="sibTrans" cxnId="{FAC3C07E-FD65-4157-B547-C60FD374AC30}">
      <dgm:prSet/>
      <dgm:spPr/>
      <dgm:t>
        <a:bodyPr/>
        <a:lstStyle/>
        <a:p>
          <a:pPr rtl="1"/>
          <a:endParaRPr lang="ar-SA"/>
        </a:p>
      </dgm:t>
    </dgm:pt>
    <dgm:pt modelId="{57F5F3D7-5E0E-4BC9-9193-A382B372D701}" type="asst">
      <dgm:prSet phldrT="[نص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pPr rtl="1"/>
          <a:r>
            <a:rPr lang="en-US" dirty="0" err="1"/>
            <a:t>Ejs</a:t>
          </a:r>
          <a:r>
            <a:rPr lang="en-US" dirty="0"/>
            <a:t> files</a:t>
          </a:r>
          <a:endParaRPr lang="ar-SA" dirty="0"/>
        </a:p>
      </dgm:t>
    </dgm:pt>
    <dgm:pt modelId="{CAA4768C-A155-4941-96DC-C6009B5A5EB6}" type="parTrans" cxnId="{2045581D-CA55-4D3D-9304-004C069F966B}">
      <dgm:prSet/>
      <dgm:spPr/>
      <dgm:t>
        <a:bodyPr/>
        <a:lstStyle/>
        <a:p>
          <a:pPr rtl="1"/>
          <a:endParaRPr lang="ar-SA"/>
        </a:p>
      </dgm:t>
    </dgm:pt>
    <dgm:pt modelId="{EAE76723-5FFD-4298-870E-1A75C74C0402}" type="sibTrans" cxnId="{2045581D-CA55-4D3D-9304-004C069F966B}">
      <dgm:prSet/>
      <dgm:spPr/>
      <dgm:t>
        <a:bodyPr/>
        <a:lstStyle/>
        <a:p>
          <a:pPr rtl="1"/>
          <a:endParaRPr lang="ar-SA"/>
        </a:p>
      </dgm:t>
    </dgm:pt>
    <dgm:pt modelId="{7A220FDA-B85A-44BA-9A7C-5DB2B5980E57}" type="asst">
      <dgm:prSet phldrT="[نص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>
              <a:solidFill>
                <a:schemeClr val="tx1"/>
              </a:solidFill>
            </a:rPr>
            <a:t>Instructor controller</a:t>
          </a:r>
          <a:endParaRPr lang="ar-SA" dirty="0">
            <a:solidFill>
              <a:schemeClr val="tx1"/>
            </a:solidFill>
          </a:endParaRPr>
        </a:p>
      </dgm:t>
    </dgm:pt>
    <dgm:pt modelId="{CACBBED3-6872-4A09-8048-190731F57522}" type="parTrans" cxnId="{33F6D45A-4E49-4BB9-97E8-C0588971DF03}">
      <dgm:prSet/>
      <dgm:spPr/>
      <dgm:t>
        <a:bodyPr/>
        <a:lstStyle/>
        <a:p>
          <a:pPr rtl="1"/>
          <a:endParaRPr lang="ar-SA"/>
        </a:p>
      </dgm:t>
    </dgm:pt>
    <dgm:pt modelId="{33C57513-261A-43C3-AD99-7EDC68E845E6}" type="sibTrans" cxnId="{33F6D45A-4E49-4BB9-97E8-C0588971DF03}">
      <dgm:prSet/>
      <dgm:spPr/>
      <dgm:t>
        <a:bodyPr/>
        <a:lstStyle/>
        <a:p>
          <a:pPr rtl="1"/>
          <a:endParaRPr lang="ar-SA"/>
        </a:p>
      </dgm:t>
    </dgm:pt>
    <dgm:pt modelId="{4CC40B1E-91BB-42E9-AB0F-C5BE035C52ED}" type="asst">
      <dgm:prSet phldrT="[نص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1"/>
          <a:r>
            <a:rPr lang="en-US" dirty="0">
              <a:solidFill>
                <a:schemeClr val="tx1"/>
              </a:solidFill>
            </a:rPr>
            <a:t>Student controller</a:t>
          </a:r>
          <a:endParaRPr lang="ar-SA" dirty="0">
            <a:solidFill>
              <a:schemeClr val="tx1"/>
            </a:solidFill>
          </a:endParaRPr>
        </a:p>
      </dgm:t>
    </dgm:pt>
    <dgm:pt modelId="{A7C9B808-4315-4AD9-97EE-193374AC6DA7}" type="parTrans" cxnId="{62EF3087-70E3-48FB-8FCA-5256F09F19F7}">
      <dgm:prSet/>
      <dgm:spPr/>
      <dgm:t>
        <a:bodyPr/>
        <a:lstStyle/>
        <a:p>
          <a:pPr rtl="1"/>
          <a:endParaRPr lang="ar-SA"/>
        </a:p>
      </dgm:t>
    </dgm:pt>
    <dgm:pt modelId="{A4D18061-2A59-4D39-B567-D7FB1B0CD72D}" type="sibTrans" cxnId="{62EF3087-70E3-48FB-8FCA-5256F09F19F7}">
      <dgm:prSet/>
      <dgm:spPr/>
      <dgm:t>
        <a:bodyPr/>
        <a:lstStyle/>
        <a:p>
          <a:pPr rtl="1"/>
          <a:endParaRPr lang="ar-SA"/>
        </a:p>
      </dgm:t>
    </dgm:pt>
    <dgm:pt modelId="{789C4BBF-0089-4031-8228-E64997273F01}" type="pres">
      <dgm:prSet presAssocID="{B8E1AC9E-C336-4B05-9A53-B3957BF1E88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1CA2419-FA78-4034-94CF-3295126D8D64}" type="pres">
      <dgm:prSet presAssocID="{F88C199D-8056-41E4-B1C4-869AF18EC6D7}" presName="hierRoot1" presStyleCnt="0">
        <dgm:presLayoutVars>
          <dgm:hierBranch val="init"/>
        </dgm:presLayoutVars>
      </dgm:prSet>
      <dgm:spPr/>
    </dgm:pt>
    <dgm:pt modelId="{AD742CB5-D611-4E10-8230-FB18CEAC0FED}" type="pres">
      <dgm:prSet presAssocID="{F88C199D-8056-41E4-B1C4-869AF18EC6D7}" presName="rootComposite1" presStyleCnt="0"/>
      <dgm:spPr/>
    </dgm:pt>
    <dgm:pt modelId="{011C2DE0-E418-4C09-B2D0-D90A572E6A83}" type="pres">
      <dgm:prSet presAssocID="{F88C199D-8056-41E4-B1C4-869AF18EC6D7}" presName="rootText1" presStyleLbl="node0" presStyleIdx="0" presStyleCnt="1" custScaleX="370459" custScaleY="57276">
        <dgm:presLayoutVars>
          <dgm:chPref val="3"/>
        </dgm:presLayoutVars>
      </dgm:prSet>
      <dgm:spPr/>
    </dgm:pt>
    <dgm:pt modelId="{CF7120E9-8622-4645-BBB7-A604D838CD23}" type="pres">
      <dgm:prSet presAssocID="{F88C199D-8056-41E4-B1C4-869AF18EC6D7}" presName="rootConnector1" presStyleLbl="node1" presStyleIdx="0" presStyleCnt="0"/>
      <dgm:spPr/>
    </dgm:pt>
    <dgm:pt modelId="{3AC83177-70F3-4569-AEF6-22B40FE26861}" type="pres">
      <dgm:prSet presAssocID="{F88C199D-8056-41E4-B1C4-869AF18EC6D7}" presName="hierChild2" presStyleCnt="0"/>
      <dgm:spPr/>
    </dgm:pt>
    <dgm:pt modelId="{5AA57E35-3CBB-443E-AD4C-77F344F78B77}" type="pres">
      <dgm:prSet presAssocID="{F88C199D-8056-41E4-B1C4-869AF18EC6D7}" presName="hierChild3" presStyleCnt="0"/>
      <dgm:spPr/>
    </dgm:pt>
    <dgm:pt modelId="{63AA5BEC-AF0C-4729-92D8-9C791DF2C9F1}" type="pres">
      <dgm:prSet presAssocID="{929A62C5-0781-4DCF-BB58-40660FD5D2D6}" presName="Name111" presStyleLbl="parChTrans1D2" presStyleIdx="0" presStyleCnt="4"/>
      <dgm:spPr/>
    </dgm:pt>
    <dgm:pt modelId="{F10C0F44-B3AD-4F47-8ACA-352BB7911842}" type="pres">
      <dgm:prSet presAssocID="{8963B035-CDFC-4442-9554-735E05000D81}" presName="hierRoot3" presStyleCnt="0">
        <dgm:presLayoutVars>
          <dgm:hierBranch val="init"/>
        </dgm:presLayoutVars>
      </dgm:prSet>
      <dgm:spPr/>
    </dgm:pt>
    <dgm:pt modelId="{78D800E6-766E-4D35-B96C-A0B1B8F9A953}" type="pres">
      <dgm:prSet presAssocID="{8963B035-CDFC-4442-9554-735E05000D81}" presName="rootComposite3" presStyleCnt="0"/>
      <dgm:spPr/>
    </dgm:pt>
    <dgm:pt modelId="{AC639B71-B77C-46AD-81E5-261C7EF9053B}" type="pres">
      <dgm:prSet presAssocID="{8963B035-CDFC-4442-9554-735E05000D81}" presName="rootText3" presStyleLbl="asst1" presStyleIdx="0" presStyleCnt="12" custScaleX="126535" custScaleY="82493" custLinFactNeighborY="-570">
        <dgm:presLayoutVars>
          <dgm:chPref val="3"/>
        </dgm:presLayoutVars>
      </dgm:prSet>
      <dgm:spPr/>
    </dgm:pt>
    <dgm:pt modelId="{E8889601-1140-40AD-8CE4-A47A99311B45}" type="pres">
      <dgm:prSet presAssocID="{8963B035-CDFC-4442-9554-735E05000D81}" presName="rootConnector3" presStyleLbl="asst1" presStyleIdx="0" presStyleCnt="12"/>
      <dgm:spPr/>
    </dgm:pt>
    <dgm:pt modelId="{F6620C0B-B724-4916-BBB4-76B5A9805130}" type="pres">
      <dgm:prSet presAssocID="{8963B035-CDFC-4442-9554-735E05000D81}" presName="hierChild6" presStyleCnt="0"/>
      <dgm:spPr/>
    </dgm:pt>
    <dgm:pt modelId="{3881FF18-5519-4B47-BFF6-3B05FBE045FA}" type="pres">
      <dgm:prSet presAssocID="{8963B035-CDFC-4442-9554-735E05000D81}" presName="hierChild7" presStyleCnt="0"/>
      <dgm:spPr/>
    </dgm:pt>
    <dgm:pt modelId="{10C6B628-0D09-4335-83DB-FD42FABA633B}" type="pres">
      <dgm:prSet presAssocID="{CACBBED3-6872-4A09-8048-190731F57522}" presName="Name111" presStyleLbl="parChTrans1D3" presStyleIdx="0" presStyleCnt="8"/>
      <dgm:spPr/>
    </dgm:pt>
    <dgm:pt modelId="{F390B918-C1D4-4206-997F-1AE486962A08}" type="pres">
      <dgm:prSet presAssocID="{7A220FDA-B85A-44BA-9A7C-5DB2B5980E57}" presName="hierRoot3" presStyleCnt="0">
        <dgm:presLayoutVars>
          <dgm:hierBranch val="init"/>
        </dgm:presLayoutVars>
      </dgm:prSet>
      <dgm:spPr/>
    </dgm:pt>
    <dgm:pt modelId="{8FE99225-8C70-44ED-B4B2-021D0402EE35}" type="pres">
      <dgm:prSet presAssocID="{7A220FDA-B85A-44BA-9A7C-5DB2B5980E57}" presName="rootComposite3" presStyleCnt="0"/>
      <dgm:spPr/>
    </dgm:pt>
    <dgm:pt modelId="{BAE4FFE9-228C-48C3-A277-04E3FBE65ED1}" type="pres">
      <dgm:prSet presAssocID="{7A220FDA-B85A-44BA-9A7C-5DB2B5980E57}" presName="rootText3" presStyleLbl="asst1" presStyleIdx="1" presStyleCnt="12">
        <dgm:presLayoutVars>
          <dgm:chPref val="3"/>
        </dgm:presLayoutVars>
      </dgm:prSet>
      <dgm:spPr/>
    </dgm:pt>
    <dgm:pt modelId="{A46ECDD3-F30C-47CD-857C-F9F474F97E38}" type="pres">
      <dgm:prSet presAssocID="{7A220FDA-B85A-44BA-9A7C-5DB2B5980E57}" presName="rootConnector3" presStyleLbl="asst1" presStyleIdx="1" presStyleCnt="12"/>
      <dgm:spPr/>
    </dgm:pt>
    <dgm:pt modelId="{D7B2118E-B2CB-45F8-AD29-7AB886BED8F1}" type="pres">
      <dgm:prSet presAssocID="{7A220FDA-B85A-44BA-9A7C-5DB2B5980E57}" presName="hierChild6" presStyleCnt="0"/>
      <dgm:spPr/>
    </dgm:pt>
    <dgm:pt modelId="{6C3CA898-83C1-4BED-8F2E-3FBE8B1ABA3C}" type="pres">
      <dgm:prSet presAssocID="{7A220FDA-B85A-44BA-9A7C-5DB2B5980E57}" presName="hierChild7" presStyleCnt="0"/>
      <dgm:spPr/>
    </dgm:pt>
    <dgm:pt modelId="{2B4444CD-29D6-46D9-BA37-CFF981FDA054}" type="pres">
      <dgm:prSet presAssocID="{A7C9B808-4315-4AD9-97EE-193374AC6DA7}" presName="Name111" presStyleLbl="parChTrans1D3" presStyleIdx="1" presStyleCnt="8"/>
      <dgm:spPr/>
    </dgm:pt>
    <dgm:pt modelId="{F4604499-72D3-4F50-8487-99E24CC4335E}" type="pres">
      <dgm:prSet presAssocID="{4CC40B1E-91BB-42E9-AB0F-C5BE035C52ED}" presName="hierRoot3" presStyleCnt="0">
        <dgm:presLayoutVars>
          <dgm:hierBranch val="init"/>
        </dgm:presLayoutVars>
      </dgm:prSet>
      <dgm:spPr/>
    </dgm:pt>
    <dgm:pt modelId="{6F13496C-7904-4893-AF96-D36E0AF0156E}" type="pres">
      <dgm:prSet presAssocID="{4CC40B1E-91BB-42E9-AB0F-C5BE035C52ED}" presName="rootComposite3" presStyleCnt="0"/>
      <dgm:spPr/>
    </dgm:pt>
    <dgm:pt modelId="{7F7CD9F4-14D7-40E5-A87D-51A6A82B6D06}" type="pres">
      <dgm:prSet presAssocID="{4CC40B1E-91BB-42E9-AB0F-C5BE035C52ED}" presName="rootText3" presStyleLbl="asst1" presStyleIdx="2" presStyleCnt="12">
        <dgm:presLayoutVars>
          <dgm:chPref val="3"/>
        </dgm:presLayoutVars>
      </dgm:prSet>
      <dgm:spPr/>
    </dgm:pt>
    <dgm:pt modelId="{573E593F-50C0-4042-83F3-CB595B83676D}" type="pres">
      <dgm:prSet presAssocID="{4CC40B1E-91BB-42E9-AB0F-C5BE035C52ED}" presName="rootConnector3" presStyleLbl="asst1" presStyleIdx="2" presStyleCnt="12"/>
      <dgm:spPr/>
    </dgm:pt>
    <dgm:pt modelId="{33A0D85B-BD3B-4741-8F55-D607CAFCB8EA}" type="pres">
      <dgm:prSet presAssocID="{4CC40B1E-91BB-42E9-AB0F-C5BE035C52ED}" presName="hierChild6" presStyleCnt="0"/>
      <dgm:spPr/>
    </dgm:pt>
    <dgm:pt modelId="{3DFE8BEF-0725-4C86-97AD-59C410FBDEC9}" type="pres">
      <dgm:prSet presAssocID="{4CC40B1E-91BB-42E9-AB0F-C5BE035C52ED}" presName="hierChild7" presStyleCnt="0"/>
      <dgm:spPr/>
    </dgm:pt>
    <dgm:pt modelId="{5315F6BE-EB6D-4AE4-89DF-B65C42A0F69A}" type="pres">
      <dgm:prSet presAssocID="{EDA7C70F-1CE4-4FAC-8667-562A075DC51C}" presName="Name111" presStyleLbl="parChTrans1D2" presStyleIdx="1" presStyleCnt="4"/>
      <dgm:spPr/>
    </dgm:pt>
    <dgm:pt modelId="{4988E48D-04AE-4B17-9032-BC0906A854C4}" type="pres">
      <dgm:prSet presAssocID="{456F7FF2-72C1-4D63-B357-AE8FF1B75E2D}" presName="hierRoot3" presStyleCnt="0">
        <dgm:presLayoutVars>
          <dgm:hierBranch val="init"/>
        </dgm:presLayoutVars>
      </dgm:prSet>
      <dgm:spPr/>
    </dgm:pt>
    <dgm:pt modelId="{5BA48F4B-55D4-4CCF-9602-9CDC6426D337}" type="pres">
      <dgm:prSet presAssocID="{456F7FF2-72C1-4D63-B357-AE8FF1B75E2D}" presName="rootComposite3" presStyleCnt="0"/>
      <dgm:spPr/>
    </dgm:pt>
    <dgm:pt modelId="{063C59FB-0F71-4A29-9D0B-1E021026E564}" type="pres">
      <dgm:prSet presAssocID="{456F7FF2-72C1-4D63-B357-AE8FF1B75E2D}" presName="rootText3" presStyleLbl="asst1" presStyleIdx="3" presStyleCnt="12" custScaleX="60875" custScaleY="59297">
        <dgm:presLayoutVars>
          <dgm:chPref val="3"/>
        </dgm:presLayoutVars>
      </dgm:prSet>
      <dgm:spPr/>
    </dgm:pt>
    <dgm:pt modelId="{329466D9-FF39-4369-8833-6B900C44C6F0}" type="pres">
      <dgm:prSet presAssocID="{456F7FF2-72C1-4D63-B357-AE8FF1B75E2D}" presName="rootConnector3" presStyleLbl="asst1" presStyleIdx="3" presStyleCnt="12"/>
      <dgm:spPr/>
    </dgm:pt>
    <dgm:pt modelId="{66B94611-65A7-4118-8E03-E44DB496E292}" type="pres">
      <dgm:prSet presAssocID="{456F7FF2-72C1-4D63-B357-AE8FF1B75E2D}" presName="hierChild6" presStyleCnt="0"/>
      <dgm:spPr/>
    </dgm:pt>
    <dgm:pt modelId="{54E4AF3D-F21E-487A-B1F3-38E0239134D8}" type="pres">
      <dgm:prSet presAssocID="{456F7FF2-72C1-4D63-B357-AE8FF1B75E2D}" presName="hierChild7" presStyleCnt="0"/>
      <dgm:spPr/>
    </dgm:pt>
    <dgm:pt modelId="{DE030559-4D3B-475B-AE48-D975F21B2477}" type="pres">
      <dgm:prSet presAssocID="{0958B6D5-0592-4056-BDA2-0CA406A64A8C}" presName="Name111" presStyleLbl="parChTrans1D3" presStyleIdx="2" presStyleCnt="8"/>
      <dgm:spPr/>
    </dgm:pt>
    <dgm:pt modelId="{DAF5B8FF-02C4-4C29-AFD5-3765FE4A5247}" type="pres">
      <dgm:prSet presAssocID="{D7ED2D76-EF13-4DD0-876B-95AC669E4D6A}" presName="hierRoot3" presStyleCnt="0">
        <dgm:presLayoutVars>
          <dgm:hierBranch val="init"/>
        </dgm:presLayoutVars>
      </dgm:prSet>
      <dgm:spPr/>
    </dgm:pt>
    <dgm:pt modelId="{19A86F4F-6973-4A58-A24D-E1C3E5F5FADC}" type="pres">
      <dgm:prSet presAssocID="{D7ED2D76-EF13-4DD0-876B-95AC669E4D6A}" presName="rootComposite3" presStyleCnt="0"/>
      <dgm:spPr/>
    </dgm:pt>
    <dgm:pt modelId="{F7A464DC-D68E-40AF-A5CD-A9447B09ABCF}" type="pres">
      <dgm:prSet presAssocID="{D7ED2D76-EF13-4DD0-876B-95AC669E4D6A}" presName="rootText3" presStyleLbl="asst1" presStyleIdx="4" presStyleCnt="12">
        <dgm:presLayoutVars>
          <dgm:chPref val="3"/>
        </dgm:presLayoutVars>
      </dgm:prSet>
      <dgm:spPr/>
    </dgm:pt>
    <dgm:pt modelId="{1F8BD39E-CD26-4EE2-B4C2-95E83C2CE062}" type="pres">
      <dgm:prSet presAssocID="{D7ED2D76-EF13-4DD0-876B-95AC669E4D6A}" presName="rootConnector3" presStyleLbl="asst1" presStyleIdx="4" presStyleCnt="12"/>
      <dgm:spPr/>
    </dgm:pt>
    <dgm:pt modelId="{5D2D9FAE-C349-430F-8D01-A83BDFB02D46}" type="pres">
      <dgm:prSet presAssocID="{D7ED2D76-EF13-4DD0-876B-95AC669E4D6A}" presName="hierChild6" presStyleCnt="0"/>
      <dgm:spPr/>
    </dgm:pt>
    <dgm:pt modelId="{31E7C1E4-1550-403D-8B37-2F2ADBF694D0}" type="pres">
      <dgm:prSet presAssocID="{D7ED2D76-EF13-4DD0-876B-95AC669E4D6A}" presName="hierChild7" presStyleCnt="0"/>
      <dgm:spPr/>
    </dgm:pt>
    <dgm:pt modelId="{3552BA6C-6FD7-4E84-A05A-CB52D1D4173C}" type="pres">
      <dgm:prSet presAssocID="{386B619E-70A0-4363-B846-31B821D6A780}" presName="Name111" presStyleLbl="parChTrans1D3" presStyleIdx="3" presStyleCnt="8"/>
      <dgm:spPr/>
    </dgm:pt>
    <dgm:pt modelId="{51DDCC2A-6F4F-467B-978D-ADC336661A73}" type="pres">
      <dgm:prSet presAssocID="{498C3707-59A3-4C0D-BD88-04D7C9DD5060}" presName="hierRoot3" presStyleCnt="0">
        <dgm:presLayoutVars>
          <dgm:hierBranch val="init"/>
        </dgm:presLayoutVars>
      </dgm:prSet>
      <dgm:spPr/>
    </dgm:pt>
    <dgm:pt modelId="{F5653177-1356-42DA-967E-CE199D6D6516}" type="pres">
      <dgm:prSet presAssocID="{498C3707-59A3-4C0D-BD88-04D7C9DD5060}" presName="rootComposite3" presStyleCnt="0"/>
      <dgm:spPr/>
    </dgm:pt>
    <dgm:pt modelId="{5086E491-E8B6-40CF-A154-AC4578854588}" type="pres">
      <dgm:prSet presAssocID="{498C3707-59A3-4C0D-BD88-04D7C9DD5060}" presName="rootText3" presStyleLbl="asst1" presStyleIdx="5" presStyleCnt="12">
        <dgm:presLayoutVars>
          <dgm:chPref val="3"/>
        </dgm:presLayoutVars>
      </dgm:prSet>
      <dgm:spPr/>
    </dgm:pt>
    <dgm:pt modelId="{058D774B-47BB-46EF-96F0-FE2C1D6CF4E6}" type="pres">
      <dgm:prSet presAssocID="{498C3707-59A3-4C0D-BD88-04D7C9DD5060}" presName="rootConnector3" presStyleLbl="asst1" presStyleIdx="5" presStyleCnt="12"/>
      <dgm:spPr/>
    </dgm:pt>
    <dgm:pt modelId="{63AA834D-E479-494F-A647-395A416A6751}" type="pres">
      <dgm:prSet presAssocID="{498C3707-59A3-4C0D-BD88-04D7C9DD5060}" presName="hierChild6" presStyleCnt="0"/>
      <dgm:spPr/>
    </dgm:pt>
    <dgm:pt modelId="{AB93A227-EFDD-43FC-B18D-9160FCEF17FF}" type="pres">
      <dgm:prSet presAssocID="{498C3707-59A3-4C0D-BD88-04D7C9DD5060}" presName="hierChild7" presStyleCnt="0"/>
      <dgm:spPr/>
    </dgm:pt>
    <dgm:pt modelId="{3E9755D8-97A8-4E91-B4DA-8A291C813585}" type="pres">
      <dgm:prSet presAssocID="{26CEF2A7-21CC-497A-BD58-0760BF030EA7}" presName="Name111" presStyleLbl="parChTrans1D3" presStyleIdx="4" presStyleCnt="8"/>
      <dgm:spPr/>
    </dgm:pt>
    <dgm:pt modelId="{3388A067-5755-4943-A50E-5FDC27298851}" type="pres">
      <dgm:prSet presAssocID="{94459941-2C2C-444B-A04D-16A46ACAC822}" presName="hierRoot3" presStyleCnt="0">
        <dgm:presLayoutVars>
          <dgm:hierBranch val="init"/>
        </dgm:presLayoutVars>
      </dgm:prSet>
      <dgm:spPr/>
    </dgm:pt>
    <dgm:pt modelId="{62A0DC34-346F-499E-A8FC-EA9F8D87561C}" type="pres">
      <dgm:prSet presAssocID="{94459941-2C2C-444B-A04D-16A46ACAC822}" presName="rootComposite3" presStyleCnt="0"/>
      <dgm:spPr/>
    </dgm:pt>
    <dgm:pt modelId="{19E73529-0AC6-4614-A44B-31901AC107A2}" type="pres">
      <dgm:prSet presAssocID="{94459941-2C2C-444B-A04D-16A46ACAC822}" presName="rootText3" presStyleLbl="asst1" presStyleIdx="6" presStyleCnt="12">
        <dgm:presLayoutVars>
          <dgm:chPref val="3"/>
        </dgm:presLayoutVars>
      </dgm:prSet>
      <dgm:spPr/>
    </dgm:pt>
    <dgm:pt modelId="{23615671-0CDE-4AC8-B189-FE7BD14BAAF4}" type="pres">
      <dgm:prSet presAssocID="{94459941-2C2C-444B-A04D-16A46ACAC822}" presName="rootConnector3" presStyleLbl="asst1" presStyleIdx="6" presStyleCnt="12"/>
      <dgm:spPr/>
    </dgm:pt>
    <dgm:pt modelId="{DAB00562-E0E3-41FD-8FF0-66D60A79A227}" type="pres">
      <dgm:prSet presAssocID="{94459941-2C2C-444B-A04D-16A46ACAC822}" presName="hierChild6" presStyleCnt="0"/>
      <dgm:spPr/>
    </dgm:pt>
    <dgm:pt modelId="{61961895-FFE5-4527-A507-1D2F40F9934A}" type="pres">
      <dgm:prSet presAssocID="{94459941-2C2C-444B-A04D-16A46ACAC822}" presName="hierChild7" presStyleCnt="0"/>
      <dgm:spPr/>
    </dgm:pt>
    <dgm:pt modelId="{20B12CEC-2ABC-4C9D-B089-46A81DF58D2C}" type="pres">
      <dgm:prSet presAssocID="{CAFF8163-B26F-4AC9-B81D-7481500353D5}" presName="Name111" presStyleLbl="parChTrans1D2" presStyleIdx="2" presStyleCnt="4"/>
      <dgm:spPr/>
    </dgm:pt>
    <dgm:pt modelId="{C97004F5-35A3-47CC-9DB6-EA1FA4C1554D}" type="pres">
      <dgm:prSet presAssocID="{B2D284E6-536A-4593-889E-5AAA47A288F5}" presName="hierRoot3" presStyleCnt="0">
        <dgm:presLayoutVars>
          <dgm:hierBranch val="init"/>
        </dgm:presLayoutVars>
      </dgm:prSet>
      <dgm:spPr/>
    </dgm:pt>
    <dgm:pt modelId="{B458A3BB-6EAE-4EBB-97B1-9CF9B94ADC54}" type="pres">
      <dgm:prSet presAssocID="{B2D284E6-536A-4593-889E-5AAA47A288F5}" presName="rootComposite3" presStyleCnt="0"/>
      <dgm:spPr/>
    </dgm:pt>
    <dgm:pt modelId="{6ACBC2C2-4C4C-4177-8FA9-4A4061988296}" type="pres">
      <dgm:prSet presAssocID="{B2D284E6-536A-4593-889E-5AAA47A288F5}" presName="rootText3" presStyleLbl="asst1" presStyleIdx="7" presStyleCnt="12">
        <dgm:presLayoutVars>
          <dgm:chPref val="3"/>
        </dgm:presLayoutVars>
      </dgm:prSet>
      <dgm:spPr/>
    </dgm:pt>
    <dgm:pt modelId="{9D46840E-53EE-4449-BF8A-6BC33E412F9D}" type="pres">
      <dgm:prSet presAssocID="{B2D284E6-536A-4593-889E-5AAA47A288F5}" presName="rootConnector3" presStyleLbl="asst1" presStyleIdx="7" presStyleCnt="12"/>
      <dgm:spPr/>
    </dgm:pt>
    <dgm:pt modelId="{CEAB23A5-90D1-4703-96D8-003FE50A236E}" type="pres">
      <dgm:prSet presAssocID="{B2D284E6-536A-4593-889E-5AAA47A288F5}" presName="hierChild6" presStyleCnt="0"/>
      <dgm:spPr/>
    </dgm:pt>
    <dgm:pt modelId="{5BC06603-9D97-4373-959B-A4A4787CDBDD}" type="pres">
      <dgm:prSet presAssocID="{B2D284E6-536A-4593-889E-5AAA47A288F5}" presName="hierChild7" presStyleCnt="0"/>
      <dgm:spPr/>
    </dgm:pt>
    <dgm:pt modelId="{0F08854E-FC1F-418E-81B4-21A1A6F6004C}" type="pres">
      <dgm:prSet presAssocID="{421A4C91-9AC5-451F-99D3-1E359F5BE179}" presName="Name111" presStyleLbl="parChTrans1D3" presStyleIdx="5" presStyleCnt="8"/>
      <dgm:spPr/>
    </dgm:pt>
    <dgm:pt modelId="{2C34F8F0-2177-40B7-9237-9C0AD2591E4F}" type="pres">
      <dgm:prSet presAssocID="{4FD25300-0E75-4342-AAB1-5B15F4845825}" presName="hierRoot3" presStyleCnt="0">
        <dgm:presLayoutVars>
          <dgm:hierBranch val="init"/>
        </dgm:presLayoutVars>
      </dgm:prSet>
      <dgm:spPr/>
    </dgm:pt>
    <dgm:pt modelId="{97E3E595-7F9C-4A8E-B024-0563873070F9}" type="pres">
      <dgm:prSet presAssocID="{4FD25300-0E75-4342-AAB1-5B15F4845825}" presName="rootComposite3" presStyleCnt="0"/>
      <dgm:spPr/>
    </dgm:pt>
    <dgm:pt modelId="{7F95CD63-9FFE-40B0-8BC7-5D04E5480C6A}" type="pres">
      <dgm:prSet presAssocID="{4FD25300-0E75-4342-AAB1-5B15F4845825}" presName="rootText3" presStyleLbl="asst1" presStyleIdx="8" presStyleCnt="12">
        <dgm:presLayoutVars>
          <dgm:chPref val="3"/>
        </dgm:presLayoutVars>
      </dgm:prSet>
      <dgm:spPr/>
    </dgm:pt>
    <dgm:pt modelId="{2D6B7890-E6A3-49FE-8605-A11A855299D5}" type="pres">
      <dgm:prSet presAssocID="{4FD25300-0E75-4342-AAB1-5B15F4845825}" presName="rootConnector3" presStyleLbl="asst1" presStyleIdx="8" presStyleCnt="12"/>
      <dgm:spPr/>
    </dgm:pt>
    <dgm:pt modelId="{E1502CC3-AB82-4FCB-A51F-21C94A94EAFA}" type="pres">
      <dgm:prSet presAssocID="{4FD25300-0E75-4342-AAB1-5B15F4845825}" presName="hierChild6" presStyleCnt="0"/>
      <dgm:spPr/>
    </dgm:pt>
    <dgm:pt modelId="{27B1409C-EC11-4FA6-A826-2577B850C109}" type="pres">
      <dgm:prSet presAssocID="{4FD25300-0E75-4342-AAB1-5B15F4845825}" presName="hierChild7" presStyleCnt="0"/>
      <dgm:spPr/>
    </dgm:pt>
    <dgm:pt modelId="{E1117113-095D-4D0B-AB2A-9B2CB2F1E536}" type="pres">
      <dgm:prSet presAssocID="{743D0F27-B966-473B-8286-72093D6551D2}" presName="Name111" presStyleLbl="parChTrans1D3" presStyleIdx="6" presStyleCnt="8"/>
      <dgm:spPr/>
    </dgm:pt>
    <dgm:pt modelId="{D732685D-A0CA-46E0-8869-33FE744D44A5}" type="pres">
      <dgm:prSet presAssocID="{833B415E-9358-46AC-8412-F63AA24C2C35}" presName="hierRoot3" presStyleCnt="0">
        <dgm:presLayoutVars>
          <dgm:hierBranch val="init"/>
        </dgm:presLayoutVars>
      </dgm:prSet>
      <dgm:spPr/>
    </dgm:pt>
    <dgm:pt modelId="{D59B67C7-5101-443E-A0A0-5EC74A418B41}" type="pres">
      <dgm:prSet presAssocID="{833B415E-9358-46AC-8412-F63AA24C2C35}" presName="rootComposite3" presStyleCnt="0"/>
      <dgm:spPr/>
    </dgm:pt>
    <dgm:pt modelId="{0C76A77A-D5E1-431F-8C9D-214446044C48}" type="pres">
      <dgm:prSet presAssocID="{833B415E-9358-46AC-8412-F63AA24C2C35}" presName="rootText3" presStyleLbl="asst1" presStyleIdx="9" presStyleCnt="12">
        <dgm:presLayoutVars>
          <dgm:chPref val="3"/>
        </dgm:presLayoutVars>
      </dgm:prSet>
      <dgm:spPr/>
    </dgm:pt>
    <dgm:pt modelId="{9D381FD8-B29D-46E8-AB9E-8144D6436999}" type="pres">
      <dgm:prSet presAssocID="{833B415E-9358-46AC-8412-F63AA24C2C35}" presName="rootConnector3" presStyleLbl="asst1" presStyleIdx="9" presStyleCnt="12"/>
      <dgm:spPr/>
    </dgm:pt>
    <dgm:pt modelId="{C883EEB2-7318-44C1-BC11-310D7AD1E360}" type="pres">
      <dgm:prSet presAssocID="{833B415E-9358-46AC-8412-F63AA24C2C35}" presName="hierChild6" presStyleCnt="0"/>
      <dgm:spPr/>
    </dgm:pt>
    <dgm:pt modelId="{D42E9520-6409-4C5F-999E-3D1D4483D91F}" type="pres">
      <dgm:prSet presAssocID="{833B415E-9358-46AC-8412-F63AA24C2C35}" presName="hierChild7" presStyleCnt="0"/>
      <dgm:spPr/>
    </dgm:pt>
    <dgm:pt modelId="{B44462CD-EC97-4E7C-9658-495DA019F0AD}" type="pres">
      <dgm:prSet presAssocID="{38BEC5EA-9D03-40AD-A90F-7753AF08D41D}" presName="Name111" presStyleLbl="parChTrans1D2" presStyleIdx="3" presStyleCnt="4"/>
      <dgm:spPr/>
    </dgm:pt>
    <dgm:pt modelId="{AD9B7269-56E3-47DA-957E-A86B38D777EB}" type="pres">
      <dgm:prSet presAssocID="{F37B3D9E-05B1-499E-8A33-707FB500CD3B}" presName="hierRoot3" presStyleCnt="0">
        <dgm:presLayoutVars>
          <dgm:hierBranch val="init"/>
        </dgm:presLayoutVars>
      </dgm:prSet>
      <dgm:spPr/>
    </dgm:pt>
    <dgm:pt modelId="{A43579D3-0A72-4FF8-A471-D45E9CE98209}" type="pres">
      <dgm:prSet presAssocID="{F37B3D9E-05B1-499E-8A33-707FB500CD3B}" presName="rootComposite3" presStyleCnt="0"/>
      <dgm:spPr/>
    </dgm:pt>
    <dgm:pt modelId="{60CEAF33-94A2-4FF5-B2AC-F9B1A9C36BC3}" type="pres">
      <dgm:prSet presAssocID="{F37B3D9E-05B1-499E-8A33-707FB500CD3B}" presName="rootText3" presStyleLbl="asst1" presStyleIdx="10" presStyleCnt="12">
        <dgm:presLayoutVars>
          <dgm:chPref val="3"/>
        </dgm:presLayoutVars>
      </dgm:prSet>
      <dgm:spPr/>
    </dgm:pt>
    <dgm:pt modelId="{D352A9FC-83BC-4C26-846B-A4A9C61695A5}" type="pres">
      <dgm:prSet presAssocID="{F37B3D9E-05B1-499E-8A33-707FB500CD3B}" presName="rootConnector3" presStyleLbl="asst1" presStyleIdx="10" presStyleCnt="12"/>
      <dgm:spPr/>
    </dgm:pt>
    <dgm:pt modelId="{8497C2B4-9C03-43BB-9FEE-D8370B254589}" type="pres">
      <dgm:prSet presAssocID="{F37B3D9E-05B1-499E-8A33-707FB500CD3B}" presName="hierChild6" presStyleCnt="0"/>
      <dgm:spPr/>
    </dgm:pt>
    <dgm:pt modelId="{8C425600-54FC-4CA8-8FCD-C7D25851C387}" type="pres">
      <dgm:prSet presAssocID="{F37B3D9E-05B1-499E-8A33-707FB500CD3B}" presName="hierChild7" presStyleCnt="0"/>
      <dgm:spPr/>
    </dgm:pt>
    <dgm:pt modelId="{9E5A4392-04A9-484C-ABFC-D485B0656749}" type="pres">
      <dgm:prSet presAssocID="{CAA4768C-A155-4941-96DC-C6009B5A5EB6}" presName="Name111" presStyleLbl="parChTrans1D3" presStyleIdx="7" presStyleCnt="8"/>
      <dgm:spPr/>
    </dgm:pt>
    <dgm:pt modelId="{69D17E50-EBE9-4550-B6CA-50C3CD642144}" type="pres">
      <dgm:prSet presAssocID="{57F5F3D7-5E0E-4BC9-9193-A382B372D701}" presName="hierRoot3" presStyleCnt="0">
        <dgm:presLayoutVars>
          <dgm:hierBranch val="init"/>
        </dgm:presLayoutVars>
      </dgm:prSet>
      <dgm:spPr/>
    </dgm:pt>
    <dgm:pt modelId="{4AB5BFC1-A0AA-4A27-B3DD-20F114281E29}" type="pres">
      <dgm:prSet presAssocID="{57F5F3D7-5E0E-4BC9-9193-A382B372D701}" presName="rootComposite3" presStyleCnt="0"/>
      <dgm:spPr/>
    </dgm:pt>
    <dgm:pt modelId="{7FC7D17C-B8FD-4452-BFC0-CF6F0CB4AA1F}" type="pres">
      <dgm:prSet presAssocID="{57F5F3D7-5E0E-4BC9-9193-A382B372D701}" presName="rootText3" presStyleLbl="asst1" presStyleIdx="11" presStyleCnt="12">
        <dgm:presLayoutVars>
          <dgm:chPref val="3"/>
        </dgm:presLayoutVars>
      </dgm:prSet>
      <dgm:spPr/>
    </dgm:pt>
    <dgm:pt modelId="{91DF006B-0121-44CB-BB90-5CE405FDB721}" type="pres">
      <dgm:prSet presAssocID="{57F5F3D7-5E0E-4BC9-9193-A382B372D701}" presName="rootConnector3" presStyleLbl="asst1" presStyleIdx="11" presStyleCnt="12"/>
      <dgm:spPr/>
    </dgm:pt>
    <dgm:pt modelId="{77E4A7E5-514D-4045-8BCC-971C6F5990B5}" type="pres">
      <dgm:prSet presAssocID="{57F5F3D7-5E0E-4BC9-9193-A382B372D701}" presName="hierChild6" presStyleCnt="0"/>
      <dgm:spPr/>
    </dgm:pt>
    <dgm:pt modelId="{68010F92-A10D-4375-95B0-C90C836DAA63}" type="pres">
      <dgm:prSet presAssocID="{57F5F3D7-5E0E-4BC9-9193-A382B372D701}" presName="hierChild7" presStyleCnt="0"/>
      <dgm:spPr/>
    </dgm:pt>
  </dgm:ptLst>
  <dgm:cxnLst>
    <dgm:cxn modelId="{821FED04-67A0-424D-82FE-485040587183}" srcId="{456F7FF2-72C1-4D63-B357-AE8FF1B75E2D}" destId="{498C3707-59A3-4C0D-BD88-04D7C9DD5060}" srcOrd="1" destOrd="0" parTransId="{386B619E-70A0-4363-B846-31B821D6A780}" sibTransId="{39CF2377-964F-478A-9C44-F047B95C508B}"/>
    <dgm:cxn modelId="{A2EFCD17-2DE3-45CF-8A32-C8A5BD431BA7}" type="presOf" srcId="{386B619E-70A0-4363-B846-31B821D6A780}" destId="{3552BA6C-6FD7-4E84-A05A-CB52D1D4173C}" srcOrd="0" destOrd="0" presId="urn:microsoft.com/office/officeart/2005/8/layout/orgChart1"/>
    <dgm:cxn modelId="{599D9818-6026-49A7-B4B2-04CDE83505F8}" type="presOf" srcId="{421A4C91-9AC5-451F-99D3-1E359F5BE179}" destId="{0F08854E-FC1F-418E-81B4-21A1A6F6004C}" srcOrd="0" destOrd="0" presId="urn:microsoft.com/office/officeart/2005/8/layout/orgChart1"/>
    <dgm:cxn modelId="{10A28819-E876-4653-BC6C-C65209D9882F}" type="presOf" srcId="{57F5F3D7-5E0E-4BC9-9193-A382B372D701}" destId="{7FC7D17C-B8FD-4452-BFC0-CF6F0CB4AA1F}" srcOrd="0" destOrd="0" presId="urn:microsoft.com/office/officeart/2005/8/layout/orgChart1"/>
    <dgm:cxn modelId="{D71D5C1D-5793-4B69-AA8B-84D69225332F}" type="presOf" srcId="{456F7FF2-72C1-4D63-B357-AE8FF1B75E2D}" destId="{063C59FB-0F71-4A29-9D0B-1E021026E564}" srcOrd="0" destOrd="0" presId="urn:microsoft.com/office/officeart/2005/8/layout/orgChart1"/>
    <dgm:cxn modelId="{2045581D-CA55-4D3D-9304-004C069F966B}" srcId="{F37B3D9E-05B1-499E-8A33-707FB500CD3B}" destId="{57F5F3D7-5E0E-4BC9-9193-A382B372D701}" srcOrd="0" destOrd="0" parTransId="{CAA4768C-A155-4941-96DC-C6009B5A5EB6}" sibTransId="{EAE76723-5FFD-4298-870E-1A75C74C0402}"/>
    <dgm:cxn modelId="{1A793224-E8F5-406C-82AC-CE7005EA46DE}" srcId="{B8E1AC9E-C336-4B05-9A53-B3957BF1E887}" destId="{F88C199D-8056-41E4-B1C4-869AF18EC6D7}" srcOrd="0" destOrd="0" parTransId="{C67F2C8A-C2EB-4C28-ADF9-901ED0FFCCD4}" sibTransId="{E263B7B8-8457-49C5-85C7-0117B3868896}"/>
    <dgm:cxn modelId="{885C492A-4212-42D1-94F3-3F66D3576970}" type="presOf" srcId="{94459941-2C2C-444B-A04D-16A46ACAC822}" destId="{23615671-0CDE-4AC8-B189-FE7BD14BAAF4}" srcOrd="1" destOrd="0" presId="urn:microsoft.com/office/officeart/2005/8/layout/orgChart1"/>
    <dgm:cxn modelId="{D79BD92C-326B-456A-B474-9E060B45973F}" type="presOf" srcId="{4CC40B1E-91BB-42E9-AB0F-C5BE035C52ED}" destId="{7F7CD9F4-14D7-40E5-A87D-51A6A82B6D06}" srcOrd="0" destOrd="0" presId="urn:microsoft.com/office/officeart/2005/8/layout/orgChart1"/>
    <dgm:cxn modelId="{8DA7D03B-88A9-41D2-9EDF-80F06EFBF463}" type="presOf" srcId="{4CC40B1E-91BB-42E9-AB0F-C5BE035C52ED}" destId="{573E593F-50C0-4042-83F3-CB595B83676D}" srcOrd="1" destOrd="0" presId="urn:microsoft.com/office/officeart/2005/8/layout/orgChart1"/>
    <dgm:cxn modelId="{AB24A360-2D59-4E81-B595-A45E7D84A741}" type="presOf" srcId="{4FD25300-0E75-4342-AAB1-5B15F4845825}" destId="{2D6B7890-E6A3-49FE-8605-A11A855299D5}" srcOrd="1" destOrd="0" presId="urn:microsoft.com/office/officeart/2005/8/layout/orgChart1"/>
    <dgm:cxn modelId="{576BD641-78E0-426E-8EFA-FEEE04946797}" type="presOf" srcId="{498C3707-59A3-4C0D-BD88-04D7C9DD5060}" destId="{058D774B-47BB-46EF-96F0-FE2C1D6CF4E6}" srcOrd="1" destOrd="0" presId="urn:microsoft.com/office/officeart/2005/8/layout/orgChart1"/>
    <dgm:cxn modelId="{DA805766-525B-4426-8B90-C1F3327F5D5C}" type="presOf" srcId="{929A62C5-0781-4DCF-BB58-40660FD5D2D6}" destId="{63AA5BEC-AF0C-4729-92D8-9C791DF2C9F1}" srcOrd="0" destOrd="0" presId="urn:microsoft.com/office/officeart/2005/8/layout/orgChart1"/>
    <dgm:cxn modelId="{59D9F266-B4BF-4990-B9FD-521E26D52799}" type="presOf" srcId="{D7ED2D76-EF13-4DD0-876B-95AC669E4D6A}" destId="{1F8BD39E-CD26-4EE2-B4C2-95E83C2CE062}" srcOrd="1" destOrd="0" presId="urn:microsoft.com/office/officeart/2005/8/layout/orgChart1"/>
    <dgm:cxn modelId="{842E2948-806E-42A7-9489-68D273FEED42}" type="presOf" srcId="{4FD25300-0E75-4342-AAB1-5B15F4845825}" destId="{7F95CD63-9FFE-40B0-8BC7-5D04E5480C6A}" srcOrd="0" destOrd="0" presId="urn:microsoft.com/office/officeart/2005/8/layout/orgChart1"/>
    <dgm:cxn modelId="{6DF01F4A-0DA9-4589-9ADD-0332C99F1F8A}" type="presOf" srcId="{8963B035-CDFC-4442-9554-735E05000D81}" destId="{E8889601-1140-40AD-8CE4-A47A99311B45}" srcOrd="1" destOrd="0" presId="urn:microsoft.com/office/officeart/2005/8/layout/orgChart1"/>
    <dgm:cxn modelId="{58DE9B6A-9862-4274-866D-11E43F513813}" type="presOf" srcId="{498C3707-59A3-4C0D-BD88-04D7C9DD5060}" destId="{5086E491-E8B6-40CF-A154-AC4578854588}" srcOrd="0" destOrd="0" presId="urn:microsoft.com/office/officeart/2005/8/layout/orgChart1"/>
    <dgm:cxn modelId="{124BB56F-DCD5-484B-B351-91221E5BCD28}" srcId="{456F7FF2-72C1-4D63-B357-AE8FF1B75E2D}" destId="{D7ED2D76-EF13-4DD0-876B-95AC669E4D6A}" srcOrd="0" destOrd="0" parTransId="{0958B6D5-0592-4056-BDA2-0CA406A64A8C}" sibTransId="{059CC291-ED00-4E60-B24B-82FC5B74615B}"/>
    <dgm:cxn modelId="{0B41C66F-DF0C-40BB-BFB6-0623B2497C7E}" type="presOf" srcId="{B2D284E6-536A-4593-889E-5AAA47A288F5}" destId="{9D46840E-53EE-4449-BF8A-6BC33E412F9D}" srcOrd="1" destOrd="0" presId="urn:microsoft.com/office/officeart/2005/8/layout/orgChart1"/>
    <dgm:cxn modelId="{6260D850-7854-438C-A62C-01D511A01CEB}" type="presOf" srcId="{F88C199D-8056-41E4-B1C4-869AF18EC6D7}" destId="{CF7120E9-8622-4645-BBB7-A604D838CD23}" srcOrd="1" destOrd="0" presId="urn:microsoft.com/office/officeart/2005/8/layout/orgChart1"/>
    <dgm:cxn modelId="{E5F1D451-4506-4216-91FA-C03D8C0AEB7D}" type="presOf" srcId="{CAA4768C-A155-4941-96DC-C6009B5A5EB6}" destId="{9E5A4392-04A9-484C-ABFC-D485B0656749}" srcOrd="0" destOrd="0" presId="urn:microsoft.com/office/officeart/2005/8/layout/orgChart1"/>
    <dgm:cxn modelId="{A2339172-C6D0-4686-B576-F5BFE5821C3E}" type="presOf" srcId="{38BEC5EA-9D03-40AD-A90F-7753AF08D41D}" destId="{B44462CD-EC97-4E7C-9658-495DA019F0AD}" srcOrd="0" destOrd="0" presId="urn:microsoft.com/office/officeart/2005/8/layout/orgChart1"/>
    <dgm:cxn modelId="{11677A54-C4BD-424A-A995-0CFA2CCA211D}" type="presOf" srcId="{7A220FDA-B85A-44BA-9A7C-5DB2B5980E57}" destId="{A46ECDD3-F30C-47CD-857C-F9F474F97E38}" srcOrd="1" destOrd="0" presId="urn:microsoft.com/office/officeart/2005/8/layout/orgChart1"/>
    <dgm:cxn modelId="{E56ED855-B0E4-4FC6-9B0D-73D21FB7C6E2}" type="presOf" srcId="{F37B3D9E-05B1-499E-8A33-707FB500CD3B}" destId="{D352A9FC-83BC-4C26-846B-A4A9C61695A5}" srcOrd="1" destOrd="0" presId="urn:microsoft.com/office/officeart/2005/8/layout/orgChart1"/>
    <dgm:cxn modelId="{C7729559-A9C6-4FC0-81DB-1134F8771B9D}" type="presOf" srcId="{743D0F27-B966-473B-8286-72093D6551D2}" destId="{E1117113-095D-4D0B-AB2A-9B2CB2F1E536}" srcOrd="0" destOrd="0" presId="urn:microsoft.com/office/officeart/2005/8/layout/orgChart1"/>
    <dgm:cxn modelId="{EF63315A-8FE7-4C58-841A-2140FD02ED7C}" srcId="{F88C199D-8056-41E4-B1C4-869AF18EC6D7}" destId="{F37B3D9E-05B1-499E-8A33-707FB500CD3B}" srcOrd="3" destOrd="0" parTransId="{38BEC5EA-9D03-40AD-A90F-7753AF08D41D}" sibTransId="{71EBD32B-B5E2-4B09-B6B7-6C7CBE42DA9B}"/>
    <dgm:cxn modelId="{33F6D45A-4E49-4BB9-97E8-C0588971DF03}" srcId="{8963B035-CDFC-4442-9554-735E05000D81}" destId="{7A220FDA-B85A-44BA-9A7C-5DB2B5980E57}" srcOrd="0" destOrd="0" parTransId="{CACBBED3-6872-4A09-8048-190731F57522}" sibTransId="{33C57513-261A-43C3-AD99-7EDC68E845E6}"/>
    <dgm:cxn modelId="{FAC3C07E-FD65-4157-B547-C60FD374AC30}" srcId="{B2D284E6-536A-4593-889E-5AAA47A288F5}" destId="{833B415E-9358-46AC-8412-F63AA24C2C35}" srcOrd="1" destOrd="0" parTransId="{743D0F27-B966-473B-8286-72093D6551D2}" sibTransId="{D80BD033-FF3F-49F8-B90E-394A3470026B}"/>
    <dgm:cxn modelId="{62EF3087-70E3-48FB-8FCA-5256F09F19F7}" srcId="{8963B035-CDFC-4442-9554-735E05000D81}" destId="{4CC40B1E-91BB-42E9-AB0F-C5BE035C52ED}" srcOrd="1" destOrd="0" parTransId="{A7C9B808-4315-4AD9-97EE-193374AC6DA7}" sibTransId="{A4D18061-2A59-4D39-B567-D7FB1B0CD72D}"/>
    <dgm:cxn modelId="{4333718D-5C63-4ADE-A967-F1458DD150EC}" srcId="{456F7FF2-72C1-4D63-B357-AE8FF1B75E2D}" destId="{94459941-2C2C-444B-A04D-16A46ACAC822}" srcOrd="2" destOrd="0" parTransId="{26CEF2A7-21CC-497A-BD58-0760BF030EA7}" sibTransId="{32CAE558-26E5-4838-9A6D-2EF8AFA2F206}"/>
    <dgm:cxn modelId="{ED1A1592-8192-473D-B661-FBDFBAD08093}" type="presOf" srcId="{F37B3D9E-05B1-499E-8A33-707FB500CD3B}" destId="{60CEAF33-94A2-4FF5-B2AC-F9B1A9C36BC3}" srcOrd="0" destOrd="0" presId="urn:microsoft.com/office/officeart/2005/8/layout/orgChart1"/>
    <dgm:cxn modelId="{59A64594-26C7-4A77-8183-5DEA975719C6}" type="presOf" srcId="{833B415E-9358-46AC-8412-F63AA24C2C35}" destId="{9D381FD8-B29D-46E8-AB9E-8144D6436999}" srcOrd="1" destOrd="0" presId="urn:microsoft.com/office/officeart/2005/8/layout/orgChart1"/>
    <dgm:cxn modelId="{ADC1EB99-2BEA-4A3A-AD24-7EC9B2D4A1CD}" type="presOf" srcId="{94459941-2C2C-444B-A04D-16A46ACAC822}" destId="{19E73529-0AC6-4614-A44B-31901AC107A2}" srcOrd="0" destOrd="0" presId="urn:microsoft.com/office/officeart/2005/8/layout/orgChart1"/>
    <dgm:cxn modelId="{36EEBB9A-1FE0-4E93-B5A8-0EF65E817B07}" type="presOf" srcId="{0958B6D5-0592-4056-BDA2-0CA406A64A8C}" destId="{DE030559-4D3B-475B-AE48-D975F21B2477}" srcOrd="0" destOrd="0" presId="urn:microsoft.com/office/officeart/2005/8/layout/orgChart1"/>
    <dgm:cxn modelId="{C1B2F49A-A5C1-4325-9211-69C765132F66}" type="presOf" srcId="{EDA7C70F-1CE4-4FAC-8667-562A075DC51C}" destId="{5315F6BE-EB6D-4AE4-89DF-B65C42A0F69A}" srcOrd="0" destOrd="0" presId="urn:microsoft.com/office/officeart/2005/8/layout/orgChart1"/>
    <dgm:cxn modelId="{C171CA9B-FAE3-4703-A9A2-09E60167269A}" srcId="{B2D284E6-536A-4593-889E-5AAA47A288F5}" destId="{4FD25300-0E75-4342-AAB1-5B15F4845825}" srcOrd="0" destOrd="0" parTransId="{421A4C91-9AC5-451F-99D3-1E359F5BE179}" sibTransId="{6FC820B6-3EA2-4493-A5CF-205C849B5ABC}"/>
    <dgm:cxn modelId="{6ADD749F-95BD-4011-9D59-32A7FA2E5CF6}" type="presOf" srcId="{CAFF8163-B26F-4AC9-B81D-7481500353D5}" destId="{20B12CEC-2ABC-4C9D-B089-46A81DF58D2C}" srcOrd="0" destOrd="0" presId="urn:microsoft.com/office/officeart/2005/8/layout/orgChart1"/>
    <dgm:cxn modelId="{9A2BF6A5-8863-4AF8-A36B-DFEDD739B9DA}" type="presOf" srcId="{A7C9B808-4315-4AD9-97EE-193374AC6DA7}" destId="{2B4444CD-29D6-46D9-BA37-CFF981FDA054}" srcOrd="0" destOrd="0" presId="urn:microsoft.com/office/officeart/2005/8/layout/orgChart1"/>
    <dgm:cxn modelId="{E36F1DAB-50F2-464E-99C4-871FB090079A}" srcId="{F88C199D-8056-41E4-B1C4-869AF18EC6D7}" destId="{456F7FF2-72C1-4D63-B357-AE8FF1B75E2D}" srcOrd="1" destOrd="0" parTransId="{EDA7C70F-1CE4-4FAC-8667-562A075DC51C}" sibTransId="{2B37E618-9E32-49EF-BCDE-A3D1E8759FD5}"/>
    <dgm:cxn modelId="{3EB907D4-5F4B-4525-A334-AFE7461807EA}" type="presOf" srcId="{B2D284E6-536A-4593-889E-5AAA47A288F5}" destId="{6ACBC2C2-4C4C-4177-8FA9-4A4061988296}" srcOrd="0" destOrd="0" presId="urn:microsoft.com/office/officeart/2005/8/layout/orgChart1"/>
    <dgm:cxn modelId="{89E985DC-DD94-4854-83AF-7BC424031435}" type="presOf" srcId="{CACBBED3-6872-4A09-8048-190731F57522}" destId="{10C6B628-0D09-4335-83DB-FD42FABA633B}" srcOrd="0" destOrd="0" presId="urn:microsoft.com/office/officeart/2005/8/layout/orgChart1"/>
    <dgm:cxn modelId="{287D24DD-B37C-42EA-8360-EBD7453D950F}" type="presOf" srcId="{8963B035-CDFC-4442-9554-735E05000D81}" destId="{AC639B71-B77C-46AD-81E5-261C7EF9053B}" srcOrd="0" destOrd="0" presId="urn:microsoft.com/office/officeart/2005/8/layout/orgChart1"/>
    <dgm:cxn modelId="{5985BBE1-D6ED-4110-9990-23A3D8FAD559}" type="presOf" srcId="{7A220FDA-B85A-44BA-9A7C-5DB2B5980E57}" destId="{BAE4FFE9-228C-48C3-A277-04E3FBE65ED1}" srcOrd="0" destOrd="0" presId="urn:microsoft.com/office/officeart/2005/8/layout/orgChart1"/>
    <dgm:cxn modelId="{C003F7E2-49E5-40F8-81CF-6FD6A701C9CD}" type="presOf" srcId="{456F7FF2-72C1-4D63-B357-AE8FF1B75E2D}" destId="{329466D9-FF39-4369-8833-6B900C44C6F0}" srcOrd="1" destOrd="0" presId="urn:microsoft.com/office/officeart/2005/8/layout/orgChart1"/>
    <dgm:cxn modelId="{6EE62AE5-6DB4-4B4D-9C34-EF65D1479E4D}" type="presOf" srcId="{57F5F3D7-5E0E-4BC9-9193-A382B372D701}" destId="{91DF006B-0121-44CB-BB90-5CE405FDB721}" srcOrd="1" destOrd="0" presId="urn:microsoft.com/office/officeart/2005/8/layout/orgChart1"/>
    <dgm:cxn modelId="{160D91EB-1459-4D1B-BA3E-76CFE042AB6F}" type="presOf" srcId="{26CEF2A7-21CC-497A-BD58-0760BF030EA7}" destId="{3E9755D8-97A8-4E91-B4DA-8A291C813585}" srcOrd="0" destOrd="0" presId="urn:microsoft.com/office/officeart/2005/8/layout/orgChart1"/>
    <dgm:cxn modelId="{B67808EF-334D-43CE-A7FB-B24E3321B7D1}" srcId="{F88C199D-8056-41E4-B1C4-869AF18EC6D7}" destId="{8963B035-CDFC-4442-9554-735E05000D81}" srcOrd="0" destOrd="0" parTransId="{929A62C5-0781-4DCF-BB58-40660FD5D2D6}" sibTransId="{D7CD99BB-090F-4B5C-ACA1-41E0A9553D79}"/>
    <dgm:cxn modelId="{AACB86F2-EBEC-4D66-A63C-D5C2B1345003}" srcId="{F88C199D-8056-41E4-B1C4-869AF18EC6D7}" destId="{B2D284E6-536A-4593-889E-5AAA47A288F5}" srcOrd="2" destOrd="0" parTransId="{CAFF8163-B26F-4AC9-B81D-7481500353D5}" sibTransId="{2FEC7E27-FE2C-4206-A527-2492AC8EAA48}"/>
    <dgm:cxn modelId="{8338EEF2-6F09-4782-9D00-BD08D1E27BBD}" type="presOf" srcId="{833B415E-9358-46AC-8412-F63AA24C2C35}" destId="{0C76A77A-D5E1-431F-8C9D-214446044C48}" srcOrd="0" destOrd="0" presId="urn:microsoft.com/office/officeart/2005/8/layout/orgChart1"/>
    <dgm:cxn modelId="{0B0754F5-5A95-41A1-A6D8-23F86BB27C21}" type="presOf" srcId="{F88C199D-8056-41E4-B1C4-869AF18EC6D7}" destId="{011C2DE0-E418-4C09-B2D0-D90A572E6A83}" srcOrd="0" destOrd="0" presId="urn:microsoft.com/office/officeart/2005/8/layout/orgChart1"/>
    <dgm:cxn modelId="{35E662F8-8BE2-44E9-931D-0E8ED4BE6C8E}" type="presOf" srcId="{D7ED2D76-EF13-4DD0-876B-95AC669E4D6A}" destId="{F7A464DC-D68E-40AF-A5CD-A9447B09ABCF}" srcOrd="0" destOrd="0" presId="urn:microsoft.com/office/officeart/2005/8/layout/orgChart1"/>
    <dgm:cxn modelId="{374A62F9-BF29-4BBE-B7E5-092559937A03}" type="presOf" srcId="{B8E1AC9E-C336-4B05-9A53-B3957BF1E887}" destId="{789C4BBF-0089-4031-8228-E64997273F01}" srcOrd="0" destOrd="0" presId="urn:microsoft.com/office/officeart/2005/8/layout/orgChart1"/>
    <dgm:cxn modelId="{0D9AB463-0AC5-4853-AE4C-FEC11E07C1F9}" type="presParOf" srcId="{789C4BBF-0089-4031-8228-E64997273F01}" destId="{C1CA2419-FA78-4034-94CF-3295126D8D64}" srcOrd="0" destOrd="0" presId="urn:microsoft.com/office/officeart/2005/8/layout/orgChart1"/>
    <dgm:cxn modelId="{17A67FB6-AD61-4D3F-94EB-C44EFDAFDB7B}" type="presParOf" srcId="{C1CA2419-FA78-4034-94CF-3295126D8D64}" destId="{AD742CB5-D611-4E10-8230-FB18CEAC0FED}" srcOrd="0" destOrd="0" presId="urn:microsoft.com/office/officeart/2005/8/layout/orgChart1"/>
    <dgm:cxn modelId="{CA777833-B055-426B-AC97-1DFF42FE248B}" type="presParOf" srcId="{AD742CB5-D611-4E10-8230-FB18CEAC0FED}" destId="{011C2DE0-E418-4C09-B2D0-D90A572E6A83}" srcOrd="0" destOrd="0" presId="urn:microsoft.com/office/officeart/2005/8/layout/orgChart1"/>
    <dgm:cxn modelId="{28AEFCEB-1DB8-4EDA-822A-E4ECDD71E393}" type="presParOf" srcId="{AD742CB5-D611-4E10-8230-FB18CEAC0FED}" destId="{CF7120E9-8622-4645-BBB7-A604D838CD23}" srcOrd="1" destOrd="0" presId="urn:microsoft.com/office/officeart/2005/8/layout/orgChart1"/>
    <dgm:cxn modelId="{407E5BD0-37A9-45C9-9628-E5AD51942F1A}" type="presParOf" srcId="{C1CA2419-FA78-4034-94CF-3295126D8D64}" destId="{3AC83177-70F3-4569-AEF6-22B40FE26861}" srcOrd="1" destOrd="0" presId="urn:microsoft.com/office/officeart/2005/8/layout/orgChart1"/>
    <dgm:cxn modelId="{EF88ED42-417E-4452-BF70-26E2C4F5AB74}" type="presParOf" srcId="{C1CA2419-FA78-4034-94CF-3295126D8D64}" destId="{5AA57E35-3CBB-443E-AD4C-77F344F78B77}" srcOrd="2" destOrd="0" presId="urn:microsoft.com/office/officeart/2005/8/layout/orgChart1"/>
    <dgm:cxn modelId="{2FD3182D-C279-4AE0-804C-2F37DB14C3D7}" type="presParOf" srcId="{5AA57E35-3CBB-443E-AD4C-77F344F78B77}" destId="{63AA5BEC-AF0C-4729-92D8-9C791DF2C9F1}" srcOrd="0" destOrd="0" presId="urn:microsoft.com/office/officeart/2005/8/layout/orgChart1"/>
    <dgm:cxn modelId="{BCF929FB-A121-488B-B8EE-B2EA4F38A834}" type="presParOf" srcId="{5AA57E35-3CBB-443E-AD4C-77F344F78B77}" destId="{F10C0F44-B3AD-4F47-8ACA-352BB7911842}" srcOrd="1" destOrd="0" presId="urn:microsoft.com/office/officeart/2005/8/layout/orgChart1"/>
    <dgm:cxn modelId="{D5B9A538-7534-4347-9F7A-2DF97971E5E2}" type="presParOf" srcId="{F10C0F44-B3AD-4F47-8ACA-352BB7911842}" destId="{78D800E6-766E-4D35-B96C-A0B1B8F9A953}" srcOrd="0" destOrd="0" presId="urn:microsoft.com/office/officeart/2005/8/layout/orgChart1"/>
    <dgm:cxn modelId="{00346184-82F4-4A81-8723-8632F07433F0}" type="presParOf" srcId="{78D800E6-766E-4D35-B96C-A0B1B8F9A953}" destId="{AC639B71-B77C-46AD-81E5-261C7EF9053B}" srcOrd="0" destOrd="0" presId="urn:microsoft.com/office/officeart/2005/8/layout/orgChart1"/>
    <dgm:cxn modelId="{BFABBB0C-BAD3-4C0C-88C4-43DE435E7678}" type="presParOf" srcId="{78D800E6-766E-4D35-B96C-A0B1B8F9A953}" destId="{E8889601-1140-40AD-8CE4-A47A99311B45}" srcOrd="1" destOrd="0" presId="urn:microsoft.com/office/officeart/2005/8/layout/orgChart1"/>
    <dgm:cxn modelId="{D74A5EC7-5582-43EB-9325-0BD5DC556C77}" type="presParOf" srcId="{F10C0F44-B3AD-4F47-8ACA-352BB7911842}" destId="{F6620C0B-B724-4916-BBB4-76B5A9805130}" srcOrd="1" destOrd="0" presId="urn:microsoft.com/office/officeart/2005/8/layout/orgChart1"/>
    <dgm:cxn modelId="{166F8B51-858C-479D-92D9-76C29F776D80}" type="presParOf" srcId="{F10C0F44-B3AD-4F47-8ACA-352BB7911842}" destId="{3881FF18-5519-4B47-BFF6-3B05FBE045FA}" srcOrd="2" destOrd="0" presId="urn:microsoft.com/office/officeart/2005/8/layout/orgChart1"/>
    <dgm:cxn modelId="{5F0C344C-E765-4B16-B2E3-C66005DF3E5A}" type="presParOf" srcId="{3881FF18-5519-4B47-BFF6-3B05FBE045FA}" destId="{10C6B628-0D09-4335-83DB-FD42FABA633B}" srcOrd="0" destOrd="0" presId="urn:microsoft.com/office/officeart/2005/8/layout/orgChart1"/>
    <dgm:cxn modelId="{B25A95A8-8594-4E17-AAB9-3F9C4C08BEB2}" type="presParOf" srcId="{3881FF18-5519-4B47-BFF6-3B05FBE045FA}" destId="{F390B918-C1D4-4206-997F-1AE486962A08}" srcOrd="1" destOrd="0" presId="urn:microsoft.com/office/officeart/2005/8/layout/orgChart1"/>
    <dgm:cxn modelId="{430B6F06-5715-4BCC-AABF-BF788D2C38CD}" type="presParOf" srcId="{F390B918-C1D4-4206-997F-1AE486962A08}" destId="{8FE99225-8C70-44ED-B4B2-021D0402EE35}" srcOrd="0" destOrd="0" presId="urn:microsoft.com/office/officeart/2005/8/layout/orgChart1"/>
    <dgm:cxn modelId="{EC4BA85A-366B-4D00-A82E-B343131A0090}" type="presParOf" srcId="{8FE99225-8C70-44ED-B4B2-021D0402EE35}" destId="{BAE4FFE9-228C-48C3-A277-04E3FBE65ED1}" srcOrd="0" destOrd="0" presId="urn:microsoft.com/office/officeart/2005/8/layout/orgChart1"/>
    <dgm:cxn modelId="{475736C1-7BAD-4F4E-ABC7-C8F9CF591657}" type="presParOf" srcId="{8FE99225-8C70-44ED-B4B2-021D0402EE35}" destId="{A46ECDD3-F30C-47CD-857C-F9F474F97E38}" srcOrd="1" destOrd="0" presId="urn:microsoft.com/office/officeart/2005/8/layout/orgChart1"/>
    <dgm:cxn modelId="{CCD828A2-99C6-41EA-A71B-C2FECE490B4F}" type="presParOf" srcId="{F390B918-C1D4-4206-997F-1AE486962A08}" destId="{D7B2118E-B2CB-45F8-AD29-7AB886BED8F1}" srcOrd="1" destOrd="0" presId="urn:microsoft.com/office/officeart/2005/8/layout/orgChart1"/>
    <dgm:cxn modelId="{FCECC965-8464-4227-84EE-373403D20333}" type="presParOf" srcId="{F390B918-C1D4-4206-997F-1AE486962A08}" destId="{6C3CA898-83C1-4BED-8F2E-3FBE8B1ABA3C}" srcOrd="2" destOrd="0" presId="urn:microsoft.com/office/officeart/2005/8/layout/orgChart1"/>
    <dgm:cxn modelId="{A36632AD-D221-4AA2-B205-AB53B12D15DB}" type="presParOf" srcId="{3881FF18-5519-4B47-BFF6-3B05FBE045FA}" destId="{2B4444CD-29D6-46D9-BA37-CFF981FDA054}" srcOrd="2" destOrd="0" presId="urn:microsoft.com/office/officeart/2005/8/layout/orgChart1"/>
    <dgm:cxn modelId="{2342AFEB-A0FA-4089-AD98-E2B476A849CA}" type="presParOf" srcId="{3881FF18-5519-4B47-BFF6-3B05FBE045FA}" destId="{F4604499-72D3-4F50-8487-99E24CC4335E}" srcOrd="3" destOrd="0" presId="urn:microsoft.com/office/officeart/2005/8/layout/orgChart1"/>
    <dgm:cxn modelId="{74754BEB-142A-4BE9-A209-977728308CDE}" type="presParOf" srcId="{F4604499-72D3-4F50-8487-99E24CC4335E}" destId="{6F13496C-7904-4893-AF96-D36E0AF0156E}" srcOrd="0" destOrd="0" presId="urn:microsoft.com/office/officeart/2005/8/layout/orgChart1"/>
    <dgm:cxn modelId="{767AC0BA-68E9-4FFC-B06B-81A14B19B671}" type="presParOf" srcId="{6F13496C-7904-4893-AF96-D36E0AF0156E}" destId="{7F7CD9F4-14D7-40E5-A87D-51A6A82B6D06}" srcOrd="0" destOrd="0" presId="urn:microsoft.com/office/officeart/2005/8/layout/orgChart1"/>
    <dgm:cxn modelId="{46AAB78A-5F2C-4835-AC10-DABD2E186A0C}" type="presParOf" srcId="{6F13496C-7904-4893-AF96-D36E0AF0156E}" destId="{573E593F-50C0-4042-83F3-CB595B83676D}" srcOrd="1" destOrd="0" presId="urn:microsoft.com/office/officeart/2005/8/layout/orgChart1"/>
    <dgm:cxn modelId="{78A2AD08-C4AF-4756-BFB2-C09A7F34FB3C}" type="presParOf" srcId="{F4604499-72D3-4F50-8487-99E24CC4335E}" destId="{33A0D85B-BD3B-4741-8F55-D607CAFCB8EA}" srcOrd="1" destOrd="0" presId="urn:microsoft.com/office/officeart/2005/8/layout/orgChart1"/>
    <dgm:cxn modelId="{EEDBCB20-4FC5-4457-ABC3-4A36AA6CBECE}" type="presParOf" srcId="{F4604499-72D3-4F50-8487-99E24CC4335E}" destId="{3DFE8BEF-0725-4C86-97AD-59C410FBDEC9}" srcOrd="2" destOrd="0" presId="urn:microsoft.com/office/officeart/2005/8/layout/orgChart1"/>
    <dgm:cxn modelId="{7943B0AE-5C11-4D00-B425-3913C03A990E}" type="presParOf" srcId="{5AA57E35-3CBB-443E-AD4C-77F344F78B77}" destId="{5315F6BE-EB6D-4AE4-89DF-B65C42A0F69A}" srcOrd="2" destOrd="0" presId="urn:microsoft.com/office/officeart/2005/8/layout/orgChart1"/>
    <dgm:cxn modelId="{EC92E4F3-BB50-4DBB-B69F-563E81AD0D20}" type="presParOf" srcId="{5AA57E35-3CBB-443E-AD4C-77F344F78B77}" destId="{4988E48D-04AE-4B17-9032-BC0906A854C4}" srcOrd="3" destOrd="0" presId="urn:microsoft.com/office/officeart/2005/8/layout/orgChart1"/>
    <dgm:cxn modelId="{92F17B93-E41A-4622-A957-B8D353C0C426}" type="presParOf" srcId="{4988E48D-04AE-4B17-9032-BC0906A854C4}" destId="{5BA48F4B-55D4-4CCF-9602-9CDC6426D337}" srcOrd="0" destOrd="0" presId="urn:microsoft.com/office/officeart/2005/8/layout/orgChart1"/>
    <dgm:cxn modelId="{62048A3E-6BE5-4F85-8644-C5573A73017C}" type="presParOf" srcId="{5BA48F4B-55D4-4CCF-9602-9CDC6426D337}" destId="{063C59FB-0F71-4A29-9D0B-1E021026E564}" srcOrd="0" destOrd="0" presId="urn:microsoft.com/office/officeart/2005/8/layout/orgChart1"/>
    <dgm:cxn modelId="{93AA5D72-60A3-4535-8A78-B8E6DD5AB7B4}" type="presParOf" srcId="{5BA48F4B-55D4-4CCF-9602-9CDC6426D337}" destId="{329466D9-FF39-4369-8833-6B900C44C6F0}" srcOrd="1" destOrd="0" presId="urn:microsoft.com/office/officeart/2005/8/layout/orgChart1"/>
    <dgm:cxn modelId="{99BA1D09-CBA8-4970-BA58-30641349F0B7}" type="presParOf" srcId="{4988E48D-04AE-4B17-9032-BC0906A854C4}" destId="{66B94611-65A7-4118-8E03-E44DB496E292}" srcOrd="1" destOrd="0" presId="urn:microsoft.com/office/officeart/2005/8/layout/orgChart1"/>
    <dgm:cxn modelId="{F3FF8DBB-816B-44FE-8274-BA4291C8AE20}" type="presParOf" srcId="{4988E48D-04AE-4B17-9032-BC0906A854C4}" destId="{54E4AF3D-F21E-487A-B1F3-38E0239134D8}" srcOrd="2" destOrd="0" presId="urn:microsoft.com/office/officeart/2005/8/layout/orgChart1"/>
    <dgm:cxn modelId="{01FFDFD6-4BA5-4AF0-9747-8BB3A92E4826}" type="presParOf" srcId="{54E4AF3D-F21E-487A-B1F3-38E0239134D8}" destId="{DE030559-4D3B-475B-AE48-D975F21B2477}" srcOrd="0" destOrd="0" presId="urn:microsoft.com/office/officeart/2005/8/layout/orgChart1"/>
    <dgm:cxn modelId="{05EE275F-419D-44C4-871D-EB40AEB41D94}" type="presParOf" srcId="{54E4AF3D-F21E-487A-B1F3-38E0239134D8}" destId="{DAF5B8FF-02C4-4C29-AFD5-3765FE4A5247}" srcOrd="1" destOrd="0" presId="urn:microsoft.com/office/officeart/2005/8/layout/orgChart1"/>
    <dgm:cxn modelId="{407C812C-B2B3-4070-B83E-5C6FABEF78FC}" type="presParOf" srcId="{DAF5B8FF-02C4-4C29-AFD5-3765FE4A5247}" destId="{19A86F4F-6973-4A58-A24D-E1C3E5F5FADC}" srcOrd="0" destOrd="0" presId="urn:microsoft.com/office/officeart/2005/8/layout/orgChart1"/>
    <dgm:cxn modelId="{963FCC2A-8DB7-4DE2-B8A6-1A5416D189F9}" type="presParOf" srcId="{19A86F4F-6973-4A58-A24D-E1C3E5F5FADC}" destId="{F7A464DC-D68E-40AF-A5CD-A9447B09ABCF}" srcOrd="0" destOrd="0" presId="urn:microsoft.com/office/officeart/2005/8/layout/orgChart1"/>
    <dgm:cxn modelId="{952264FC-05F7-4668-B8A0-5D5E19E8C40B}" type="presParOf" srcId="{19A86F4F-6973-4A58-A24D-E1C3E5F5FADC}" destId="{1F8BD39E-CD26-4EE2-B4C2-95E83C2CE062}" srcOrd="1" destOrd="0" presId="urn:microsoft.com/office/officeart/2005/8/layout/orgChart1"/>
    <dgm:cxn modelId="{A27BD31B-864D-4099-85F6-41E8F3C14A34}" type="presParOf" srcId="{DAF5B8FF-02C4-4C29-AFD5-3765FE4A5247}" destId="{5D2D9FAE-C349-430F-8D01-A83BDFB02D46}" srcOrd="1" destOrd="0" presId="urn:microsoft.com/office/officeart/2005/8/layout/orgChart1"/>
    <dgm:cxn modelId="{F9BF326B-5691-4224-BB91-67EDF631786C}" type="presParOf" srcId="{DAF5B8FF-02C4-4C29-AFD5-3765FE4A5247}" destId="{31E7C1E4-1550-403D-8B37-2F2ADBF694D0}" srcOrd="2" destOrd="0" presId="urn:microsoft.com/office/officeart/2005/8/layout/orgChart1"/>
    <dgm:cxn modelId="{4FB2D302-6189-4626-959C-DC18B31B868B}" type="presParOf" srcId="{54E4AF3D-F21E-487A-B1F3-38E0239134D8}" destId="{3552BA6C-6FD7-4E84-A05A-CB52D1D4173C}" srcOrd="2" destOrd="0" presId="urn:microsoft.com/office/officeart/2005/8/layout/orgChart1"/>
    <dgm:cxn modelId="{97A116A5-F110-494B-BB3A-87677EC8EB47}" type="presParOf" srcId="{54E4AF3D-F21E-487A-B1F3-38E0239134D8}" destId="{51DDCC2A-6F4F-467B-978D-ADC336661A73}" srcOrd="3" destOrd="0" presId="urn:microsoft.com/office/officeart/2005/8/layout/orgChart1"/>
    <dgm:cxn modelId="{23B8A34A-55E8-4782-87FC-129E97DB2282}" type="presParOf" srcId="{51DDCC2A-6F4F-467B-978D-ADC336661A73}" destId="{F5653177-1356-42DA-967E-CE199D6D6516}" srcOrd="0" destOrd="0" presId="urn:microsoft.com/office/officeart/2005/8/layout/orgChart1"/>
    <dgm:cxn modelId="{1F7A3B66-A27F-4D3A-B2D7-1272AD202608}" type="presParOf" srcId="{F5653177-1356-42DA-967E-CE199D6D6516}" destId="{5086E491-E8B6-40CF-A154-AC4578854588}" srcOrd="0" destOrd="0" presId="urn:microsoft.com/office/officeart/2005/8/layout/orgChart1"/>
    <dgm:cxn modelId="{DB3BE987-63C9-4810-A67A-9D2775CF5789}" type="presParOf" srcId="{F5653177-1356-42DA-967E-CE199D6D6516}" destId="{058D774B-47BB-46EF-96F0-FE2C1D6CF4E6}" srcOrd="1" destOrd="0" presId="urn:microsoft.com/office/officeart/2005/8/layout/orgChart1"/>
    <dgm:cxn modelId="{07F9EB04-BAC4-4AD4-942E-149575DECCF2}" type="presParOf" srcId="{51DDCC2A-6F4F-467B-978D-ADC336661A73}" destId="{63AA834D-E479-494F-A647-395A416A6751}" srcOrd="1" destOrd="0" presId="urn:microsoft.com/office/officeart/2005/8/layout/orgChart1"/>
    <dgm:cxn modelId="{7742A829-09CE-4EC3-9289-E31D0949EF38}" type="presParOf" srcId="{51DDCC2A-6F4F-467B-978D-ADC336661A73}" destId="{AB93A227-EFDD-43FC-B18D-9160FCEF17FF}" srcOrd="2" destOrd="0" presId="urn:microsoft.com/office/officeart/2005/8/layout/orgChart1"/>
    <dgm:cxn modelId="{B935EA2A-E2BF-46FA-BC6D-F8DD13978ABA}" type="presParOf" srcId="{54E4AF3D-F21E-487A-B1F3-38E0239134D8}" destId="{3E9755D8-97A8-4E91-B4DA-8A291C813585}" srcOrd="4" destOrd="0" presId="urn:microsoft.com/office/officeart/2005/8/layout/orgChart1"/>
    <dgm:cxn modelId="{204D9DC9-405F-491B-9C8B-B560BD89D77E}" type="presParOf" srcId="{54E4AF3D-F21E-487A-B1F3-38E0239134D8}" destId="{3388A067-5755-4943-A50E-5FDC27298851}" srcOrd="5" destOrd="0" presId="urn:microsoft.com/office/officeart/2005/8/layout/orgChart1"/>
    <dgm:cxn modelId="{69A1A1D3-144D-418A-893D-11736D437C98}" type="presParOf" srcId="{3388A067-5755-4943-A50E-5FDC27298851}" destId="{62A0DC34-346F-499E-A8FC-EA9F8D87561C}" srcOrd="0" destOrd="0" presId="urn:microsoft.com/office/officeart/2005/8/layout/orgChart1"/>
    <dgm:cxn modelId="{300F03E5-9B3F-4AD9-97D6-EF04DF0D0AB5}" type="presParOf" srcId="{62A0DC34-346F-499E-A8FC-EA9F8D87561C}" destId="{19E73529-0AC6-4614-A44B-31901AC107A2}" srcOrd="0" destOrd="0" presId="urn:microsoft.com/office/officeart/2005/8/layout/orgChart1"/>
    <dgm:cxn modelId="{B423ECA3-94C5-4C57-BBFB-47777C15AF28}" type="presParOf" srcId="{62A0DC34-346F-499E-A8FC-EA9F8D87561C}" destId="{23615671-0CDE-4AC8-B189-FE7BD14BAAF4}" srcOrd="1" destOrd="0" presId="urn:microsoft.com/office/officeart/2005/8/layout/orgChart1"/>
    <dgm:cxn modelId="{7FCB336F-6B8F-45A4-8366-708437A66C6E}" type="presParOf" srcId="{3388A067-5755-4943-A50E-5FDC27298851}" destId="{DAB00562-E0E3-41FD-8FF0-66D60A79A227}" srcOrd="1" destOrd="0" presId="urn:microsoft.com/office/officeart/2005/8/layout/orgChart1"/>
    <dgm:cxn modelId="{929BD41C-2CBF-4C37-B130-349557660521}" type="presParOf" srcId="{3388A067-5755-4943-A50E-5FDC27298851}" destId="{61961895-FFE5-4527-A507-1D2F40F9934A}" srcOrd="2" destOrd="0" presId="urn:microsoft.com/office/officeart/2005/8/layout/orgChart1"/>
    <dgm:cxn modelId="{9BE54EA9-022A-4394-B9F5-8CBFD95AC8EA}" type="presParOf" srcId="{5AA57E35-3CBB-443E-AD4C-77F344F78B77}" destId="{20B12CEC-2ABC-4C9D-B089-46A81DF58D2C}" srcOrd="4" destOrd="0" presId="urn:microsoft.com/office/officeart/2005/8/layout/orgChart1"/>
    <dgm:cxn modelId="{B81D289F-4860-4E13-A4A8-B59F5E9D81C5}" type="presParOf" srcId="{5AA57E35-3CBB-443E-AD4C-77F344F78B77}" destId="{C97004F5-35A3-47CC-9DB6-EA1FA4C1554D}" srcOrd="5" destOrd="0" presId="urn:microsoft.com/office/officeart/2005/8/layout/orgChart1"/>
    <dgm:cxn modelId="{B8982F30-0AF7-4E6E-8B80-0EC3B4AD0A03}" type="presParOf" srcId="{C97004F5-35A3-47CC-9DB6-EA1FA4C1554D}" destId="{B458A3BB-6EAE-4EBB-97B1-9CF9B94ADC54}" srcOrd="0" destOrd="0" presId="urn:microsoft.com/office/officeart/2005/8/layout/orgChart1"/>
    <dgm:cxn modelId="{8508B305-D8A7-48D6-8561-A92F754BDAA5}" type="presParOf" srcId="{B458A3BB-6EAE-4EBB-97B1-9CF9B94ADC54}" destId="{6ACBC2C2-4C4C-4177-8FA9-4A4061988296}" srcOrd="0" destOrd="0" presId="urn:microsoft.com/office/officeart/2005/8/layout/orgChart1"/>
    <dgm:cxn modelId="{11F52191-D4B9-40AC-8DBF-0072EC77C82A}" type="presParOf" srcId="{B458A3BB-6EAE-4EBB-97B1-9CF9B94ADC54}" destId="{9D46840E-53EE-4449-BF8A-6BC33E412F9D}" srcOrd="1" destOrd="0" presId="urn:microsoft.com/office/officeart/2005/8/layout/orgChart1"/>
    <dgm:cxn modelId="{3B3568AF-A80E-49DD-A2A4-A6E92B29D0D9}" type="presParOf" srcId="{C97004F5-35A3-47CC-9DB6-EA1FA4C1554D}" destId="{CEAB23A5-90D1-4703-96D8-003FE50A236E}" srcOrd="1" destOrd="0" presId="urn:microsoft.com/office/officeart/2005/8/layout/orgChart1"/>
    <dgm:cxn modelId="{AE204F48-2567-4E7D-91D6-8743F272521F}" type="presParOf" srcId="{C97004F5-35A3-47CC-9DB6-EA1FA4C1554D}" destId="{5BC06603-9D97-4373-959B-A4A4787CDBDD}" srcOrd="2" destOrd="0" presId="urn:microsoft.com/office/officeart/2005/8/layout/orgChart1"/>
    <dgm:cxn modelId="{C8DF81C6-FFA7-4932-A766-ACEA8A953EC0}" type="presParOf" srcId="{5BC06603-9D97-4373-959B-A4A4787CDBDD}" destId="{0F08854E-FC1F-418E-81B4-21A1A6F6004C}" srcOrd="0" destOrd="0" presId="urn:microsoft.com/office/officeart/2005/8/layout/orgChart1"/>
    <dgm:cxn modelId="{2166CE77-0BA9-403D-97F8-8AD251126308}" type="presParOf" srcId="{5BC06603-9D97-4373-959B-A4A4787CDBDD}" destId="{2C34F8F0-2177-40B7-9237-9C0AD2591E4F}" srcOrd="1" destOrd="0" presId="urn:microsoft.com/office/officeart/2005/8/layout/orgChart1"/>
    <dgm:cxn modelId="{109D54A8-A4E4-4147-B762-D68DA833C7BC}" type="presParOf" srcId="{2C34F8F0-2177-40B7-9237-9C0AD2591E4F}" destId="{97E3E595-7F9C-4A8E-B024-0563873070F9}" srcOrd="0" destOrd="0" presId="urn:microsoft.com/office/officeart/2005/8/layout/orgChart1"/>
    <dgm:cxn modelId="{E6688B05-19DD-41CA-8331-7AE80D3D9CA1}" type="presParOf" srcId="{97E3E595-7F9C-4A8E-B024-0563873070F9}" destId="{7F95CD63-9FFE-40B0-8BC7-5D04E5480C6A}" srcOrd="0" destOrd="0" presId="urn:microsoft.com/office/officeart/2005/8/layout/orgChart1"/>
    <dgm:cxn modelId="{42BB1495-F0B4-4AA0-8E16-4E07B4DED7F5}" type="presParOf" srcId="{97E3E595-7F9C-4A8E-B024-0563873070F9}" destId="{2D6B7890-E6A3-49FE-8605-A11A855299D5}" srcOrd="1" destOrd="0" presId="urn:microsoft.com/office/officeart/2005/8/layout/orgChart1"/>
    <dgm:cxn modelId="{FB3E3332-9A56-4F55-B7CD-3DFD7D0BAD08}" type="presParOf" srcId="{2C34F8F0-2177-40B7-9237-9C0AD2591E4F}" destId="{E1502CC3-AB82-4FCB-A51F-21C94A94EAFA}" srcOrd="1" destOrd="0" presId="urn:microsoft.com/office/officeart/2005/8/layout/orgChart1"/>
    <dgm:cxn modelId="{B8ADB741-B30C-43D2-8F34-6F5CB64038F4}" type="presParOf" srcId="{2C34F8F0-2177-40B7-9237-9C0AD2591E4F}" destId="{27B1409C-EC11-4FA6-A826-2577B850C109}" srcOrd="2" destOrd="0" presId="urn:microsoft.com/office/officeart/2005/8/layout/orgChart1"/>
    <dgm:cxn modelId="{DA45BF49-AA4C-477C-879E-B8C83153DA94}" type="presParOf" srcId="{5BC06603-9D97-4373-959B-A4A4787CDBDD}" destId="{E1117113-095D-4D0B-AB2A-9B2CB2F1E536}" srcOrd="2" destOrd="0" presId="urn:microsoft.com/office/officeart/2005/8/layout/orgChart1"/>
    <dgm:cxn modelId="{4CE7259C-2670-46B1-BFE0-C02876425615}" type="presParOf" srcId="{5BC06603-9D97-4373-959B-A4A4787CDBDD}" destId="{D732685D-A0CA-46E0-8869-33FE744D44A5}" srcOrd="3" destOrd="0" presId="urn:microsoft.com/office/officeart/2005/8/layout/orgChart1"/>
    <dgm:cxn modelId="{F5194CC5-C2C9-4C49-B2E6-3C440ADF3A2F}" type="presParOf" srcId="{D732685D-A0CA-46E0-8869-33FE744D44A5}" destId="{D59B67C7-5101-443E-A0A0-5EC74A418B41}" srcOrd="0" destOrd="0" presId="urn:microsoft.com/office/officeart/2005/8/layout/orgChart1"/>
    <dgm:cxn modelId="{17C87466-B176-466A-8C89-E05D1AD7A58F}" type="presParOf" srcId="{D59B67C7-5101-443E-A0A0-5EC74A418B41}" destId="{0C76A77A-D5E1-431F-8C9D-214446044C48}" srcOrd="0" destOrd="0" presId="urn:microsoft.com/office/officeart/2005/8/layout/orgChart1"/>
    <dgm:cxn modelId="{2A8F8421-669A-4787-9A9C-667CA4049F8E}" type="presParOf" srcId="{D59B67C7-5101-443E-A0A0-5EC74A418B41}" destId="{9D381FD8-B29D-46E8-AB9E-8144D6436999}" srcOrd="1" destOrd="0" presId="urn:microsoft.com/office/officeart/2005/8/layout/orgChart1"/>
    <dgm:cxn modelId="{1EC3BE33-C1BC-42F8-BE4F-E2A57F241DC6}" type="presParOf" srcId="{D732685D-A0CA-46E0-8869-33FE744D44A5}" destId="{C883EEB2-7318-44C1-BC11-310D7AD1E360}" srcOrd="1" destOrd="0" presId="urn:microsoft.com/office/officeart/2005/8/layout/orgChart1"/>
    <dgm:cxn modelId="{158F0062-E551-43AF-AAE5-3AA67B7E7594}" type="presParOf" srcId="{D732685D-A0CA-46E0-8869-33FE744D44A5}" destId="{D42E9520-6409-4C5F-999E-3D1D4483D91F}" srcOrd="2" destOrd="0" presId="urn:microsoft.com/office/officeart/2005/8/layout/orgChart1"/>
    <dgm:cxn modelId="{67902584-4AAE-4FB8-8863-3063EA1DF696}" type="presParOf" srcId="{5AA57E35-3CBB-443E-AD4C-77F344F78B77}" destId="{B44462CD-EC97-4E7C-9658-495DA019F0AD}" srcOrd="6" destOrd="0" presId="urn:microsoft.com/office/officeart/2005/8/layout/orgChart1"/>
    <dgm:cxn modelId="{28E20E75-61EF-4D82-A5B2-A1B5FFD5F2AD}" type="presParOf" srcId="{5AA57E35-3CBB-443E-AD4C-77F344F78B77}" destId="{AD9B7269-56E3-47DA-957E-A86B38D777EB}" srcOrd="7" destOrd="0" presId="urn:microsoft.com/office/officeart/2005/8/layout/orgChart1"/>
    <dgm:cxn modelId="{871EB535-486F-450E-8839-D26B88032FC2}" type="presParOf" srcId="{AD9B7269-56E3-47DA-957E-A86B38D777EB}" destId="{A43579D3-0A72-4FF8-A471-D45E9CE98209}" srcOrd="0" destOrd="0" presId="urn:microsoft.com/office/officeart/2005/8/layout/orgChart1"/>
    <dgm:cxn modelId="{F12C6083-7295-4196-A64B-D0107C0E32B3}" type="presParOf" srcId="{A43579D3-0A72-4FF8-A471-D45E9CE98209}" destId="{60CEAF33-94A2-4FF5-B2AC-F9B1A9C36BC3}" srcOrd="0" destOrd="0" presId="urn:microsoft.com/office/officeart/2005/8/layout/orgChart1"/>
    <dgm:cxn modelId="{A8F59D97-6301-429E-99F0-C382ABDAC5E2}" type="presParOf" srcId="{A43579D3-0A72-4FF8-A471-D45E9CE98209}" destId="{D352A9FC-83BC-4C26-846B-A4A9C61695A5}" srcOrd="1" destOrd="0" presId="urn:microsoft.com/office/officeart/2005/8/layout/orgChart1"/>
    <dgm:cxn modelId="{99D2F4A6-ECD6-43EF-AD86-2B603BE0A2F8}" type="presParOf" srcId="{AD9B7269-56E3-47DA-957E-A86B38D777EB}" destId="{8497C2B4-9C03-43BB-9FEE-D8370B254589}" srcOrd="1" destOrd="0" presId="urn:microsoft.com/office/officeart/2005/8/layout/orgChart1"/>
    <dgm:cxn modelId="{1BE9917F-3C34-452D-B084-83B5179A6FAE}" type="presParOf" srcId="{AD9B7269-56E3-47DA-957E-A86B38D777EB}" destId="{8C425600-54FC-4CA8-8FCD-C7D25851C387}" srcOrd="2" destOrd="0" presId="urn:microsoft.com/office/officeart/2005/8/layout/orgChart1"/>
    <dgm:cxn modelId="{0DC82CDF-4447-4E76-BFAA-BD2F4C189BF0}" type="presParOf" srcId="{8C425600-54FC-4CA8-8FCD-C7D25851C387}" destId="{9E5A4392-04A9-484C-ABFC-D485B0656749}" srcOrd="0" destOrd="0" presId="urn:microsoft.com/office/officeart/2005/8/layout/orgChart1"/>
    <dgm:cxn modelId="{E77B5FA0-805A-4392-8A82-2B8F0F85EB2E}" type="presParOf" srcId="{8C425600-54FC-4CA8-8FCD-C7D25851C387}" destId="{69D17E50-EBE9-4550-B6CA-50C3CD642144}" srcOrd="1" destOrd="0" presId="urn:microsoft.com/office/officeart/2005/8/layout/orgChart1"/>
    <dgm:cxn modelId="{AC1C792B-B1B8-4FCE-8B39-60C7797B1AE8}" type="presParOf" srcId="{69D17E50-EBE9-4550-B6CA-50C3CD642144}" destId="{4AB5BFC1-A0AA-4A27-B3DD-20F114281E29}" srcOrd="0" destOrd="0" presId="urn:microsoft.com/office/officeart/2005/8/layout/orgChart1"/>
    <dgm:cxn modelId="{557CE16E-D709-4DF7-AD46-F2FBEBE1CCAC}" type="presParOf" srcId="{4AB5BFC1-A0AA-4A27-B3DD-20F114281E29}" destId="{7FC7D17C-B8FD-4452-BFC0-CF6F0CB4AA1F}" srcOrd="0" destOrd="0" presId="urn:microsoft.com/office/officeart/2005/8/layout/orgChart1"/>
    <dgm:cxn modelId="{906B68ED-CB51-477F-A549-0FDE2FDACD28}" type="presParOf" srcId="{4AB5BFC1-A0AA-4A27-B3DD-20F114281E29}" destId="{91DF006B-0121-44CB-BB90-5CE405FDB721}" srcOrd="1" destOrd="0" presId="urn:microsoft.com/office/officeart/2005/8/layout/orgChart1"/>
    <dgm:cxn modelId="{17C4DDFD-2284-4E07-8A3B-D4C7FC18A28B}" type="presParOf" srcId="{69D17E50-EBE9-4550-B6CA-50C3CD642144}" destId="{77E4A7E5-514D-4045-8BCC-971C6F5990B5}" srcOrd="1" destOrd="0" presId="urn:microsoft.com/office/officeart/2005/8/layout/orgChart1"/>
    <dgm:cxn modelId="{64DB012C-C53B-404E-933F-F986DD270FC4}" type="presParOf" srcId="{69D17E50-EBE9-4550-B6CA-50C3CD642144}" destId="{68010F92-A10D-4375-95B0-C90C836DAA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A4392-04A9-484C-ABFC-D485B0656749}">
      <dsp:nvSpPr>
        <dsp:cNvPr id="0" name=""/>
        <dsp:cNvSpPr/>
      </dsp:nvSpPr>
      <dsp:spPr>
        <a:xfrm>
          <a:off x="4217686" y="3310917"/>
          <a:ext cx="111146" cy="486928"/>
        </a:xfrm>
        <a:custGeom>
          <a:avLst/>
          <a:gdLst/>
          <a:ahLst/>
          <a:cxnLst/>
          <a:rect l="0" t="0" r="0" b="0"/>
          <a:pathLst>
            <a:path>
              <a:moveTo>
                <a:pt x="111146" y="0"/>
              </a:moveTo>
              <a:lnTo>
                <a:pt x="111146" y="486928"/>
              </a:lnTo>
              <a:lnTo>
                <a:pt x="0" y="4869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4462CD-EC97-4E7C-9658-495DA019F0AD}">
      <dsp:nvSpPr>
        <dsp:cNvPr id="0" name=""/>
        <dsp:cNvSpPr/>
      </dsp:nvSpPr>
      <dsp:spPr>
        <a:xfrm>
          <a:off x="3048000" y="304663"/>
          <a:ext cx="751563" cy="2741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1618"/>
              </a:lnTo>
              <a:lnTo>
                <a:pt x="751563" y="27416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17113-095D-4D0B-AB2A-9B2CB2F1E536}">
      <dsp:nvSpPr>
        <dsp:cNvPr id="0" name=""/>
        <dsp:cNvSpPr/>
      </dsp:nvSpPr>
      <dsp:spPr>
        <a:xfrm>
          <a:off x="1767166" y="3310917"/>
          <a:ext cx="111146" cy="48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928"/>
              </a:lnTo>
              <a:lnTo>
                <a:pt x="111146" y="4869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8854E-FC1F-418E-81B4-21A1A6F6004C}">
      <dsp:nvSpPr>
        <dsp:cNvPr id="0" name=""/>
        <dsp:cNvSpPr/>
      </dsp:nvSpPr>
      <dsp:spPr>
        <a:xfrm>
          <a:off x="1656019" y="3310917"/>
          <a:ext cx="111146" cy="486928"/>
        </a:xfrm>
        <a:custGeom>
          <a:avLst/>
          <a:gdLst/>
          <a:ahLst/>
          <a:cxnLst/>
          <a:rect l="0" t="0" r="0" b="0"/>
          <a:pathLst>
            <a:path>
              <a:moveTo>
                <a:pt x="111146" y="0"/>
              </a:moveTo>
              <a:lnTo>
                <a:pt x="111146" y="486928"/>
              </a:lnTo>
              <a:lnTo>
                <a:pt x="0" y="4869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12CEC-2ABC-4C9D-B089-46A81DF58D2C}">
      <dsp:nvSpPr>
        <dsp:cNvPr id="0" name=""/>
        <dsp:cNvSpPr/>
      </dsp:nvSpPr>
      <dsp:spPr>
        <a:xfrm>
          <a:off x="2296436" y="304663"/>
          <a:ext cx="751563" cy="2741618"/>
        </a:xfrm>
        <a:custGeom>
          <a:avLst/>
          <a:gdLst/>
          <a:ahLst/>
          <a:cxnLst/>
          <a:rect l="0" t="0" r="0" b="0"/>
          <a:pathLst>
            <a:path>
              <a:moveTo>
                <a:pt x="751563" y="0"/>
              </a:moveTo>
              <a:lnTo>
                <a:pt x="751563" y="2741618"/>
              </a:lnTo>
              <a:lnTo>
                <a:pt x="0" y="27416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9755D8-97A8-4E91-B4DA-8A291C813585}">
      <dsp:nvSpPr>
        <dsp:cNvPr id="0" name=""/>
        <dsp:cNvSpPr/>
      </dsp:nvSpPr>
      <dsp:spPr>
        <a:xfrm>
          <a:off x="4217686" y="948512"/>
          <a:ext cx="214685" cy="1346206"/>
        </a:xfrm>
        <a:custGeom>
          <a:avLst/>
          <a:gdLst/>
          <a:ahLst/>
          <a:cxnLst/>
          <a:rect l="0" t="0" r="0" b="0"/>
          <a:pathLst>
            <a:path>
              <a:moveTo>
                <a:pt x="214685" y="0"/>
              </a:moveTo>
              <a:lnTo>
                <a:pt x="214685" y="1346206"/>
              </a:lnTo>
              <a:lnTo>
                <a:pt x="0" y="13462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52BA6C-6FD7-4E84-A05A-CB52D1D4173C}">
      <dsp:nvSpPr>
        <dsp:cNvPr id="0" name=""/>
        <dsp:cNvSpPr/>
      </dsp:nvSpPr>
      <dsp:spPr>
        <a:xfrm>
          <a:off x="4386651" y="948512"/>
          <a:ext cx="91440" cy="5946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4642"/>
              </a:lnTo>
              <a:lnTo>
                <a:pt x="53328" y="5946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30559-4D3B-475B-AE48-D975F21B2477}">
      <dsp:nvSpPr>
        <dsp:cNvPr id="0" name=""/>
        <dsp:cNvSpPr/>
      </dsp:nvSpPr>
      <dsp:spPr>
        <a:xfrm>
          <a:off x="4217686" y="948512"/>
          <a:ext cx="214685" cy="594642"/>
        </a:xfrm>
        <a:custGeom>
          <a:avLst/>
          <a:gdLst/>
          <a:ahLst/>
          <a:cxnLst/>
          <a:rect l="0" t="0" r="0" b="0"/>
          <a:pathLst>
            <a:path>
              <a:moveTo>
                <a:pt x="214685" y="0"/>
              </a:moveTo>
              <a:lnTo>
                <a:pt x="214685" y="594642"/>
              </a:lnTo>
              <a:lnTo>
                <a:pt x="0" y="5946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5F6BE-EB6D-4AE4-89DF-B65C42A0F69A}">
      <dsp:nvSpPr>
        <dsp:cNvPr id="0" name=""/>
        <dsp:cNvSpPr/>
      </dsp:nvSpPr>
      <dsp:spPr>
        <a:xfrm>
          <a:off x="3048000" y="304663"/>
          <a:ext cx="1062178" cy="48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928"/>
              </a:lnTo>
              <a:lnTo>
                <a:pt x="1062178" y="4869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444CD-29D6-46D9-BA37-CFF981FDA054}">
      <dsp:nvSpPr>
        <dsp:cNvPr id="0" name=""/>
        <dsp:cNvSpPr/>
      </dsp:nvSpPr>
      <dsp:spPr>
        <a:xfrm>
          <a:off x="1767166" y="1006880"/>
          <a:ext cx="111146" cy="536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6274"/>
              </a:lnTo>
              <a:lnTo>
                <a:pt x="111146" y="5362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6B628-0D09-4335-83DB-FD42FABA633B}">
      <dsp:nvSpPr>
        <dsp:cNvPr id="0" name=""/>
        <dsp:cNvSpPr/>
      </dsp:nvSpPr>
      <dsp:spPr>
        <a:xfrm>
          <a:off x="1656019" y="1006880"/>
          <a:ext cx="111146" cy="536274"/>
        </a:xfrm>
        <a:custGeom>
          <a:avLst/>
          <a:gdLst/>
          <a:ahLst/>
          <a:cxnLst/>
          <a:rect l="0" t="0" r="0" b="0"/>
          <a:pathLst>
            <a:path>
              <a:moveTo>
                <a:pt x="111146" y="0"/>
              </a:moveTo>
              <a:lnTo>
                <a:pt x="111146" y="536274"/>
              </a:lnTo>
              <a:lnTo>
                <a:pt x="0" y="5362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AA5BEC-AF0C-4729-92D8-9C791DF2C9F1}">
      <dsp:nvSpPr>
        <dsp:cNvPr id="0" name=""/>
        <dsp:cNvSpPr/>
      </dsp:nvSpPr>
      <dsp:spPr>
        <a:xfrm>
          <a:off x="2436878" y="304663"/>
          <a:ext cx="611121" cy="483911"/>
        </a:xfrm>
        <a:custGeom>
          <a:avLst/>
          <a:gdLst/>
          <a:ahLst/>
          <a:cxnLst/>
          <a:rect l="0" t="0" r="0" b="0"/>
          <a:pathLst>
            <a:path>
              <a:moveTo>
                <a:pt x="611121" y="0"/>
              </a:moveTo>
              <a:lnTo>
                <a:pt x="611121" y="483911"/>
              </a:lnTo>
              <a:lnTo>
                <a:pt x="0" y="4839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C2DE0-E418-4C09-B2D0-D90A572E6A83}">
      <dsp:nvSpPr>
        <dsp:cNvPr id="0" name=""/>
        <dsp:cNvSpPr/>
      </dsp:nvSpPr>
      <dsp:spPr>
        <a:xfrm>
          <a:off x="1087271" y="1519"/>
          <a:ext cx="3921456" cy="30314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LMS</a:t>
          </a:r>
          <a:endParaRPr lang="ar-SA" sz="1500" kern="1200" dirty="0"/>
        </a:p>
      </dsp:txBody>
      <dsp:txXfrm>
        <a:off x="1087271" y="1519"/>
        <a:ext cx="3921456" cy="303144"/>
      </dsp:txXfrm>
    </dsp:sp>
    <dsp:sp modelId="{AC639B71-B77C-46AD-81E5-261C7EF9053B}">
      <dsp:nvSpPr>
        <dsp:cNvPr id="0" name=""/>
        <dsp:cNvSpPr/>
      </dsp:nvSpPr>
      <dsp:spPr>
        <a:xfrm>
          <a:off x="1097454" y="570269"/>
          <a:ext cx="1339423" cy="436610"/>
        </a:xfrm>
        <a:prstGeom prst="rect">
          <a:avLst/>
        </a:prstGeom>
        <a:gradFill rotWithShape="1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Controllers</a:t>
          </a:r>
          <a:endParaRPr lang="ar-SA" sz="1500" kern="1200" dirty="0">
            <a:solidFill>
              <a:schemeClr val="tx1"/>
            </a:solidFill>
          </a:endParaRPr>
        </a:p>
      </dsp:txBody>
      <dsp:txXfrm>
        <a:off x="1097454" y="570269"/>
        <a:ext cx="1339423" cy="436610"/>
      </dsp:txXfrm>
    </dsp:sp>
    <dsp:sp modelId="{BAE4FFE9-228C-48C3-A277-04E3FBE65ED1}">
      <dsp:nvSpPr>
        <dsp:cNvPr id="0" name=""/>
        <dsp:cNvSpPr/>
      </dsp:nvSpPr>
      <dsp:spPr>
        <a:xfrm>
          <a:off x="597479" y="1278520"/>
          <a:ext cx="1058540" cy="529270"/>
        </a:xfrm>
        <a:prstGeom prst="rect">
          <a:avLst/>
        </a:prstGeom>
        <a:gradFill rotWithShape="1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Instructor controller</a:t>
          </a:r>
          <a:endParaRPr lang="ar-SA" sz="1500" kern="1200" dirty="0">
            <a:solidFill>
              <a:schemeClr val="tx1"/>
            </a:solidFill>
          </a:endParaRPr>
        </a:p>
      </dsp:txBody>
      <dsp:txXfrm>
        <a:off x="597479" y="1278520"/>
        <a:ext cx="1058540" cy="529270"/>
      </dsp:txXfrm>
    </dsp:sp>
    <dsp:sp modelId="{7F7CD9F4-14D7-40E5-A87D-51A6A82B6D06}">
      <dsp:nvSpPr>
        <dsp:cNvPr id="0" name=""/>
        <dsp:cNvSpPr/>
      </dsp:nvSpPr>
      <dsp:spPr>
        <a:xfrm>
          <a:off x="1878313" y="1278520"/>
          <a:ext cx="1058540" cy="529270"/>
        </a:xfrm>
        <a:prstGeom prst="rect">
          <a:avLst/>
        </a:prstGeom>
        <a:gradFill rotWithShape="1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Student controller</a:t>
          </a:r>
          <a:endParaRPr lang="ar-SA" sz="1500" kern="1200" dirty="0">
            <a:solidFill>
              <a:schemeClr val="tx1"/>
            </a:solidFill>
          </a:endParaRPr>
        </a:p>
      </dsp:txBody>
      <dsp:txXfrm>
        <a:off x="1878313" y="1278520"/>
        <a:ext cx="1058540" cy="529270"/>
      </dsp:txXfrm>
    </dsp:sp>
    <dsp:sp modelId="{063C59FB-0F71-4A29-9D0B-1E021026E564}">
      <dsp:nvSpPr>
        <dsp:cNvPr id="0" name=""/>
        <dsp:cNvSpPr/>
      </dsp:nvSpPr>
      <dsp:spPr>
        <a:xfrm>
          <a:off x="4110178" y="634671"/>
          <a:ext cx="644386" cy="313841"/>
        </a:xfrm>
        <a:prstGeom prst="rect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Models</a:t>
          </a:r>
          <a:endParaRPr lang="ar-SA" sz="1500" kern="1200" dirty="0">
            <a:solidFill>
              <a:schemeClr val="tx1"/>
            </a:solidFill>
          </a:endParaRPr>
        </a:p>
      </dsp:txBody>
      <dsp:txXfrm>
        <a:off x="4110178" y="634671"/>
        <a:ext cx="644386" cy="313841"/>
      </dsp:txXfrm>
    </dsp:sp>
    <dsp:sp modelId="{F7A464DC-D68E-40AF-A5CD-A9447B09ABCF}">
      <dsp:nvSpPr>
        <dsp:cNvPr id="0" name=""/>
        <dsp:cNvSpPr/>
      </dsp:nvSpPr>
      <dsp:spPr>
        <a:xfrm>
          <a:off x="3159146" y="1278520"/>
          <a:ext cx="1058540" cy="529270"/>
        </a:xfrm>
        <a:prstGeom prst="rect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Instructor</a:t>
          </a:r>
          <a:endParaRPr lang="ar-SA" sz="1500" kern="1200" dirty="0">
            <a:solidFill>
              <a:schemeClr val="tx1"/>
            </a:solidFill>
          </a:endParaRPr>
        </a:p>
      </dsp:txBody>
      <dsp:txXfrm>
        <a:off x="3159146" y="1278520"/>
        <a:ext cx="1058540" cy="529270"/>
      </dsp:txXfrm>
    </dsp:sp>
    <dsp:sp modelId="{5086E491-E8B6-40CF-A154-AC4578854588}">
      <dsp:nvSpPr>
        <dsp:cNvPr id="0" name=""/>
        <dsp:cNvSpPr/>
      </dsp:nvSpPr>
      <dsp:spPr>
        <a:xfrm>
          <a:off x="4439980" y="1278520"/>
          <a:ext cx="1058540" cy="529270"/>
        </a:xfrm>
        <a:prstGeom prst="rect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Student</a:t>
          </a:r>
          <a:endParaRPr lang="ar-SA" sz="1500" kern="1200" dirty="0">
            <a:solidFill>
              <a:schemeClr val="tx1"/>
            </a:solidFill>
          </a:endParaRPr>
        </a:p>
      </dsp:txBody>
      <dsp:txXfrm>
        <a:off x="4439980" y="1278520"/>
        <a:ext cx="1058540" cy="529270"/>
      </dsp:txXfrm>
    </dsp:sp>
    <dsp:sp modelId="{19E73529-0AC6-4614-A44B-31901AC107A2}">
      <dsp:nvSpPr>
        <dsp:cNvPr id="0" name=""/>
        <dsp:cNvSpPr/>
      </dsp:nvSpPr>
      <dsp:spPr>
        <a:xfrm>
          <a:off x="3159146" y="2030084"/>
          <a:ext cx="1058540" cy="529270"/>
        </a:xfrm>
        <a:prstGeom prst="rect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Course</a:t>
          </a:r>
          <a:endParaRPr lang="ar-SA" sz="1500" kern="1200" dirty="0">
            <a:solidFill>
              <a:schemeClr val="tx1"/>
            </a:solidFill>
          </a:endParaRPr>
        </a:p>
      </dsp:txBody>
      <dsp:txXfrm>
        <a:off x="3159146" y="2030084"/>
        <a:ext cx="1058540" cy="529270"/>
      </dsp:txXfrm>
    </dsp:sp>
    <dsp:sp modelId="{6ACBC2C2-4C4C-4177-8FA9-4A4061988296}">
      <dsp:nvSpPr>
        <dsp:cNvPr id="0" name=""/>
        <dsp:cNvSpPr/>
      </dsp:nvSpPr>
      <dsp:spPr>
        <a:xfrm>
          <a:off x="1237896" y="2781647"/>
          <a:ext cx="1058540" cy="529270"/>
        </a:xfrm>
        <a:prstGeom prst="rect">
          <a:avLst/>
        </a:prstGeom>
        <a:gradFill rotWithShape="1">
          <a:gsLst>
            <a:gs pos="0">
              <a:schemeClr val="accent6">
                <a:tint val="100000"/>
                <a:shade val="100000"/>
                <a:satMod val="130000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Routes</a:t>
          </a:r>
          <a:endParaRPr lang="ar-SA" sz="1500" kern="1200" dirty="0"/>
        </a:p>
      </dsp:txBody>
      <dsp:txXfrm>
        <a:off x="1237896" y="2781647"/>
        <a:ext cx="1058540" cy="529270"/>
      </dsp:txXfrm>
    </dsp:sp>
    <dsp:sp modelId="{7F95CD63-9FFE-40B0-8BC7-5D04E5480C6A}">
      <dsp:nvSpPr>
        <dsp:cNvPr id="0" name=""/>
        <dsp:cNvSpPr/>
      </dsp:nvSpPr>
      <dsp:spPr>
        <a:xfrm>
          <a:off x="597479" y="3533210"/>
          <a:ext cx="1058540" cy="529270"/>
        </a:xfrm>
        <a:prstGeom prst="rect">
          <a:avLst/>
        </a:prstGeom>
        <a:gradFill rotWithShape="1">
          <a:gsLst>
            <a:gs pos="0">
              <a:schemeClr val="accent6">
                <a:tint val="100000"/>
                <a:shade val="100000"/>
                <a:satMod val="130000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Instructor routes</a:t>
          </a:r>
          <a:endParaRPr lang="ar-SA" sz="1500" kern="1200" dirty="0"/>
        </a:p>
      </dsp:txBody>
      <dsp:txXfrm>
        <a:off x="597479" y="3533210"/>
        <a:ext cx="1058540" cy="529270"/>
      </dsp:txXfrm>
    </dsp:sp>
    <dsp:sp modelId="{0C76A77A-D5E1-431F-8C9D-214446044C48}">
      <dsp:nvSpPr>
        <dsp:cNvPr id="0" name=""/>
        <dsp:cNvSpPr/>
      </dsp:nvSpPr>
      <dsp:spPr>
        <a:xfrm>
          <a:off x="1878313" y="3533210"/>
          <a:ext cx="1058540" cy="529270"/>
        </a:xfrm>
        <a:prstGeom prst="rect">
          <a:avLst/>
        </a:prstGeom>
        <a:gradFill rotWithShape="1">
          <a:gsLst>
            <a:gs pos="0">
              <a:schemeClr val="accent6">
                <a:tint val="100000"/>
                <a:shade val="100000"/>
                <a:satMod val="130000"/>
              </a:schemeClr>
            </a:gs>
            <a:gs pos="100000">
              <a:schemeClr val="accent6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Student routes</a:t>
          </a:r>
          <a:endParaRPr lang="ar-SA" sz="1500" kern="1200" dirty="0"/>
        </a:p>
      </dsp:txBody>
      <dsp:txXfrm>
        <a:off x="1878313" y="3533210"/>
        <a:ext cx="1058540" cy="529270"/>
      </dsp:txXfrm>
    </dsp:sp>
    <dsp:sp modelId="{60CEAF33-94A2-4FF5-B2AC-F9B1A9C36BC3}">
      <dsp:nvSpPr>
        <dsp:cNvPr id="0" name=""/>
        <dsp:cNvSpPr/>
      </dsp:nvSpPr>
      <dsp:spPr>
        <a:xfrm>
          <a:off x="3799563" y="2781647"/>
          <a:ext cx="1058540" cy="529270"/>
        </a:xfrm>
        <a:prstGeom prst="rect">
          <a:avLst/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Views</a:t>
          </a:r>
          <a:endParaRPr lang="ar-SA" sz="1500" kern="1200" dirty="0"/>
        </a:p>
      </dsp:txBody>
      <dsp:txXfrm>
        <a:off x="3799563" y="2781647"/>
        <a:ext cx="1058540" cy="529270"/>
      </dsp:txXfrm>
    </dsp:sp>
    <dsp:sp modelId="{7FC7D17C-B8FD-4452-BFC0-CF6F0CB4AA1F}">
      <dsp:nvSpPr>
        <dsp:cNvPr id="0" name=""/>
        <dsp:cNvSpPr/>
      </dsp:nvSpPr>
      <dsp:spPr>
        <a:xfrm>
          <a:off x="3159146" y="3533210"/>
          <a:ext cx="1058540" cy="529270"/>
        </a:xfrm>
        <a:prstGeom prst="rect">
          <a:avLst/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Ejs</a:t>
          </a:r>
          <a:r>
            <a:rPr lang="en-US" sz="1500" kern="1200" dirty="0"/>
            <a:t> files</a:t>
          </a:r>
          <a:endParaRPr lang="ar-SA" sz="1500" kern="1200" dirty="0"/>
        </a:p>
      </dsp:txBody>
      <dsp:txXfrm>
        <a:off x="3159146" y="3533210"/>
        <a:ext cx="1058540" cy="529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effectLst>
            <a:outerShdw blurRad="57150" dist="19050" dir="5400000" algn="bl" rotWithShape="0">
              <a:srgbClr val="76A5AF">
                <a:alpha val="88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0" r:id="rId5"/>
    <p:sldLayoutId id="2147483661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864359" y="1950100"/>
            <a:ext cx="7356142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 Final Project</a:t>
            </a:r>
            <a:br>
              <a:rPr lang="en" dirty="0"/>
            </a:br>
            <a:r>
              <a:rPr lang="en" sz="2000" dirty="0"/>
              <a:t>TUWAIQ BOOTCAMP</a:t>
            </a:r>
            <a:endParaRPr sz="2000"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Khalid Sharahili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JavaScript node js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Node JS</a:t>
            </a:r>
            <a:endParaRPr dirty="0"/>
          </a:p>
        </p:txBody>
      </p:sp>
      <p:sp>
        <p:nvSpPr>
          <p:cNvPr id="181" name="Google Shape;181;p40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Tailwind</a:t>
            </a:r>
            <a:endParaRPr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</a:t>
            </a:r>
            <a:endParaRPr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6" name="Google Shape;186;p40"/>
          <p:cNvSpPr txBox="1">
            <a:spLocks noGrp="1"/>
          </p:cNvSpPr>
          <p:nvPr>
            <p:ph type="title" idx="8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87" name="Google Shape;187;p40"/>
          <p:cNvCxnSpPr/>
          <p:nvPr/>
        </p:nvCxnSpPr>
        <p:spPr>
          <a:xfrm>
            <a:off x="188335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437340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686345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7B7FBE86-8BC7-0B8D-8558-814AE801C5BB}"/>
              </a:ext>
            </a:extLst>
          </p:cNvPr>
          <p:cNvSpPr/>
          <p:nvPr/>
        </p:nvSpPr>
        <p:spPr>
          <a:xfrm>
            <a:off x="1433679" y="3211773"/>
            <a:ext cx="1296536" cy="1171402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0DB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مستطيل: زوايا مستديرة 6">
            <a:extLst>
              <a:ext uri="{FF2B5EF4-FFF2-40B4-BE49-F238E27FC236}">
                <a16:creationId xmlns:a16="http://schemas.microsoft.com/office/drawing/2014/main" id="{7B80C81C-1E19-D96F-7B96-9F0877685057}"/>
              </a:ext>
            </a:extLst>
          </p:cNvPr>
          <p:cNvSpPr/>
          <p:nvPr/>
        </p:nvSpPr>
        <p:spPr>
          <a:xfrm>
            <a:off x="3923729" y="3211773"/>
            <a:ext cx="1296536" cy="1171402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مستطيل: زوايا مستديرة 9">
            <a:extLst>
              <a:ext uri="{FF2B5EF4-FFF2-40B4-BE49-F238E27FC236}">
                <a16:creationId xmlns:a16="http://schemas.microsoft.com/office/drawing/2014/main" id="{3AC19FB8-D4F9-E49D-9CAC-77EA5A5B9392}"/>
              </a:ext>
            </a:extLst>
          </p:cNvPr>
          <p:cNvSpPr/>
          <p:nvPr/>
        </p:nvSpPr>
        <p:spPr>
          <a:xfrm>
            <a:off x="6446290" y="3211773"/>
            <a:ext cx="1296536" cy="117140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001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dependencies</a:t>
            </a:r>
            <a:endParaRPr dirty="0"/>
          </a:p>
        </p:txBody>
      </p:sp>
      <p:cxnSp>
        <p:nvCxnSpPr>
          <p:cNvPr id="222" name="Google Shape;222;p45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23" name="Google Shape;223;p45"/>
          <p:cNvSpPr txBox="1">
            <a:spLocks noGrp="1"/>
          </p:cNvSpPr>
          <p:nvPr>
            <p:ph type="title"/>
          </p:nvPr>
        </p:nvSpPr>
        <p:spPr>
          <a:xfrm>
            <a:off x="1657282" y="1149773"/>
            <a:ext cx="1647474" cy="4437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bcrypt</a:t>
            </a:r>
            <a:endParaRPr dirty="0"/>
          </a:p>
        </p:txBody>
      </p:sp>
      <p:sp>
        <p:nvSpPr>
          <p:cNvPr id="224" name="Google Shape;224;p45"/>
          <p:cNvSpPr txBox="1">
            <a:spLocks noGrp="1"/>
          </p:cNvSpPr>
          <p:nvPr>
            <p:ph type="subTitle" idx="1"/>
          </p:nvPr>
        </p:nvSpPr>
        <p:spPr>
          <a:xfrm>
            <a:off x="1391151" y="1800715"/>
            <a:ext cx="2179737" cy="401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encrypt password</a:t>
            </a:r>
            <a:endParaRPr dirty="0"/>
          </a:p>
        </p:txBody>
      </p:sp>
      <p:cxnSp>
        <p:nvCxnSpPr>
          <p:cNvPr id="227" name="Google Shape;227;p45"/>
          <p:cNvCxnSpPr/>
          <p:nvPr/>
        </p:nvCxnSpPr>
        <p:spPr>
          <a:xfrm>
            <a:off x="2345119" y="3012791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Google Shape;223;p45">
            <a:extLst>
              <a:ext uri="{FF2B5EF4-FFF2-40B4-BE49-F238E27FC236}">
                <a16:creationId xmlns:a16="http://schemas.microsoft.com/office/drawing/2014/main" id="{443450B1-1A10-0B96-164D-3B86B6B17DC2}"/>
              </a:ext>
            </a:extLst>
          </p:cNvPr>
          <p:cNvSpPr txBox="1">
            <a:spLocks/>
          </p:cNvSpPr>
          <p:nvPr/>
        </p:nvSpPr>
        <p:spPr>
          <a:xfrm>
            <a:off x="4879963" y="1148585"/>
            <a:ext cx="1647474" cy="443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 err="1"/>
              <a:t>dotenv</a:t>
            </a:r>
            <a:endParaRPr lang="en-US" dirty="0"/>
          </a:p>
        </p:txBody>
      </p:sp>
      <p:cxnSp>
        <p:nvCxnSpPr>
          <p:cNvPr id="7" name="Google Shape;227;p45">
            <a:extLst>
              <a:ext uri="{FF2B5EF4-FFF2-40B4-BE49-F238E27FC236}">
                <a16:creationId xmlns:a16="http://schemas.microsoft.com/office/drawing/2014/main" id="{653E9EF6-14A3-F0A5-41AF-F4F9FD862FD2}"/>
              </a:ext>
            </a:extLst>
          </p:cNvPr>
          <p:cNvCxnSpPr/>
          <p:nvPr/>
        </p:nvCxnSpPr>
        <p:spPr>
          <a:xfrm>
            <a:off x="5567800" y="1608323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8" name="Google Shape;224;p45">
            <a:extLst>
              <a:ext uri="{FF2B5EF4-FFF2-40B4-BE49-F238E27FC236}">
                <a16:creationId xmlns:a16="http://schemas.microsoft.com/office/drawing/2014/main" id="{32231A99-5AF8-FE30-A86C-DA663FF21C5D}"/>
              </a:ext>
            </a:extLst>
          </p:cNvPr>
          <p:cNvSpPr txBox="1">
            <a:spLocks/>
          </p:cNvSpPr>
          <p:nvPr/>
        </p:nvSpPr>
        <p:spPr>
          <a:xfrm>
            <a:off x="4321469" y="1800715"/>
            <a:ext cx="2579749" cy="40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Environment variables</a:t>
            </a:r>
          </a:p>
        </p:txBody>
      </p:sp>
      <p:sp>
        <p:nvSpPr>
          <p:cNvPr id="9" name="Google Shape;223;p45">
            <a:extLst>
              <a:ext uri="{FF2B5EF4-FFF2-40B4-BE49-F238E27FC236}">
                <a16:creationId xmlns:a16="http://schemas.microsoft.com/office/drawing/2014/main" id="{7ACC67A5-D3B8-3C61-F270-E14381AF59F4}"/>
              </a:ext>
            </a:extLst>
          </p:cNvPr>
          <p:cNvSpPr txBox="1">
            <a:spLocks/>
          </p:cNvSpPr>
          <p:nvPr/>
        </p:nvSpPr>
        <p:spPr>
          <a:xfrm>
            <a:off x="4572000" y="2571750"/>
            <a:ext cx="2224584" cy="443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 err="1"/>
              <a:t>jsonwebtoken</a:t>
            </a:r>
            <a:endParaRPr lang="en-US" dirty="0"/>
          </a:p>
        </p:txBody>
      </p:sp>
      <p:sp>
        <p:nvSpPr>
          <p:cNvPr id="10" name="Google Shape;224;p45">
            <a:extLst>
              <a:ext uri="{FF2B5EF4-FFF2-40B4-BE49-F238E27FC236}">
                <a16:creationId xmlns:a16="http://schemas.microsoft.com/office/drawing/2014/main" id="{560A3419-9F9D-FD2D-982E-D88D8543E25F}"/>
              </a:ext>
            </a:extLst>
          </p:cNvPr>
          <p:cNvSpPr txBox="1">
            <a:spLocks/>
          </p:cNvSpPr>
          <p:nvPr/>
        </p:nvSpPr>
        <p:spPr>
          <a:xfrm>
            <a:off x="1391150" y="3186466"/>
            <a:ext cx="2179737" cy="40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For UI </a:t>
            </a:r>
          </a:p>
        </p:txBody>
      </p:sp>
      <p:sp>
        <p:nvSpPr>
          <p:cNvPr id="11" name="Google Shape;223;p45">
            <a:extLst>
              <a:ext uri="{FF2B5EF4-FFF2-40B4-BE49-F238E27FC236}">
                <a16:creationId xmlns:a16="http://schemas.microsoft.com/office/drawing/2014/main" id="{B20ECEDB-E970-8C97-90CF-42F17524B665}"/>
              </a:ext>
            </a:extLst>
          </p:cNvPr>
          <p:cNvSpPr txBox="1">
            <a:spLocks/>
          </p:cNvSpPr>
          <p:nvPr/>
        </p:nvSpPr>
        <p:spPr>
          <a:xfrm>
            <a:off x="1657282" y="2497865"/>
            <a:ext cx="1647474" cy="443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 err="1"/>
              <a:t>ejs</a:t>
            </a:r>
            <a:endParaRPr lang="en-US" dirty="0"/>
          </a:p>
        </p:txBody>
      </p:sp>
      <p:cxnSp>
        <p:nvCxnSpPr>
          <p:cNvPr id="12" name="Google Shape;227;p45">
            <a:extLst>
              <a:ext uri="{FF2B5EF4-FFF2-40B4-BE49-F238E27FC236}">
                <a16:creationId xmlns:a16="http://schemas.microsoft.com/office/drawing/2014/main" id="{E68E1BD7-4B77-95D8-0E64-A2F87E09B0C6}"/>
              </a:ext>
            </a:extLst>
          </p:cNvPr>
          <p:cNvCxnSpPr/>
          <p:nvPr/>
        </p:nvCxnSpPr>
        <p:spPr>
          <a:xfrm>
            <a:off x="2289928" y="1608323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3" name="Google Shape;227;p45">
            <a:extLst>
              <a:ext uri="{FF2B5EF4-FFF2-40B4-BE49-F238E27FC236}">
                <a16:creationId xmlns:a16="http://schemas.microsoft.com/office/drawing/2014/main" id="{1B9B9672-4F1C-6F7E-861E-0FFE1D52653E}"/>
              </a:ext>
            </a:extLst>
          </p:cNvPr>
          <p:cNvCxnSpPr/>
          <p:nvPr/>
        </p:nvCxnSpPr>
        <p:spPr>
          <a:xfrm>
            <a:off x="5475443" y="3041251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4" name="Google Shape;224;p45">
            <a:extLst>
              <a:ext uri="{FF2B5EF4-FFF2-40B4-BE49-F238E27FC236}">
                <a16:creationId xmlns:a16="http://schemas.microsoft.com/office/drawing/2014/main" id="{B6460E68-04B8-B9CF-A86B-291B7B2E50D5}"/>
              </a:ext>
            </a:extLst>
          </p:cNvPr>
          <p:cNvSpPr txBox="1">
            <a:spLocks/>
          </p:cNvSpPr>
          <p:nvPr/>
        </p:nvSpPr>
        <p:spPr>
          <a:xfrm>
            <a:off x="4476628" y="3186464"/>
            <a:ext cx="2343026" cy="63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For authentication and authorization</a:t>
            </a:r>
          </a:p>
        </p:txBody>
      </p:sp>
      <p:cxnSp>
        <p:nvCxnSpPr>
          <p:cNvPr id="15" name="Google Shape;227;p45">
            <a:extLst>
              <a:ext uri="{FF2B5EF4-FFF2-40B4-BE49-F238E27FC236}">
                <a16:creationId xmlns:a16="http://schemas.microsoft.com/office/drawing/2014/main" id="{1E4C261C-8E4C-479D-3C8F-A4E77EE8BBEC}"/>
              </a:ext>
            </a:extLst>
          </p:cNvPr>
          <p:cNvCxnSpPr>
            <a:cxnSpLocks/>
          </p:cNvCxnSpPr>
          <p:nvPr/>
        </p:nvCxnSpPr>
        <p:spPr>
          <a:xfrm>
            <a:off x="666700" y="2455507"/>
            <a:ext cx="750376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hort introduction about LMS project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It’s a system that allowed instructors their teaching to control their courses by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This system. They can review their courses, deleted, updated and adding new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Courses if they want, also we have student side in this project build it by API. </a:t>
            </a:r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</a:t>
            </a:r>
            <a:endParaRPr dirty="0"/>
          </a:p>
        </p:txBody>
      </p:sp>
      <p:graphicFrame>
        <p:nvGraphicFramePr>
          <p:cNvPr id="2" name="رسم تخطيطي 1">
            <a:extLst>
              <a:ext uri="{FF2B5EF4-FFF2-40B4-BE49-F238E27FC236}">
                <a16:creationId xmlns:a16="http://schemas.microsoft.com/office/drawing/2014/main" id="{B4AAD0E7-EFF6-0AF4-C49D-16BA4F80EA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454613"/>
              </p:ext>
            </p:extLst>
          </p:nvPr>
        </p:nvGraphicFramePr>
        <p:xfrm>
          <a:off x="-195618" y="27862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105</Words>
  <Application>Microsoft Office PowerPoint</Application>
  <PresentationFormat>عرض على الشاشة (16:9)</PresentationFormat>
  <Paragraphs>36</Paragraphs>
  <Slides>5</Slides>
  <Notes>5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10" baseType="lpstr">
      <vt:lpstr>Montserrat</vt:lpstr>
      <vt:lpstr>Arial</vt:lpstr>
      <vt:lpstr>Montserrat ExtraLight</vt:lpstr>
      <vt:lpstr>Montserrat ExtraBold</vt:lpstr>
      <vt:lpstr>Futuristic Background by Slidesgo</vt:lpstr>
      <vt:lpstr>Backend Final Project TUWAIQ BOOTCAMP</vt:lpstr>
      <vt:lpstr>01</vt:lpstr>
      <vt:lpstr>dependencies</vt:lpstr>
      <vt:lpstr>Short introduction about LMS project</vt:lpstr>
      <vt:lpstr>MVC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Final Project</dc:title>
  <dc:creator>Khalid Sharahili</dc:creator>
  <cp:lastModifiedBy>Khalid Sharahili</cp:lastModifiedBy>
  <cp:revision>1</cp:revision>
  <dcterms:modified xsi:type="dcterms:W3CDTF">2023-05-25T01:49:38Z</dcterms:modified>
</cp:coreProperties>
</file>