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1"/>
  </p:notesMasterIdLst>
  <p:handoutMasterIdLst>
    <p:handoutMasterId r:id="rId22"/>
  </p:handoutMasterIdLst>
  <p:sldIdLst>
    <p:sldId id="256" r:id="rId5"/>
    <p:sldId id="299" r:id="rId6"/>
    <p:sldId id="303" r:id="rId7"/>
    <p:sldId id="271" r:id="rId8"/>
    <p:sldId id="266" r:id="rId9"/>
    <p:sldId id="311" r:id="rId10"/>
    <p:sldId id="314" r:id="rId11"/>
    <p:sldId id="313" r:id="rId12"/>
    <p:sldId id="312" r:id="rId13"/>
    <p:sldId id="317" r:id="rId14"/>
    <p:sldId id="319" r:id="rId15"/>
    <p:sldId id="316" r:id="rId16"/>
    <p:sldId id="315" r:id="rId17"/>
    <p:sldId id="318" r:id="rId18"/>
    <p:sldId id="288" r:id="rId19"/>
    <p:sldId id="29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252F"/>
    <a:srgbClr val="595460"/>
    <a:srgbClr val="BD2530"/>
    <a:srgbClr val="CD0F3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45" autoAdjust="0"/>
    <p:restoredTop sz="94524" autoAdjust="0"/>
  </p:normalViewPr>
  <p:slideViewPr>
    <p:cSldViewPr snapToGrid="0">
      <p:cViewPr varScale="1">
        <p:scale>
          <a:sx n="129" d="100"/>
          <a:sy n="129" d="100"/>
        </p:scale>
        <p:origin x="216" y="320"/>
      </p:cViewPr>
      <p:guideLst/>
    </p:cSldViewPr>
  </p:slideViewPr>
  <p:outlineViewPr>
    <p:cViewPr>
      <p:scale>
        <a:sx n="33" d="100"/>
        <a:sy n="33" d="100"/>
      </p:scale>
      <p:origin x="0" y="-57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A1AC4-3AE8-4F87-AAED-904EC6054702}" type="datetimeFigureOut">
              <a:rPr lang="en-US" smtClean="0"/>
              <a:t>8/7/23</a:t>
            </a:fld>
            <a:endParaRPr lang="en-US" dirty="0"/>
          </a:p>
        </p:txBody>
      </p:sp>
      <p:sp>
        <p:nvSpPr>
          <p:cNvPr id="4" name="Footer Placeholder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F8A362-CAFC-4987-9A50-47570528395E}" type="slidenum">
              <a:rPr lang="en-US" smtClean="0"/>
              <a:t>‹#›</a:t>
            </a:fld>
            <a:endParaRPr lang="en-US"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56653-6123-4FE4-861F-5F9583BF59B0}" type="datetimeFigureOut">
              <a:rPr lang="en-US" smtClean="0"/>
              <a:t>8/7/23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602-95FC-483A-B12D-216A7AD7EA24}" type="slidenum">
              <a:rPr lang="en-US" smtClean="0"/>
              <a:t>‹#›</a:t>
            </a:fld>
            <a:endParaRPr lang="en-US"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2</a:t>
            </a:fld>
            <a:endParaRPr lang="en-US" dirty="0"/>
          </a:p>
        </p:txBody>
      </p:sp>
    </p:spTree>
    <p:extLst>
      <p:ext uri="{BB962C8B-B14F-4D97-AF65-F5344CB8AC3E}">
        <p14:creationId xmlns:p14="http://schemas.microsoft.com/office/powerpoint/2010/main" val="23040651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11</a:t>
            </a:fld>
            <a:endParaRPr lang="en-US" dirty="0"/>
          </a:p>
        </p:txBody>
      </p:sp>
    </p:spTree>
    <p:extLst>
      <p:ext uri="{BB962C8B-B14F-4D97-AF65-F5344CB8AC3E}">
        <p14:creationId xmlns:p14="http://schemas.microsoft.com/office/powerpoint/2010/main" val="2953218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12</a:t>
            </a:fld>
            <a:endParaRPr lang="en-US" dirty="0"/>
          </a:p>
        </p:txBody>
      </p:sp>
    </p:spTree>
    <p:extLst>
      <p:ext uri="{BB962C8B-B14F-4D97-AF65-F5344CB8AC3E}">
        <p14:creationId xmlns:p14="http://schemas.microsoft.com/office/powerpoint/2010/main" val="3079604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13</a:t>
            </a:fld>
            <a:endParaRPr lang="en-US" dirty="0"/>
          </a:p>
        </p:txBody>
      </p:sp>
    </p:spTree>
    <p:extLst>
      <p:ext uri="{BB962C8B-B14F-4D97-AF65-F5344CB8AC3E}">
        <p14:creationId xmlns:p14="http://schemas.microsoft.com/office/powerpoint/2010/main" val="1568744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14</a:t>
            </a:fld>
            <a:endParaRPr lang="en-US" dirty="0"/>
          </a:p>
        </p:txBody>
      </p:sp>
    </p:spTree>
    <p:extLst>
      <p:ext uri="{BB962C8B-B14F-4D97-AF65-F5344CB8AC3E}">
        <p14:creationId xmlns:p14="http://schemas.microsoft.com/office/powerpoint/2010/main" val="14276419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15</a:t>
            </a:fld>
            <a:endParaRPr lang="en-US" dirty="0"/>
          </a:p>
        </p:txBody>
      </p:sp>
    </p:spTree>
    <p:extLst>
      <p:ext uri="{BB962C8B-B14F-4D97-AF65-F5344CB8AC3E}">
        <p14:creationId xmlns:p14="http://schemas.microsoft.com/office/powerpoint/2010/main" val="23040651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16</a:t>
            </a:fld>
            <a:endParaRPr lang="en-US" dirty="0"/>
          </a:p>
        </p:txBody>
      </p:sp>
    </p:spTree>
    <p:extLst>
      <p:ext uri="{BB962C8B-B14F-4D97-AF65-F5344CB8AC3E}">
        <p14:creationId xmlns:p14="http://schemas.microsoft.com/office/powerpoint/2010/main" val="580697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3</a:t>
            </a:fld>
            <a:endParaRPr lang="en-US" dirty="0"/>
          </a:p>
        </p:txBody>
      </p:sp>
    </p:spTree>
    <p:extLst>
      <p:ext uri="{BB962C8B-B14F-4D97-AF65-F5344CB8AC3E}">
        <p14:creationId xmlns:p14="http://schemas.microsoft.com/office/powerpoint/2010/main" val="4200283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4</a:t>
            </a:fld>
            <a:endParaRPr lang="en-US" dirty="0"/>
          </a:p>
        </p:txBody>
      </p:sp>
    </p:spTree>
    <p:extLst>
      <p:ext uri="{BB962C8B-B14F-4D97-AF65-F5344CB8AC3E}">
        <p14:creationId xmlns:p14="http://schemas.microsoft.com/office/powerpoint/2010/main" val="4200283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5</a:t>
            </a:fld>
            <a:endParaRPr lang="en-US" dirty="0"/>
          </a:p>
        </p:txBody>
      </p:sp>
    </p:spTree>
    <p:extLst>
      <p:ext uri="{BB962C8B-B14F-4D97-AF65-F5344CB8AC3E}">
        <p14:creationId xmlns:p14="http://schemas.microsoft.com/office/powerpoint/2010/main" val="1727451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6</a:t>
            </a:fld>
            <a:endParaRPr lang="en-US" dirty="0"/>
          </a:p>
        </p:txBody>
      </p:sp>
    </p:spTree>
    <p:extLst>
      <p:ext uri="{BB962C8B-B14F-4D97-AF65-F5344CB8AC3E}">
        <p14:creationId xmlns:p14="http://schemas.microsoft.com/office/powerpoint/2010/main" val="1833193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7</a:t>
            </a:fld>
            <a:endParaRPr lang="en-US" dirty="0"/>
          </a:p>
        </p:txBody>
      </p:sp>
    </p:spTree>
    <p:extLst>
      <p:ext uri="{BB962C8B-B14F-4D97-AF65-F5344CB8AC3E}">
        <p14:creationId xmlns:p14="http://schemas.microsoft.com/office/powerpoint/2010/main" val="1850336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8</a:t>
            </a:fld>
            <a:endParaRPr lang="en-US" dirty="0"/>
          </a:p>
        </p:txBody>
      </p:sp>
    </p:spTree>
    <p:extLst>
      <p:ext uri="{BB962C8B-B14F-4D97-AF65-F5344CB8AC3E}">
        <p14:creationId xmlns:p14="http://schemas.microsoft.com/office/powerpoint/2010/main" val="1759374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9</a:t>
            </a:fld>
            <a:endParaRPr lang="en-US" dirty="0"/>
          </a:p>
        </p:txBody>
      </p:sp>
    </p:spTree>
    <p:extLst>
      <p:ext uri="{BB962C8B-B14F-4D97-AF65-F5344CB8AC3E}">
        <p14:creationId xmlns:p14="http://schemas.microsoft.com/office/powerpoint/2010/main" val="3359389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10</a:t>
            </a:fld>
            <a:endParaRPr lang="en-US" dirty="0"/>
          </a:p>
        </p:txBody>
      </p:sp>
    </p:spTree>
    <p:extLst>
      <p:ext uri="{BB962C8B-B14F-4D97-AF65-F5344CB8AC3E}">
        <p14:creationId xmlns:p14="http://schemas.microsoft.com/office/powerpoint/2010/main" val="17550679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BAC3B2DB-2CCA-4BD4-8D63-98257049E273}"/>
              </a:ext>
            </a:extLst>
          </p:cNvPr>
          <p:cNvSpPr/>
          <p:nvPr userDrawn="1"/>
        </p:nvSpPr>
        <p:spPr>
          <a:xfrm>
            <a:off x="32273" y="1970033"/>
            <a:ext cx="12191142" cy="2594215"/>
          </a:xfrm>
          <a:prstGeom prst="rect">
            <a:avLst/>
          </a:prstGeom>
          <a:solidFill>
            <a:srgbClr val="BD25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628167" y="2201866"/>
            <a:ext cx="9920913" cy="2173433"/>
          </a:xfrm>
        </p:spPr>
        <p:txBody>
          <a:bodyPr>
            <a:noAutofit/>
          </a:bodyPr>
          <a:lstStyle>
            <a:lvl1pPr>
              <a:lnSpc>
                <a:spcPct val="100000"/>
              </a:lnSpc>
              <a:defRPr sz="4400" cap="all" baseline="0">
                <a:solidFill>
                  <a:schemeClr val="bg1"/>
                </a:solidFill>
              </a:defRPr>
            </a:lvl1pPr>
          </a:lstStyle>
          <a:p>
            <a:r>
              <a:rPr lang="en-US" sz="4400" dirty="0">
                <a:solidFill>
                  <a:schemeClr val="bg1"/>
                </a:solidFill>
              </a:rPr>
              <a:t>CLICK TO ADD TITLE</a:t>
            </a:r>
          </a:p>
        </p:txBody>
      </p:sp>
      <p:sp>
        <p:nvSpPr>
          <p:cNvPr id="55" name="Subtitle 2">
            <a:extLst>
              <a:ext uri="{FF2B5EF4-FFF2-40B4-BE49-F238E27FC236}">
                <a16:creationId xmlns:a16="http://schemas.microsoft.com/office/drawing/2014/main" id="{50BC9D78-FF13-4CEB-8ECB-E64E85C5D0B4}"/>
              </a:ext>
            </a:extLst>
          </p:cNvPr>
          <p:cNvSpPr>
            <a:spLocks noGrp="1"/>
          </p:cNvSpPr>
          <p:nvPr>
            <p:ph type="subTitle" idx="1" hasCustomPrompt="1"/>
          </p:nvPr>
        </p:nvSpPr>
        <p:spPr>
          <a:xfrm>
            <a:off x="2292161" y="4963012"/>
            <a:ext cx="6916922" cy="803082"/>
          </a:xfrm>
        </p:spPr>
        <p:txBody>
          <a:bodyPr anchor="t">
            <a:noAutofit/>
          </a:bodyPr>
          <a:lstStyle>
            <a:lvl1pPr>
              <a:defRPr sz="2400" b="0"/>
            </a:lvl1pPr>
          </a:lstStyle>
          <a:p>
            <a:r>
              <a:rPr lang="en-US" dirty="0">
                <a:solidFill>
                  <a:schemeClr val="tx1">
                    <a:lumMod val="75000"/>
                    <a:lumOff val="25000"/>
                  </a:schemeClr>
                </a:solidFill>
              </a:rPr>
              <a:t>Click to add subtitle</a:t>
            </a:r>
          </a:p>
        </p:txBody>
      </p:sp>
      <p:sp>
        <p:nvSpPr>
          <p:cNvPr id="56" name="Rectangle 55">
            <a:extLst>
              <a:ext uri="{FF2B5EF4-FFF2-40B4-BE49-F238E27FC236}">
                <a16:creationId xmlns:a16="http://schemas.microsoft.com/office/drawing/2014/main" id="{FB792E4C-AD3B-4E88-8540-E75759746368}"/>
              </a:ext>
            </a:extLst>
          </p:cNvPr>
          <p:cNvSpPr/>
          <p:nvPr userDrawn="1"/>
        </p:nvSpPr>
        <p:spPr>
          <a:xfrm>
            <a:off x="53780" y="1969493"/>
            <a:ext cx="1070775" cy="25942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ooter Placeholder 4">
            <a:extLst>
              <a:ext uri="{FF2B5EF4-FFF2-40B4-BE49-F238E27FC236}">
                <a16:creationId xmlns:a16="http://schemas.microsoft.com/office/drawing/2014/main" id="{15A37EDE-F10B-4C4B-9572-8778C2D6A686}"/>
              </a:ext>
            </a:extLst>
          </p:cNvPr>
          <p:cNvSpPr>
            <a:spLocks noGrp="1"/>
          </p:cNvSpPr>
          <p:nvPr>
            <p:ph type="ftr" sz="quarter" idx="11"/>
          </p:nvPr>
        </p:nvSpPr>
        <p:spPr>
          <a:xfrm>
            <a:off x="1635103" y="6309360"/>
            <a:ext cx="4797504" cy="457200"/>
          </a:xfrm>
        </p:spPr>
        <p:txBody>
          <a:bodyPr/>
          <a:lstStyle/>
          <a:p>
            <a:pPr algn="l"/>
            <a:r>
              <a:rPr lang="en-US" dirty="0"/>
              <a:t>Presentation Title</a:t>
            </a:r>
          </a:p>
        </p:txBody>
      </p:sp>
      <p:sp>
        <p:nvSpPr>
          <p:cNvPr id="61" name="Date Placeholder 35">
            <a:extLst>
              <a:ext uri="{FF2B5EF4-FFF2-40B4-BE49-F238E27FC236}">
                <a16:creationId xmlns:a16="http://schemas.microsoft.com/office/drawing/2014/main" id="{D6890A67-3C66-4F8A-B1A6-05469F40F879}"/>
              </a:ext>
            </a:extLst>
          </p:cNvPr>
          <p:cNvSpPr>
            <a:spLocks noGrp="1"/>
          </p:cNvSpPr>
          <p:nvPr>
            <p:ph type="dt" sz="half" idx="10"/>
          </p:nvPr>
        </p:nvSpPr>
        <p:spPr>
          <a:xfrm>
            <a:off x="8197353" y="6309360"/>
            <a:ext cx="2151134" cy="457200"/>
          </a:xfrm>
        </p:spPr>
        <p:txBody>
          <a:bodyPr/>
          <a:lstStyle/>
          <a:p>
            <a:pPr algn="l"/>
            <a:fld id="{E82334DA-681A-46EF-9A56-7F4C6ABE7E6A}" type="datetime1">
              <a:rPr lang="en-US" smtClean="0">
                <a:solidFill>
                  <a:srgbClr val="FFFFFF"/>
                </a:solidFill>
                <a:effectLst>
                  <a:outerShdw blurRad="50800" dist="38100" dir="2700000" algn="tl" rotWithShape="0">
                    <a:prstClr val="black">
                      <a:alpha val="43000"/>
                    </a:prstClr>
                  </a:outerShdw>
                </a:effectLst>
              </a:rPr>
              <a:t>8/7/23</a:t>
            </a:fld>
            <a:endParaRPr lang="en-US" dirty="0">
              <a:solidFill>
                <a:srgbClr val="FFFFFF"/>
              </a:solidFill>
              <a:effectLst>
                <a:outerShdw blurRad="50800" dist="38100" dir="2700000" algn="tl" rotWithShape="0">
                  <a:prstClr val="black">
                    <a:alpha val="43000"/>
                  </a:prstClr>
                </a:outerShdw>
              </a:effectLst>
            </a:endParaRPr>
          </a:p>
        </p:txBody>
      </p:sp>
      <p:sp>
        <p:nvSpPr>
          <p:cNvPr id="62" name="Slide Number Placeholder 36">
            <a:extLst>
              <a:ext uri="{FF2B5EF4-FFF2-40B4-BE49-F238E27FC236}">
                <a16:creationId xmlns:a16="http://schemas.microsoft.com/office/drawing/2014/main" id="{46849723-0CBF-47CA-9477-4D42CAC71FCC}"/>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solidFill>
                  <a:srgbClr val="FFFFFF"/>
                </a:solidFill>
                <a:effectLst>
                  <a:outerShdw blurRad="50800" dist="38100" dir="2700000" algn="tl" rotWithShape="0">
                    <a:prstClr val="black">
                      <a:alpha val="43000"/>
                    </a:prstClr>
                  </a:outerShdw>
                </a:effectLst>
              </a:rPr>
              <a:pPr/>
              <a:t>‹#›</a:t>
            </a:fld>
            <a:endParaRPr lang="en-US" dirty="0">
              <a:solidFill>
                <a:srgbClr val="FFFFFF"/>
              </a:solidFill>
              <a:effectLst>
                <a:outerShdw blurRad="50800" dist="38100" dir="2700000" algn="tl" rotWithShape="0">
                  <a:prstClr val="black">
                    <a:alpha val="43000"/>
                  </a:prstClr>
                </a:outerShdw>
              </a:effectLst>
            </a:endParaRPr>
          </a:p>
        </p:txBody>
      </p:sp>
      <p:pic>
        <p:nvPicPr>
          <p:cNvPr id="5" name="Picture 4" descr="RU_SHIELD_SIG_ST_PMS186_100K.eps">
            <a:extLst>
              <a:ext uri="{FF2B5EF4-FFF2-40B4-BE49-F238E27FC236}">
                <a16:creationId xmlns:a16="http://schemas.microsoft.com/office/drawing/2014/main" id="{13E1AE26-8FD2-EB29-FEF3-CEC9F2AE640D}"/>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446119" y="468544"/>
            <a:ext cx="4305300" cy="1277994"/>
          </a:xfrm>
          <a:prstGeom prst="rect">
            <a:avLst/>
          </a:prstGeom>
        </p:spPr>
      </p:pic>
      <p:sp>
        <p:nvSpPr>
          <p:cNvPr id="7" name="Rectangle 6">
            <a:extLst>
              <a:ext uri="{FF2B5EF4-FFF2-40B4-BE49-F238E27FC236}">
                <a16:creationId xmlns:a16="http://schemas.microsoft.com/office/drawing/2014/main" id="{FAF49909-1F7F-7089-369F-20A6A76A45D3}"/>
              </a:ext>
              <a:ext uri="{C183D7F6-B498-43B3-948B-1728B52AA6E4}">
                <adec:decorative xmlns:adec="http://schemas.microsoft.com/office/drawing/2017/decorative" val="1"/>
              </a:ext>
            </a:extLst>
          </p:cNvPr>
          <p:cNvSpPr/>
          <p:nvPr userDrawn="1"/>
        </p:nvSpPr>
        <p:spPr>
          <a:xfrm rot="5400000">
            <a:off x="-3368446"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6DAABF11-7ED8-7F2B-D530-F7734E49BB7B}"/>
              </a:ext>
              <a:ext uri="{C183D7F6-B498-43B3-948B-1728B52AA6E4}">
                <adec:decorative xmlns:adec="http://schemas.microsoft.com/office/drawing/2017/decorative" val="1"/>
              </a:ext>
            </a:extLst>
          </p:cNvPr>
          <p:cNvSpPr/>
          <p:nvPr userDrawn="1"/>
        </p:nvSpPr>
        <p:spPr>
          <a:xfrm rot="5400000">
            <a:off x="-2324789" y="3398924"/>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58252642"/>
      </p:ext>
    </p:extLst>
  </p:cSld>
  <p:clrMapOvr>
    <a:masterClrMapping/>
  </p:clrMapOvr>
  <p:hf hdr="0"/>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A19A957-1FB5-43F8-B325-BBD9FEF23E88}"/>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Rectangle 19">
            <a:extLst>
              <a:ext uri="{FF2B5EF4-FFF2-40B4-BE49-F238E27FC236}">
                <a16:creationId xmlns:a16="http://schemas.microsoft.com/office/drawing/2014/main" id="{3FA5410A-92A6-4C0B-9D89-186B7DDB20BD}"/>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rgbClr val="BD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CD8F3F22-19C9-4C61-8202-3220217D2938}"/>
              </a:ext>
            </a:extLst>
          </p:cNvPr>
          <p:cNvSpPr>
            <a:spLocks noGrp="1"/>
          </p:cNvSpPr>
          <p:nvPr>
            <p:ph type="title" hasCustomPrompt="1"/>
          </p:nvPr>
        </p:nvSpPr>
        <p:spPr>
          <a:xfrm>
            <a:off x="648935" y="180644"/>
            <a:ext cx="10900146" cy="935776"/>
          </a:xfrm>
        </p:spPr>
        <p:txBody>
          <a:bodyPr>
            <a:noAutofit/>
          </a:bodyPr>
          <a:lstStyle>
            <a:lvl1pPr>
              <a:defRPr sz="3600">
                <a:solidFill>
                  <a:schemeClr val="bg1"/>
                </a:solidFill>
              </a:defRPr>
            </a:lvl1pPr>
          </a:lstStyle>
          <a:p>
            <a:r>
              <a:rPr lang="en-US" dirty="0">
                <a:solidFill>
                  <a:schemeClr val="bg1"/>
                </a:solidFill>
              </a:rPr>
              <a:t>Click to add title</a:t>
            </a:r>
          </a:p>
        </p:txBody>
      </p:sp>
      <p:sp>
        <p:nvSpPr>
          <p:cNvPr id="5" name="Rectangle 4">
            <a:extLst>
              <a:ext uri="{FF2B5EF4-FFF2-40B4-BE49-F238E27FC236}">
                <a16:creationId xmlns:a16="http://schemas.microsoft.com/office/drawing/2014/main" id="{21A26073-23A2-4B91-A128-79AA1BE93523}"/>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14D5DFA-0CEA-43F0-98EE-6C9F741F7C96}"/>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0F94B471-6707-4251-8230-A51AED0767C9}"/>
              </a:ext>
            </a:extLst>
          </p:cNvPr>
          <p:cNvSpPr>
            <a:spLocks noGrp="1"/>
          </p:cNvSpPr>
          <p:nvPr>
            <p:ph idx="14" hasCustomPrompt="1"/>
          </p:nvPr>
        </p:nvSpPr>
        <p:spPr>
          <a:xfrm>
            <a:off x="648934" y="1834005"/>
            <a:ext cx="4727735"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8" name="Content Placeholder 2">
            <a:extLst>
              <a:ext uri="{FF2B5EF4-FFF2-40B4-BE49-F238E27FC236}">
                <a16:creationId xmlns:a16="http://schemas.microsoft.com/office/drawing/2014/main" id="{ED986D97-E6F1-49E8-977A-C802B4E41B73}"/>
              </a:ext>
            </a:extLst>
          </p:cNvPr>
          <p:cNvSpPr>
            <a:spLocks noGrp="1"/>
          </p:cNvSpPr>
          <p:nvPr>
            <p:ph idx="1" hasCustomPrompt="1"/>
          </p:nvPr>
        </p:nvSpPr>
        <p:spPr>
          <a:xfrm>
            <a:off x="648934" y="2422380"/>
            <a:ext cx="4727735" cy="3029446"/>
          </a:xfrm>
        </p:spPr>
        <p:txBody>
          <a:bodyPr anchor="t">
            <a:no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16" name="Content Placeholder 2">
            <a:extLst>
              <a:ext uri="{FF2B5EF4-FFF2-40B4-BE49-F238E27FC236}">
                <a16:creationId xmlns:a16="http://schemas.microsoft.com/office/drawing/2014/main" id="{762163C0-B07F-43E4-B17C-2E6A96553B98}"/>
              </a:ext>
            </a:extLst>
          </p:cNvPr>
          <p:cNvSpPr>
            <a:spLocks noGrp="1"/>
          </p:cNvSpPr>
          <p:nvPr>
            <p:ph idx="15" hasCustomPrompt="1"/>
          </p:nvPr>
        </p:nvSpPr>
        <p:spPr>
          <a:xfrm>
            <a:off x="6095999" y="1834004"/>
            <a:ext cx="4727735"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14" name="Content Placeholder 2">
            <a:extLst>
              <a:ext uri="{FF2B5EF4-FFF2-40B4-BE49-F238E27FC236}">
                <a16:creationId xmlns:a16="http://schemas.microsoft.com/office/drawing/2014/main" id="{9098FA6D-3C80-4FE1-B248-1CA2B6862F6D}"/>
              </a:ext>
            </a:extLst>
          </p:cNvPr>
          <p:cNvSpPr>
            <a:spLocks noGrp="1"/>
          </p:cNvSpPr>
          <p:nvPr>
            <p:ph idx="13" hasCustomPrompt="1"/>
          </p:nvPr>
        </p:nvSpPr>
        <p:spPr>
          <a:xfrm>
            <a:off x="6095999" y="2422380"/>
            <a:ext cx="4727735" cy="3029446"/>
          </a:xfrm>
        </p:spPr>
        <p:txBody>
          <a:bodyPr anchor="t">
            <a:no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9" name="Rectangle 8">
            <a:extLst>
              <a:ext uri="{FF2B5EF4-FFF2-40B4-BE49-F238E27FC236}">
                <a16:creationId xmlns:a16="http://schemas.microsoft.com/office/drawing/2014/main" id="{8352712D-F957-4B22-8B50-BE10410FF895}"/>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ooter Placeholder 29">
            <a:extLst>
              <a:ext uri="{FF2B5EF4-FFF2-40B4-BE49-F238E27FC236}">
                <a16:creationId xmlns:a16="http://schemas.microsoft.com/office/drawing/2014/main" id="{26FD74F8-42BB-4CB4-ABF1-5F149743B464}"/>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10" name="Date Placeholder 28">
            <a:extLst>
              <a:ext uri="{FF2B5EF4-FFF2-40B4-BE49-F238E27FC236}">
                <a16:creationId xmlns:a16="http://schemas.microsoft.com/office/drawing/2014/main" id="{5B031752-6400-4BFB-979F-E2EE795E4B90}"/>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fld id="{DD9E41B7-A2DB-4285-A7A5-A1084718EB55}" type="datetime1">
              <a:rPr lang="en-US" smtClean="0"/>
              <a:pPr/>
              <a:t>8/7/23</a:t>
            </a:fld>
            <a:endParaRPr lang="en-US" dirty="0"/>
          </a:p>
        </p:txBody>
      </p:sp>
      <p:sp>
        <p:nvSpPr>
          <p:cNvPr id="12" name="Slide Number Placeholder 30">
            <a:extLst>
              <a:ext uri="{FF2B5EF4-FFF2-40B4-BE49-F238E27FC236}">
                <a16:creationId xmlns:a16="http://schemas.microsoft.com/office/drawing/2014/main" id="{6A5CAEAF-7DEC-4B20-8B1E-301A9D0E684A}"/>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
        <p:nvSpPr>
          <p:cNvPr id="13" name="Rectangle 12">
            <a:extLst>
              <a:ext uri="{FF2B5EF4-FFF2-40B4-BE49-F238E27FC236}">
                <a16:creationId xmlns:a16="http://schemas.microsoft.com/office/drawing/2014/main" id="{70B696A3-EA34-4924-9037-E330B1CB890E}"/>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2910364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3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725A2F16-8CE0-4F2E-933C-EFDFB1E196A3}"/>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Rectangle 2">
            <a:extLst>
              <a:ext uri="{FF2B5EF4-FFF2-40B4-BE49-F238E27FC236}">
                <a16:creationId xmlns:a16="http://schemas.microsoft.com/office/drawing/2014/main" id="{18C70705-E2EE-4992-AE78-FDBE1285C809}"/>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21C428A7-7771-4474-8BB4-8A6F0FEF8766}"/>
              </a:ext>
            </a:extLst>
          </p:cNvPr>
          <p:cNvSpPr>
            <a:spLocks noGrp="1"/>
          </p:cNvSpPr>
          <p:nvPr>
            <p:ph type="title" hasCustomPrompt="1"/>
          </p:nvPr>
        </p:nvSpPr>
        <p:spPr>
          <a:xfrm>
            <a:off x="648935" y="180644"/>
            <a:ext cx="10900146" cy="935776"/>
          </a:xfrm>
        </p:spPr>
        <p:txBody>
          <a:bodyPr>
            <a:noAutofit/>
          </a:bodyPr>
          <a:lstStyle>
            <a:lvl1pPr>
              <a:defRPr sz="3600">
                <a:solidFill>
                  <a:schemeClr val="bg1"/>
                </a:solidFill>
              </a:defRPr>
            </a:lvl1pPr>
          </a:lstStyle>
          <a:p>
            <a:r>
              <a:rPr lang="en-US" dirty="0">
                <a:solidFill>
                  <a:schemeClr val="bg1"/>
                </a:solidFill>
              </a:rPr>
              <a:t>Click to add title</a:t>
            </a:r>
          </a:p>
        </p:txBody>
      </p:sp>
      <p:sp>
        <p:nvSpPr>
          <p:cNvPr id="5" name="Rectangle 4">
            <a:extLst>
              <a:ext uri="{FF2B5EF4-FFF2-40B4-BE49-F238E27FC236}">
                <a16:creationId xmlns:a16="http://schemas.microsoft.com/office/drawing/2014/main" id="{B98730F6-0DF6-48BC-86CC-00BE18350199}"/>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2D31104-1E19-4E17-A3FE-2B2C551344DF}"/>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ntent Placeholder 2">
            <a:extLst>
              <a:ext uri="{FF2B5EF4-FFF2-40B4-BE49-F238E27FC236}">
                <a16:creationId xmlns:a16="http://schemas.microsoft.com/office/drawing/2014/main" id="{02CEB59E-1776-4FF1-BF4D-A33B618FD59F}"/>
              </a:ext>
            </a:extLst>
          </p:cNvPr>
          <p:cNvSpPr>
            <a:spLocks noGrp="1"/>
          </p:cNvSpPr>
          <p:nvPr>
            <p:ph idx="14" hasCustomPrompt="1"/>
          </p:nvPr>
        </p:nvSpPr>
        <p:spPr>
          <a:xfrm>
            <a:off x="648935" y="1834005"/>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7" name="Content Placeholder 2">
            <a:extLst>
              <a:ext uri="{FF2B5EF4-FFF2-40B4-BE49-F238E27FC236}">
                <a16:creationId xmlns:a16="http://schemas.microsoft.com/office/drawing/2014/main" id="{26B55E76-BA79-44AC-B206-DA13D60FDA2E}"/>
              </a:ext>
            </a:extLst>
          </p:cNvPr>
          <p:cNvSpPr>
            <a:spLocks noGrp="1"/>
          </p:cNvSpPr>
          <p:nvPr>
            <p:ph idx="1" hasCustomPrompt="1"/>
          </p:nvPr>
        </p:nvSpPr>
        <p:spPr>
          <a:xfrm>
            <a:off x="648935"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21" name="Content Placeholder 2">
            <a:extLst>
              <a:ext uri="{FF2B5EF4-FFF2-40B4-BE49-F238E27FC236}">
                <a16:creationId xmlns:a16="http://schemas.microsoft.com/office/drawing/2014/main" id="{60518C4D-71E5-4211-A191-A8ED7185DED2}"/>
              </a:ext>
            </a:extLst>
          </p:cNvPr>
          <p:cNvSpPr>
            <a:spLocks noGrp="1"/>
          </p:cNvSpPr>
          <p:nvPr>
            <p:ph idx="18" hasCustomPrompt="1"/>
          </p:nvPr>
        </p:nvSpPr>
        <p:spPr>
          <a:xfrm>
            <a:off x="4336486" y="1828356"/>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20" name="Content Placeholder 2">
            <a:extLst>
              <a:ext uri="{FF2B5EF4-FFF2-40B4-BE49-F238E27FC236}">
                <a16:creationId xmlns:a16="http://schemas.microsoft.com/office/drawing/2014/main" id="{D7EF9B63-4443-4EE5-A88B-2F1FA4CC4043}"/>
              </a:ext>
            </a:extLst>
          </p:cNvPr>
          <p:cNvSpPr>
            <a:spLocks noGrp="1"/>
          </p:cNvSpPr>
          <p:nvPr>
            <p:ph idx="17" hasCustomPrompt="1"/>
          </p:nvPr>
        </p:nvSpPr>
        <p:spPr>
          <a:xfrm>
            <a:off x="4336486"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19" name="Content Placeholder 2">
            <a:extLst>
              <a:ext uri="{FF2B5EF4-FFF2-40B4-BE49-F238E27FC236}">
                <a16:creationId xmlns:a16="http://schemas.microsoft.com/office/drawing/2014/main" id="{E54FF8D9-50D3-4515-B896-B127F664C1E1}"/>
              </a:ext>
            </a:extLst>
          </p:cNvPr>
          <p:cNvSpPr>
            <a:spLocks noGrp="1"/>
          </p:cNvSpPr>
          <p:nvPr>
            <p:ph idx="16" hasCustomPrompt="1"/>
          </p:nvPr>
        </p:nvSpPr>
        <p:spPr>
          <a:xfrm>
            <a:off x="8024037" y="1834005"/>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18" name="Content Placeholder 2">
            <a:extLst>
              <a:ext uri="{FF2B5EF4-FFF2-40B4-BE49-F238E27FC236}">
                <a16:creationId xmlns:a16="http://schemas.microsoft.com/office/drawing/2014/main" id="{E95B62E8-2D9A-443A-8560-D347C4703894}"/>
              </a:ext>
            </a:extLst>
          </p:cNvPr>
          <p:cNvSpPr>
            <a:spLocks noGrp="1"/>
          </p:cNvSpPr>
          <p:nvPr>
            <p:ph idx="15" hasCustomPrompt="1"/>
          </p:nvPr>
        </p:nvSpPr>
        <p:spPr>
          <a:xfrm>
            <a:off x="8024037"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8" name="Rectangle 7">
            <a:extLst>
              <a:ext uri="{FF2B5EF4-FFF2-40B4-BE49-F238E27FC236}">
                <a16:creationId xmlns:a16="http://schemas.microsoft.com/office/drawing/2014/main" id="{2DA7A17E-1562-4B10-9BC8-AB6B45E6BD6C}"/>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37258C-9B58-4DC0-BC98-826A38D4B6B1}"/>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ooter Placeholder 29">
            <a:extLst>
              <a:ext uri="{FF2B5EF4-FFF2-40B4-BE49-F238E27FC236}">
                <a16:creationId xmlns:a16="http://schemas.microsoft.com/office/drawing/2014/main" id="{2F8E2987-7F65-44D5-B3AD-776ECF8D85CC}"/>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22" name="Date Placeholder 28">
            <a:extLst>
              <a:ext uri="{FF2B5EF4-FFF2-40B4-BE49-F238E27FC236}">
                <a16:creationId xmlns:a16="http://schemas.microsoft.com/office/drawing/2014/main" id="{08BD4E48-A35B-4475-BC85-E58DA2920FE4}"/>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fld id="{DD9E41B7-A2DB-4285-A7A5-A1084718EB55}" type="datetime1">
              <a:rPr lang="en-US" smtClean="0"/>
              <a:pPr/>
              <a:t>8/7/23</a:t>
            </a:fld>
            <a:endParaRPr lang="en-US" dirty="0"/>
          </a:p>
        </p:txBody>
      </p:sp>
      <p:sp>
        <p:nvSpPr>
          <p:cNvPr id="11" name="Slide Number Placeholder 30">
            <a:extLst>
              <a:ext uri="{FF2B5EF4-FFF2-40B4-BE49-F238E27FC236}">
                <a16:creationId xmlns:a16="http://schemas.microsoft.com/office/drawing/2014/main" id="{FBDAEBAB-F3AA-4DB3-96B7-6387085C1E0E}"/>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563755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53C66564-535A-4715-9B27-B8AB14F77E42}"/>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3821E99-F411-4BAB-8211-C344272A2A1A}"/>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029B7F2A-CF10-474B-91F1-7C50A7DAF83C}"/>
              </a:ext>
            </a:extLst>
          </p:cNvPr>
          <p:cNvSpPr>
            <a:spLocks noGrp="1"/>
          </p:cNvSpPr>
          <p:nvPr>
            <p:ph type="title" hasCustomPrompt="1"/>
          </p:nvPr>
        </p:nvSpPr>
        <p:spPr>
          <a:xfrm>
            <a:off x="5376668" y="537381"/>
            <a:ext cx="6172412" cy="1031927"/>
          </a:xfrm>
        </p:spPr>
        <p:txBody>
          <a:bodyPr/>
          <a:lstStyle>
            <a:lvl1pPr>
              <a:defRPr/>
            </a:lvl1pPr>
          </a:lstStyle>
          <a:p>
            <a:r>
              <a:rPr lang="en-US" dirty="0"/>
              <a:t>Click to add title</a:t>
            </a:r>
          </a:p>
        </p:txBody>
      </p:sp>
      <p:sp>
        <p:nvSpPr>
          <p:cNvPr id="10" name="Rectangle 9">
            <a:extLst>
              <a:ext uri="{FF2B5EF4-FFF2-40B4-BE49-F238E27FC236}">
                <a16:creationId xmlns:a16="http://schemas.microsoft.com/office/drawing/2014/main" id="{58F0D6D9-A64A-415F-BA44-494062CA6983}"/>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rgbClr val="BD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777B49C-9749-4042-A729-C27F583654CC}"/>
              </a:ext>
              <a:ext uri="{C183D7F6-B498-43B3-948B-1728B52AA6E4}">
                <adec:decorative xmlns:adec="http://schemas.microsoft.com/office/drawing/2017/decorative" val="1"/>
              </a:ext>
            </a:extLst>
          </p:cNvPr>
          <p:cNvSpPr/>
          <p:nvPr userDrawn="1"/>
        </p:nvSpPr>
        <p:spPr>
          <a:xfrm>
            <a:off x="0" y="2249324"/>
            <a:ext cx="4617720" cy="64008"/>
          </a:xfrm>
          <a:prstGeom prst="rect">
            <a:avLst/>
          </a:prstGeom>
          <a:solidFill>
            <a:srgbClr val="BD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1B79F49-5021-4A8F-A90A-5E08F7FB5196}"/>
              </a:ext>
              <a:ext uri="{C183D7F6-B498-43B3-948B-1728B52AA6E4}">
                <adec:decorative xmlns:adec="http://schemas.microsoft.com/office/drawing/2017/decorative" val="1"/>
              </a:ext>
            </a:extLst>
          </p:cNvPr>
          <p:cNvSpPr/>
          <p:nvPr userDrawn="1"/>
        </p:nvSpPr>
        <p:spPr>
          <a:xfrm>
            <a:off x="0" y="4546655"/>
            <a:ext cx="4617720" cy="64008"/>
          </a:xfrm>
          <a:prstGeom prst="rect">
            <a:avLst/>
          </a:prstGeom>
          <a:solidFill>
            <a:srgbClr val="BD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icture Placeholder 19">
            <a:extLst>
              <a:ext uri="{FF2B5EF4-FFF2-40B4-BE49-F238E27FC236}">
                <a16:creationId xmlns:a16="http://schemas.microsoft.com/office/drawing/2014/main" id="{B6E270BA-010E-406C-8FBF-0ED0DA28D071}"/>
              </a:ext>
            </a:extLst>
          </p:cNvPr>
          <p:cNvSpPr>
            <a:spLocks noGrp="1"/>
          </p:cNvSpPr>
          <p:nvPr>
            <p:ph type="pic" sz="quarter" idx="13" hasCustomPrompt="1"/>
          </p:nvPr>
        </p:nvSpPr>
        <p:spPr>
          <a:xfrm>
            <a:off x="-1" y="-3"/>
            <a:ext cx="4613544" cy="2249321"/>
          </a:xfrm>
        </p:spPr>
        <p:txBody>
          <a:bodyPr anchor="t"/>
          <a:lstStyle>
            <a:lvl1pPr algn="ctr">
              <a:defRPr/>
            </a:lvl1pPr>
          </a:lstStyle>
          <a:p>
            <a:r>
              <a:rPr lang="en-US" dirty="0"/>
              <a:t>Click to add picture</a:t>
            </a:r>
          </a:p>
        </p:txBody>
      </p:sp>
      <p:sp>
        <p:nvSpPr>
          <p:cNvPr id="24" name="Picture Placeholder 19">
            <a:extLst>
              <a:ext uri="{FF2B5EF4-FFF2-40B4-BE49-F238E27FC236}">
                <a16:creationId xmlns:a16="http://schemas.microsoft.com/office/drawing/2014/main" id="{6E15371C-3F24-44D7-97EB-74C12D53CBBC}"/>
              </a:ext>
            </a:extLst>
          </p:cNvPr>
          <p:cNvSpPr>
            <a:spLocks noGrp="1"/>
          </p:cNvSpPr>
          <p:nvPr>
            <p:ph type="pic" sz="quarter" idx="14" hasCustomPrompt="1"/>
          </p:nvPr>
        </p:nvSpPr>
        <p:spPr>
          <a:xfrm>
            <a:off x="-1" y="2311339"/>
            <a:ext cx="4613544" cy="2241520"/>
          </a:xfrm>
        </p:spPr>
        <p:txBody>
          <a:bodyPr anchor="t"/>
          <a:lstStyle>
            <a:lvl1pPr algn="ctr">
              <a:defRPr/>
            </a:lvl1pPr>
          </a:lstStyle>
          <a:p>
            <a:r>
              <a:rPr lang="en-US" dirty="0"/>
              <a:t>Click to add picture</a:t>
            </a:r>
          </a:p>
        </p:txBody>
      </p:sp>
      <p:sp>
        <p:nvSpPr>
          <p:cNvPr id="25" name="Picture Placeholder 19">
            <a:extLst>
              <a:ext uri="{FF2B5EF4-FFF2-40B4-BE49-F238E27FC236}">
                <a16:creationId xmlns:a16="http://schemas.microsoft.com/office/drawing/2014/main" id="{E39E0BDE-5895-4B94-90AC-7045292B0B34}"/>
              </a:ext>
            </a:extLst>
          </p:cNvPr>
          <p:cNvSpPr>
            <a:spLocks noGrp="1"/>
          </p:cNvSpPr>
          <p:nvPr>
            <p:ph type="pic" sz="quarter" idx="15" hasCustomPrompt="1"/>
          </p:nvPr>
        </p:nvSpPr>
        <p:spPr>
          <a:xfrm>
            <a:off x="-1" y="4613572"/>
            <a:ext cx="4613544" cy="2241520"/>
          </a:xfrm>
        </p:spPr>
        <p:txBody>
          <a:bodyPr anchor="t"/>
          <a:lstStyle>
            <a:lvl1pPr algn="ctr">
              <a:defRPr/>
            </a:lvl1pPr>
          </a:lstStyle>
          <a:p>
            <a:r>
              <a:rPr lang="en-US" dirty="0"/>
              <a:t>Click to add picture</a:t>
            </a:r>
          </a:p>
        </p:txBody>
      </p:sp>
      <p:sp>
        <p:nvSpPr>
          <p:cNvPr id="15" name="Content Placeholder 2">
            <a:extLst>
              <a:ext uri="{FF2B5EF4-FFF2-40B4-BE49-F238E27FC236}">
                <a16:creationId xmlns:a16="http://schemas.microsoft.com/office/drawing/2014/main" id="{E8823570-AC4F-4679-98CA-DC7F7B2CC109}"/>
              </a:ext>
            </a:extLst>
          </p:cNvPr>
          <p:cNvSpPr>
            <a:spLocks noGrp="1"/>
          </p:cNvSpPr>
          <p:nvPr>
            <p:ph idx="1" hasCustomPrompt="1"/>
          </p:nvPr>
        </p:nvSpPr>
        <p:spPr>
          <a:xfrm>
            <a:off x="5376671" y="1735745"/>
            <a:ext cx="6172412" cy="3767496"/>
          </a:xfrm>
        </p:spPr>
        <p:txBody>
          <a:bodyPr anchor="t">
            <a:normAutofit/>
          </a:bodyPr>
          <a:lstStyle>
            <a:lvl1pPr>
              <a:buFont typeface="Arial" panose="020B0604020202020204" pitchFamily="34" charset="0"/>
              <a:buNone/>
              <a:defRPr sz="1600" b="0"/>
            </a:lvl1pPr>
          </a:lstStyle>
          <a:p>
            <a:r>
              <a:rPr lang="en-US" dirty="0"/>
              <a:t> Click to add text</a:t>
            </a:r>
          </a:p>
        </p:txBody>
      </p:sp>
      <p:sp>
        <p:nvSpPr>
          <p:cNvPr id="17" name="Footer Placeholder 4">
            <a:extLst>
              <a:ext uri="{FF2B5EF4-FFF2-40B4-BE49-F238E27FC236}">
                <a16:creationId xmlns:a16="http://schemas.microsoft.com/office/drawing/2014/main" id="{BB6B62FA-FEDE-42B0-8B7B-24AE138EB6CE}"/>
              </a:ext>
            </a:extLst>
          </p:cNvPr>
          <p:cNvSpPr>
            <a:spLocks noGrp="1"/>
          </p:cNvSpPr>
          <p:nvPr>
            <p:ph type="ftr" sz="quarter" idx="11"/>
          </p:nvPr>
        </p:nvSpPr>
        <p:spPr>
          <a:xfrm>
            <a:off x="642917" y="6309360"/>
            <a:ext cx="3271516" cy="457200"/>
          </a:xfrm>
        </p:spPr>
        <p:txBody>
          <a:bodyPr/>
          <a:lstStyle>
            <a:lvl1pPr>
              <a:defRPr>
                <a:solidFill>
                  <a:schemeClr val="bg1"/>
                </a:solidFill>
                <a:effectLst>
                  <a:outerShdw blurRad="50800" dist="38100" dir="2700000" algn="tl" rotWithShape="0">
                    <a:prstClr val="black">
                      <a:alpha val="43000"/>
                    </a:prstClr>
                  </a:outerShdw>
                </a:effectLst>
              </a:defRPr>
            </a:lvl1pPr>
          </a:lstStyle>
          <a:p>
            <a:r>
              <a:rPr lang="en-US" dirty="0"/>
              <a:t>Presentation Title</a:t>
            </a:r>
          </a:p>
        </p:txBody>
      </p:sp>
      <p:sp>
        <p:nvSpPr>
          <p:cNvPr id="16" name="Date Placeholder 3">
            <a:extLst>
              <a:ext uri="{FF2B5EF4-FFF2-40B4-BE49-F238E27FC236}">
                <a16:creationId xmlns:a16="http://schemas.microsoft.com/office/drawing/2014/main" id="{9E8578BE-8DB2-4FE6-B45A-2B3415CEE1C4}"/>
              </a:ext>
            </a:extLst>
          </p:cNvPr>
          <p:cNvSpPr>
            <a:spLocks noGrp="1"/>
          </p:cNvSpPr>
          <p:nvPr>
            <p:ph type="dt" sz="half" idx="10"/>
          </p:nvPr>
        </p:nvSpPr>
        <p:spPr>
          <a:xfrm>
            <a:off x="5376668" y="6309360"/>
            <a:ext cx="3411973" cy="457200"/>
          </a:xfrm>
        </p:spPr>
        <p:txBody>
          <a:bodyPr/>
          <a:lstStyle>
            <a:lvl1pPr>
              <a:defRPr>
                <a:solidFill>
                  <a:schemeClr val="tx2"/>
                </a:solidFill>
                <a:effectLst/>
              </a:defRPr>
            </a:lvl1pPr>
          </a:lstStyle>
          <a:p>
            <a:fld id="{32546992-DEFF-4765-9FB8-C2ACF446503A}" type="datetime1">
              <a:rPr lang="en-US" smtClean="0"/>
              <a:pPr/>
              <a:t>8/7/23</a:t>
            </a:fld>
            <a:endParaRPr lang="en-US" dirty="0"/>
          </a:p>
        </p:txBody>
      </p:sp>
      <p:sp>
        <p:nvSpPr>
          <p:cNvPr id="18" name="Slide Number Placeholder 5">
            <a:extLst>
              <a:ext uri="{FF2B5EF4-FFF2-40B4-BE49-F238E27FC236}">
                <a16:creationId xmlns:a16="http://schemas.microsoft.com/office/drawing/2014/main" id="{6AF7C96F-C1E5-45F5-B070-2D025E7BD35C}"/>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958457789"/>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3DC2F0A-1748-49AE-AF72-D6BBB4F8FEC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83DF7B1-E0C5-4E09-BB5C-F11EA14D7C95}"/>
              </a:ext>
              <a:ext uri="{C183D7F6-B498-43B3-948B-1728B52AA6E4}">
                <adec:decorative xmlns:adec="http://schemas.microsoft.com/office/drawing/2017/decorative" val="1"/>
              </a:ext>
            </a:extLst>
          </p:cNvPr>
          <p:cNvSpPr/>
          <p:nvPr userDrawn="1"/>
        </p:nvSpPr>
        <p:spPr>
          <a:xfrm>
            <a:off x="0" y="866789"/>
            <a:ext cx="6833381" cy="2594215"/>
          </a:xfrm>
          <a:prstGeom prst="rect">
            <a:avLst/>
          </a:prstGeom>
          <a:solidFill>
            <a:srgbClr val="BD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BBC678EC-E47C-4AC2-A75A-7022CECD0031}"/>
              </a:ext>
            </a:extLst>
          </p:cNvPr>
          <p:cNvSpPr>
            <a:spLocks noGrp="1"/>
          </p:cNvSpPr>
          <p:nvPr>
            <p:ph type="title" hasCustomPrompt="1"/>
          </p:nvPr>
        </p:nvSpPr>
        <p:spPr>
          <a:xfrm>
            <a:off x="1434622" y="1138041"/>
            <a:ext cx="4862811" cy="2019488"/>
          </a:xfrm>
        </p:spPr>
        <p:txBody>
          <a:bodyPr/>
          <a:lstStyle>
            <a:lvl1pPr>
              <a:lnSpc>
                <a:spcPct val="100000"/>
              </a:lnSpc>
              <a:defRPr>
                <a:solidFill>
                  <a:schemeClr val="bg1"/>
                </a:solidFill>
              </a:defRPr>
            </a:lvl1pPr>
          </a:lstStyle>
          <a:p>
            <a:r>
              <a:rPr lang="en-US" dirty="0">
                <a:solidFill>
                  <a:schemeClr val="bg1"/>
                </a:solidFill>
              </a:rPr>
              <a:t>CLICK TO ADD TITLE</a:t>
            </a:r>
          </a:p>
        </p:txBody>
      </p:sp>
      <p:sp>
        <p:nvSpPr>
          <p:cNvPr id="25" name="Picture Placeholder 21">
            <a:extLst>
              <a:ext uri="{FF2B5EF4-FFF2-40B4-BE49-F238E27FC236}">
                <a16:creationId xmlns:a16="http://schemas.microsoft.com/office/drawing/2014/main" id="{8B745891-A8DA-4640-BB3F-1693FC5AC4AB}"/>
              </a:ext>
            </a:extLst>
          </p:cNvPr>
          <p:cNvSpPr>
            <a:spLocks noGrp="1"/>
          </p:cNvSpPr>
          <p:nvPr>
            <p:ph type="pic" sz="quarter" idx="14" hasCustomPrompt="1"/>
          </p:nvPr>
        </p:nvSpPr>
        <p:spPr>
          <a:xfrm>
            <a:off x="6858023" y="4941"/>
            <a:ext cx="5333977" cy="3392053"/>
          </a:xfrm>
        </p:spPr>
        <p:txBody>
          <a:bodyPr anchor="t"/>
          <a:lstStyle>
            <a:lvl1pPr algn="ctr">
              <a:defRPr/>
            </a:lvl1pPr>
          </a:lstStyle>
          <a:p>
            <a:r>
              <a:rPr lang="en-US" dirty="0"/>
              <a:t>Click to add photo</a:t>
            </a:r>
          </a:p>
        </p:txBody>
      </p:sp>
      <p:sp>
        <p:nvSpPr>
          <p:cNvPr id="24" name="Picture Placeholder 21">
            <a:extLst>
              <a:ext uri="{FF2B5EF4-FFF2-40B4-BE49-F238E27FC236}">
                <a16:creationId xmlns:a16="http://schemas.microsoft.com/office/drawing/2014/main" id="{BC2DF568-4EA5-4F79-980F-47FC90AEA129}"/>
              </a:ext>
            </a:extLst>
          </p:cNvPr>
          <p:cNvSpPr>
            <a:spLocks noGrp="1"/>
          </p:cNvSpPr>
          <p:nvPr>
            <p:ph type="pic" sz="quarter" idx="13" hasCustomPrompt="1"/>
          </p:nvPr>
        </p:nvSpPr>
        <p:spPr>
          <a:xfrm>
            <a:off x="1067712" y="3461002"/>
            <a:ext cx="5728215" cy="3396997"/>
          </a:xfrm>
        </p:spPr>
        <p:txBody>
          <a:bodyPr anchor="t"/>
          <a:lstStyle>
            <a:lvl1pPr algn="ctr">
              <a:defRPr/>
            </a:lvl1pPr>
          </a:lstStyle>
          <a:p>
            <a:r>
              <a:rPr lang="en-US" dirty="0"/>
              <a:t>Click to add photo</a:t>
            </a:r>
          </a:p>
        </p:txBody>
      </p:sp>
      <p:sp>
        <p:nvSpPr>
          <p:cNvPr id="9" name="Rectangle 8">
            <a:extLst>
              <a:ext uri="{FF2B5EF4-FFF2-40B4-BE49-F238E27FC236}">
                <a16:creationId xmlns:a16="http://schemas.microsoft.com/office/drawing/2014/main" id="{5E74E69A-5ABD-42DF-A2B0-997A626257D4}"/>
              </a:ext>
              <a:ext uri="{C183D7F6-B498-43B3-948B-1728B52AA6E4}">
                <adec:decorative xmlns:adec="http://schemas.microsoft.com/office/drawing/2017/decorative" val="1"/>
              </a:ext>
            </a:extLst>
          </p:cNvPr>
          <p:cNvSpPr/>
          <p:nvPr userDrawn="1"/>
        </p:nvSpPr>
        <p:spPr>
          <a:xfrm>
            <a:off x="-3063" y="920164"/>
            <a:ext cx="1070775" cy="2466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C2B6D0A-4A1F-4B59-B429-AD3FABC74F33}"/>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2B66529-F6B7-4C1C-8291-8139628DF6C0}"/>
              </a:ext>
              <a:ext uri="{C183D7F6-B498-43B3-948B-1728B52AA6E4}">
                <adec:decorative xmlns:adec="http://schemas.microsoft.com/office/drawing/2017/decorative" val="1"/>
              </a:ext>
            </a:extLst>
          </p:cNvPr>
          <p:cNvSpPr/>
          <p:nvPr userDrawn="1"/>
        </p:nvSpPr>
        <p:spPr>
          <a:xfrm>
            <a:off x="0" y="848456"/>
            <a:ext cx="6833382" cy="717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72245B9-34B5-4F89-8EA6-C018B9D4FA46}"/>
              </a:ext>
              <a:ext uri="{C183D7F6-B498-43B3-948B-1728B52AA6E4}">
                <adec:decorative xmlns:adec="http://schemas.microsoft.com/office/drawing/2017/decorative" val="1"/>
              </a:ext>
            </a:extLst>
          </p:cNvPr>
          <p:cNvSpPr/>
          <p:nvPr userDrawn="1"/>
        </p:nvSpPr>
        <p:spPr>
          <a:xfrm>
            <a:off x="6858023" y="3442673"/>
            <a:ext cx="5333977" cy="34153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90814BE-76E8-43EC-9616-A1F02F053AD5}"/>
              </a:ext>
              <a:ext uri="{C183D7F6-B498-43B3-948B-1728B52AA6E4}">
                <adec:decorative xmlns:adec="http://schemas.microsoft.com/office/drawing/2017/decorative" val="1"/>
              </a:ext>
            </a:extLst>
          </p:cNvPr>
          <p:cNvSpPr/>
          <p:nvPr userDrawn="1"/>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F8AAA0A6-9D4B-4AA2-82F0-77E5ECF4B647}"/>
              </a:ext>
            </a:extLst>
          </p:cNvPr>
          <p:cNvSpPr>
            <a:spLocks noGrp="1"/>
          </p:cNvSpPr>
          <p:nvPr>
            <p:ph idx="1" hasCustomPrompt="1"/>
          </p:nvPr>
        </p:nvSpPr>
        <p:spPr>
          <a:xfrm>
            <a:off x="7386762" y="3928342"/>
            <a:ext cx="4162319" cy="2285000"/>
          </a:xfrm>
        </p:spPr>
        <p:txBody>
          <a:bodyPr anchor="t">
            <a:normAutofit/>
          </a:bodyPr>
          <a:lstStyle>
            <a:lvl1pPr>
              <a:lnSpc>
                <a:spcPct val="100000"/>
              </a:lnSpc>
              <a:defRPr sz="2400" b="0"/>
            </a:lvl1pPr>
          </a:lstStyle>
          <a:p>
            <a:r>
              <a:rPr lang="en-US" dirty="0"/>
              <a:t>Click to add text</a:t>
            </a:r>
          </a:p>
        </p:txBody>
      </p:sp>
      <p:sp>
        <p:nvSpPr>
          <p:cNvPr id="17" name="Footer Placeholder 12">
            <a:extLst>
              <a:ext uri="{FF2B5EF4-FFF2-40B4-BE49-F238E27FC236}">
                <a16:creationId xmlns:a16="http://schemas.microsoft.com/office/drawing/2014/main" id="{8E3FFD99-95F0-47A4-8642-FB9FECEC4F37}"/>
              </a:ext>
            </a:extLst>
          </p:cNvPr>
          <p:cNvSpPr>
            <a:spLocks noGrp="1"/>
          </p:cNvSpPr>
          <p:nvPr>
            <p:ph type="ftr" sz="quarter" idx="11"/>
          </p:nvPr>
        </p:nvSpPr>
        <p:spPr>
          <a:xfrm>
            <a:off x="1525917" y="6309360"/>
            <a:ext cx="4946592"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18" name="Rectangle 17">
            <a:extLst>
              <a:ext uri="{FF2B5EF4-FFF2-40B4-BE49-F238E27FC236}">
                <a16:creationId xmlns:a16="http://schemas.microsoft.com/office/drawing/2014/main" id="{94727536-E532-4015-A178-0ABB6B09C661}"/>
              </a:ext>
              <a:ext uri="{C183D7F6-B498-43B3-948B-1728B52AA6E4}">
                <adec:decorative xmlns:adec="http://schemas.microsoft.com/office/drawing/2017/decorative" val="1"/>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11">
            <a:extLst>
              <a:ext uri="{FF2B5EF4-FFF2-40B4-BE49-F238E27FC236}">
                <a16:creationId xmlns:a16="http://schemas.microsoft.com/office/drawing/2014/main" id="{22977876-C29D-4D32-9948-303465AEC312}"/>
              </a:ext>
            </a:extLst>
          </p:cNvPr>
          <p:cNvSpPr>
            <a:spLocks noGrp="1"/>
          </p:cNvSpPr>
          <p:nvPr>
            <p:ph type="dt" sz="half" idx="10"/>
          </p:nvPr>
        </p:nvSpPr>
        <p:spPr>
          <a:xfrm>
            <a:off x="7377730" y="6309360"/>
            <a:ext cx="2736329" cy="457200"/>
          </a:xfrm>
        </p:spPr>
        <p:txBody>
          <a:bodyPr/>
          <a:lstStyle/>
          <a:p>
            <a:fld id="{F6852FE2-76E6-44F3-971E-3B1E6B948E41}" type="datetime1">
              <a:rPr lang="en-US" smtClean="0"/>
              <a:t>8/7/23</a:t>
            </a:fld>
            <a:endParaRPr lang="en-US" dirty="0"/>
          </a:p>
        </p:txBody>
      </p:sp>
      <p:sp>
        <p:nvSpPr>
          <p:cNvPr id="20" name="Slide Number Placeholder 15">
            <a:extLst>
              <a:ext uri="{FF2B5EF4-FFF2-40B4-BE49-F238E27FC236}">
                <a16:creationId xmlns:a16="http://schemas.microsoft.com/office/drawing/2014/main" id="{6A7BC11E-2EF0-4989-9A7E-7AB377DB8534}"/>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421976705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8175813" y="0"/>
            <a:ext cx="4016188" cy="1056542"/>
          </a:xfrm>
          <a:prstGeom prst="rect">
            <a:avLst/>
          </a:prstGeom>
          <a:solidFill>
            <a:srgbClr val="BD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3049"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BD3B3ABA-0408-41EA-935D-D4F4586AA840}"/>
              </a:ext>
            </a:extLst>
          </p:cNvPr>
          <p:cNvSpPr>
            <a:spLocks noGrp="1"/>
          </p:cNvSpPr>
          <p:nvPr>
            <p:ph type="title" hasCustomPrompt="1"/>
          </p:nvPr>
        </p:nvSpPr>
        <p:spPr>
          <a:xfrm>
            <a:off x="787178" y="1475399"/>
            <a:ext cx="6623040" cy="791861"/>
          </a:xfrm>
        </p:spPr>
        <p:txBody>
          <a:bodyPr>
            <a:normAutofit/>
          </a:bodyPr>
          <a:lstStyle>
            <a:lvl1pPr>
              <a:defRPr/>
            </a:lvl1pPr>
          </a:lstStyle>
          <a:p>
            <a:r>
              <a:rPr lang="en-US" dirty="0"/>
              <a:t>Click to add title</a:t>
            </a:r>
          </a:p>
        </p:txBody>
      </p:sp>
      <p:sp>
        <p:nvSpPr>
          <p:cNvPr id="13" name="Content Placeholder 2">
            <a:extLst>
              <a:ext uri="{FF2B5EF4-FFF2-40B4-BE49-F238E27FC236}">
                <a16:creationId xmlns:a16="http://schemas.microsoft.com/office/drawing/2014/main" id="{40D7EF23-28EE-4115-879A-D95BBAC66241}"/>
              </a:ext>
            </a:extLst>
          </p:cNvPr>
          <p:cNvSpPr>
            <a:spLocks noGrp="1"/>
          </p:cNvSpPr>
          <p:nvPr>
            <p:ph idx="1" hasCustomPrompt="1"/>
          </p:nvPr>
        </p:nvSpPr>
        <p:spPr>
          <a:xfrm>
            <a:off x="787179" y="2502047"/>
            <a:ext cx="6623039" cy="3030599"/>
          </a:xfrm>
        </p:spPr>
        <p:txBody>
          <a:bodyPr anchor="t">
            <a:normAutofit/>
          </a:bodyPr>
          <a:lstStyle>
            <a:lvl1pPr>
              <a:defRPr sz="2000" b="0"/>
            </a:lvl1pPr>
          </a:lstStyle>
          <a:p>
            <a:r>
              <a:rPr lang="en-US" dirty="0"/>
              <a:t>Click to add text</a:t>
            </a:r>
          </a:p>
        </p:txBody>
      </p:sp>
      <p:sp>
        <p:nvSpPr>
          <p:cNvPr id="23" name="Picture Placeholder 22">
            <a:extLst>
              <a:ext uri="{FF2B5EF4-FFF2-40B4-BE49-F238E27FC236}">
                <a16:creationId xmlns:a16="http://schemas.microsoft.com/office/drawing/2014/main" id="{E4B41004-DE9E-4B19-B7DE-91782B37C841}"/>
              </a:ext>
            </a:extLst>
          </p:cNvPr>
          <p:cNvSpPr>
            <a:spLocks noGrp="1"/>
          </p:cNvSpPr>
          <p:nvPr>
            <p:ph type="pic" sz="quarter" idx="13" hasCustomPrompt="1"/>
          </p:nvPr>
        </p:nvSpPr>
        <p:spPr>
          <a:xfrm>
            <a:off x="8194348" y="1085431"/>
            <a:ext cx="3997652" cy="5037857"/>
          </a:xfrm>
          <a:custGeom>
            <a:avLst/>
            <a:gdLst>
              <a:gd name="connsiteX0" fmla="*/ 0 w 3997652"/>
              <a:gd name="connsiteY0" fmla="*/ 0 h 5037857"/>
              <a:gd name="connsiteX1" fmla="*/ 3997652 w 3997652"/>
              <a:gd name="connsiteY1" fmla="*/ 0 h 5037857"/>
              <a:gd name="connsiteX2" fmla="*/ 3997652 w 3997652"/>
              <a:gd name="connsiteY2" fmla="*/ 5037857 h 5037857"/>
              <a:gd name="connsiteX3" fmla="*/ 0 w 3997652"/>
              <a:gd name="connsiteY3" fmla="*/ 5037857 h 5037857"/>
            </a:gdLst>
            <a:ahLst/>
            <a:cxnLst>
              <a:cxn ang="0">
                <a:pos x="connsiteX0" y="connsiteY0"/>
              </a:cxn>
              <a:cxn ang="0">
                <a:pos x="connsiteX1" y="connsiteY1"/>
              </a:cxn>
              <a:cxn ang="0">
                <a:pos x="connsiteX2" y="connsiteY2"/>
              </a:cxn>
              <a:cxn ang="0">
                <a:pos x="connsiteX3" y="connsiteY3"/>
              </a:cxn>
            </a:cxnLst>
            <a:rect l="l" t="t" r="r" b="b"/>
            <a:pathLst>
              <a:path w="3997652" h="5037857">
                <a:moveTo>
                  <a:pt x="0" y="0"/>
                </a:moveTo>
                <a:lnTo>
                  <a:pt x="3997652" y="0"/>
                </a:lnTo>
                <a:lnTo>
                  <a:pt x="3997652" y="5037857"/>
                </a:lnTo>
                <a:lnTo>
                  <a:pt x="0" y="5037857"/>
                </a:lnTo>
                <a:close/>
              </a:path>
            </a:pathLst>
          </a:custGeom>
        </p:spPr>
        <p:txBody>
          <a:bodyPr wrap="square" anchor="t">
            <a:noAutofit/>
          </a:bodyPr>
          <a:lstStyle>
            <a:lvl1pPr algn="ctr">
              <a:defRPr/>
            </a:lvl1pPr>
          </a:lstStyle>
          <a:p>
            <a:r>
              <a:rPr lang="en-US" dirty="0"/>
              <a:t>Click to add photo</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1" y="6144405"/>
            <a:ext cx="8150087" cy="713595"/>
          </a:xfrm>
          <a:prstGeom prst="rect">
            <a:avLst/>
          </a:prstGeom>
          <a:solidFill>
            <a:srgbClr val="BD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5">
            <a:extLst>
              <a:ext uri="{FF2B5EF4-FFF2-40B4-BE49-F238E27FC236}">
                <a16:creationId xmlns:a16="http://schemas.microsoft.com/office/drawing/2014/main" id="{8DEDB7CE-711E-4E43-9450-4C7BECE2FCFC}"/>
              </a:ext>
            </a:extLst>
          </p:cNvPr>
          <p:cNvSpPr>
            <a:spLocks noGrp="1"/>
          </p:cNvSpPr>
          <p:nvPr>
            <p:ph type="dt" sz="half" idx="10"/>
          </p:nvPr>
        </p:nvSpPr>
        <p:spPr>
          <a:xfrm>
            <a:off x="8379537" y="6309360"/>
            <a:ext cx="1885598" cy="457200"/>
          </a:xfrm>
        </p:spPr>
        <p:txBody>
          <a:bodyPr/>
          <a:lstStyle/>
          <a:p>
            <a:fld id="{C7049658-B31A-4F62-9996-2FC707C5F2CD}" type="datetime1">
              <a:rPr lang="en-US" smtClean="0"/>
              <a:t>8/7/23</a:t>
            </a:fld>
            <a:endParaRPr lang="en-US" dirty="0"/>
          </a:p>
        </p:txBody>
      </p:sp>
      <p:sp>
        <p:nvSpPr>
          <p:cNvPr id="20" name="Slide Number Placeholder 9">
            <a:extLst>
              <a:ext uri="{FF2B5EF4-FFF2-40B4-BE49-F238E27FC236}">
                <a16:creationId xmlns:a16="http://schemas.microsoft.com/office/drawing/2014/main" id="{F5D9588C-9E6B-42F6-8B42-D18388626AC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257348373"/>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C341663-7159-49AD-AAF3-4B3C490D812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6DEFA91-CCB3-4B9E-9CFC-AA9D92073BB2}"/>
              </a:ext>
              <a:ext uri="{C183D7F6-B498-43B3-948B-1728B52AA6E4}">
                <adec:decorative xmlns:adec="http://schemas.microsoft.com/office/drawing/2017/decorative" val="1"/>
              </a:ext>
            </a:extLst>
          </p:cNvPr>
          <p:cNvSpPr/>
          <p:nvPr userDrawn="1"/>
        </p:nvSpPr>
        <p:spPr>
          <a:xfrm>
            <a:off x="0" y="3396996"/>
            <a:ext cx="4617720" cy="64008"/>
          </a:xfrm>
          <a:prstGeom prst="rect">
            <a:avLst/>
          </a:prstGeom>
          <a:solidFill>
            <a:srgbClr val="BD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83D2425-8E71-4C9D-8737-018CE44525D0}"/>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rgbClr val="BD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0F2EB12-394C-40E4-9186-CBD6635B5DA9}"/>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itle 1">
            <a:extLst>
              <a:ext uri="{FF2B5EF4-FFF2-40B4-BE49-F238E27FC236}">
                <a16:creationId xmlns:a16="http://schemas.microsoft.com/office/drawing/2014/main" id="{53F9468C-8821-4670-9C7C-78E7D75861AD}"/>
              </a:ext>
            </a:extLst>
          </p:cNvPr>
          <p:cNvSpPr>
            <a:spLocks noGrp="1"/>
          </p:cNvSpPr>
          <p:nvPr>
            <p:ph type="title" hasCustomPrompt="1"/>
          </p:nvPr>
        </p:nvSpPr>
        <p:spPr>
          <a:xfrm>
            <a:off x="5205915" y="673308"/>
            <a:ext cx="6457717" cy="1580890"/>
          </a:xfrm>
        </p:spPr>
        <p:txBody>
          <a:bodyPr/>
          <a:lstStyle>
            <a:lvl1pPr>
              <a:defRPr/>
            </a:lvl1pPr>
          </a:lstStyle>
          <a:p>
            <a:r>
              <a:rPr lang="en-US" dirty="0"/>
              <a:t>Click to add title</a:t>
            </a:r>
          </a:p>
        </p:txBody>
      </p:sp>
      <p:sp>
        <p:nvSpPr>
          <p:cNvPr id="35" name="Picture Placeholder 5">
            <a:extLst>
              <a:ext uri="{FF2B5EF4-FFF2-40B4-BE49-F238E27FC236}">
                <a16:creationId xmlns:a16="http://schemas.microsoft.com/office/drawing/2014/main" id="{6198A97B-719D-4F79-A04B-46EE272A1D90}"/>
              </a:ext>
            </a:extLst>
          </p:cNvPr>
          <p:cNvSpPr>
            <a:spLocks noGrp="1"/>
          </p:cNvSpPr>
          <p:nvPr>
            <p:ph type="pic" sz="quarter" idx="14" hasCustomPrompt="1"/>
          </p:nvPr>
        </p:nvSpPr>
        <p:spPr>
          <a:xfrm>
            <a:off x="0" y="3461004"/>
            <a:ext cx="4613547" cy="3396996"/>
          </a:xfrm>
        </p:spPr>
        <p:txBody>
          <a:bodyPr anchor="t"/>
          <a:lstStyle>
            <a:lvl1pPr algn="ctr">
              <a:defRPr/>
            </a:lvl1pPr>
          </a:lstStyle>
          <a:p>
            <a:r>
              <a:rPr lang="en-US" dirty="0"/>
              <a:t>Click to add photo</a:t>
            </a:r>
          </a:p>
        </p:txBody>
      </p:sp>
      <p:sp>
        <p:nvSpPr>
          <p:cNvPr id="34" name="Picture Placeholder 5">
            <a:extLst>
              <a:ext uri="{FF2B5EF4-FFF2-40B4-BE49-F238E27FC236}">
                <a16:creationId xmlns:a16="http://schemas.microsoft.com/office/drawing/2014/main" id="{79E62157-5D84-47E4-9718-5408E1C7E769}"/>
              </a:ext>
            </a:extLst>
          </p:cNvPr>
          <p:cNvSpPr>
            <a:spLocks noGrp="1"/>
          </p:cNvSpPr>
          <p:nvPr>
            <p:ph type="pic" sz="quarter" idx="13" hasCustomPrompt="1"/>
          </p:nvPr>
        </p:nvSpPr>
        <p:spPr>
          <a:xfrm>
            <a:off x="0" y="0"/>
            <a:ext cx="4613548" cy="3396994"/>
          </a:xfrm>
        </p:spPr>
        <p:txBody>
          <a:bodyPr anchor="t"/>
          <a:lstStyle>
            <a:lvl1pPr algn="ctr">
              <a:defRPr/>
            </a:lvl1pPr>
          </a:lstStyle>
          <a:p>
            <a:r>
              <a:rPr lang="en-US" dirty="0"/>
              <a:t>Click to add photo</a:t>
            </a:r>
          </a:p>
        </p:txBody>
      </p:sp>
      <p:sp>
        <p:nvSpPr>
          <p:cNvPr id="29" name="Content Placeholder 2">
            <a:extLst>
              <a:ext uri="{FF2B5EF4-FFF2-40B4-BE49-F238E27FC236}">
                <a16:creationId xmlns:a16="http://schemas.microsoft.com/office/drawing/2014/main" id="{551E6FEF-934C-427E-A65F-F501B04FC71D}"/>
              </a:ext>
            </a:extLst>
          </p:cNvPr>
          <p:cNvSpPr>
            <a:spLocks noGrp="1"/>
          </p:cNvSpPr>
          <p:nvPr>
            <p:ph idx="1" hasCustomPrompt="1"/>
          </p:nvPr>
        </p:nvSpPr>
        <p:spPr>
          <a:xfrm>
            <a:off x="5205918" y="2353586"/>
            <a:ext cx="6457717" cy="3767496"/>
          </a:xfrm>
        </p:spPr>
        <p:txBody>
          <a:bodyPr anchor="t">
            <a:normAutofit/>
          </a:bodyPr>
          <a:lstStyle>
            <a:lvl1pPr>
              <a:defRPr sz="1600" b="0" baseline="0"/>
            </a:lvl1pPr>
          </a:lstStyle>
          <a:p>
            <a:r>
              <a:rPr lang="en-US" dirty="0"/>
              <a:t>Click to add text</a:t>
            </a:r>
          </a:p>
        </p:txBody>
      </p:sp>
      <p:sp>
        <p:nvSpPr>
          <p:cNvPr id="31" name="Footer Placeholder 4">
            <a:extLst>
              <a:ext uri="{FF2B5EF4-FFF2-40B4-BE49-F238E27FC236}">
                <a16:creationId xmlns:a16="http://schemas.microsoft.com/office/drawing/2014/main" id="{CA12CF76-B207-465C-A494-3C57818ACCE6}"/>
              </a:ext>
            </a:extLst>
          </p:cNvPr>
          <p:cNvSpPr>
            <a:spLocks noGrp="1"/>
          </p:cNvSpPr>
          <p:nvPr>
            <p:ph type="ftr" sz="quarter" idx="11"/>
          </p:nvPr>
        </p:nvSpPr>
        <p:spPr>
          <a:xfrm>
            <a:off x="261906" y="6309360"/>
            <a:ext cx="4097030" cy="457200"/>
          </a:xfrm>
        </p:spPr>
        <p:txBody>
          <a:bodyPr/>
          <a:lstStyle>
            <a:lvl1pPr>
              <a:defRPr>
                <a:effectLst>
                  <a:outerShdw blurRad="50800" dist="38100" dir="240000" algn="ctr" rotWithShape="0">
                    <a:schemeClr val="tx1">
                      <a:alpha val="43000"/>
                    </a:schemeClr>
                  </a:outerShdw>
                </a:effectLst>
              </a:defRPr>
            </a:lvl1pPr>
          </a:lstStyle>
          <a:p>
            <a:r>
              <a:rPr lang="en-US" dirty="0"/>
              <a:t>Presentation Title</a:t>
            </a:r>
          </a:p>
        </p:txBody>
      </p:sp>
      <p:sp>
        <p:nvSpPr>
          <p:cNvPr id="30" name="Date Placeholder 3">
            <a:extLst>
              <a:ext uri="{FF2B5EF4-FFF2-40B4-BE49-F238E27FC236}">
                <a16:creationId xmlns:a16="http://schemas.microsoft.com/office/drawing/2014/main" id="{9F682261-0FB4-4600-86B5-DDF27881F743}"/>
              </a:ext>
            </a:extLst>
          </p:cNvPr>
          <p:cNvSpPr>
            <a:spLocks noGrp="1"/>
          </p:cNvSpPr>
          <p:nvPr>
            <p:ph type="dt" sz="half" idx="10"/>
          </p:nvPr>
        </p:nvSpPr>
        <p:spPr>
          <a:xfrm>
            <a:off x="5205303" y="6309360"/>
            <a:ext cx="3411973" cy="457200"/>
          </a:xfrm>
        </p:spPr>
        <p:txBody>
          <a:bodyPr/>
          <a:lstStyle>
            <a:lvl1pPr>
              <a:defRPr>
                <a:effectLst/>
              </a:defRPr>
            </a:lvl1pPr>
          </a:lstStyle>
          <a:p>
            <a:fld id="{07B0C15C-146D-42C9-B24A-389A27E5FC3F}" type="datetime1">
              <a:rPr lang="en-US" smtClean="0">
                <a:solidFill>
                  <a:schemeClr val="tx2"/>
                </a:solidFill>
              </a:rPr>
              <a:pPr/>
              <a:t>8/7/23</a:t>
            </a:fld>
            <a:endParaRPr lang="en-US" dirty="0"/>
          </a:p>
        </p:txBody>
      </p:sp>
      <p:sp>
        <p:nvSpPr>
          <p:cNvPr id="32" name="Slide Number Placeholder 5">
            <a:extLst>
              <a:ext uri="{FF2B5EF4-FFF2-40B4-BE49-F238E27FC236}">
                <a16:creationId xmlns:a16="http://schemas.microsoft.com/office/drawing/2014/main" id="{632EB37A-06D5-4BC7-BC11-75B1719B0EA4}"/>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348522935"/>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7E77A60-3019-43AE-AA38-E130C04CFD8D}"/>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3FDBF0FB-88D2-4271-BFAF-D129CF8C2F68}"/>
              </a:ext>
            </a:extLst>
          </p:cNvPr>
          <p:cNvSpPr/>
          <p:nvPr userDrawn="1"/>
        </p:nvSpPr>
        <p:spPr>
          <a:xfrm>
            <a:off x="7547855" y="-4078"/>
            <a:ext cx="4641096" cy="1056542"/>
          </a:xfrm>
          <a:prstGeom prst="rect">
            <a:avLst/>
          </a:prstGeom>
          <a:solidFill>
            <a:srgbClr val="BD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62B807B-6DFA-471C-B675-016416207F0E}"/>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555D4C0-9882-489D-AD77-A9F38B3784A6}"/>
              </a:ext>
            </a:extLst>
          </p:cNvPr>
          <p:cNvSpPr/>
          <p:nvPr userDrawn="1"/>
        </p:nvSpPr>
        <p:spPr>
          <a:xfrm>
            <a:off x="7585468" y="1095508"/>
            <a:ext cx="46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63F61843-5C9C-49E0-8A90-64085BC79F79}"/>
              </a:ext>
            </a:extLst>
          </p:cNvPr>
          <p:cNvSpPr>
            <a:spLocks noGrp="1"/>
          </p:cNvSpPr>
          <p:nvPr>
            <p:ph type="ctrTitle" hasCustomPrompt="1"/>
          </p:nvPr>
        </p:nvSpPr>
        <p:spPr>
          <a:xfrm>
            <a:off x="7973503" y="1709530"/>
            <a:ext cx="3754671" cy="2528515"/>
          </a:xfrm>
        </p:spPr>
        <p:txBody>
          <a:bodyPr anchor="b"/>
          <a:lstStyle>
            <a:lvl1pPr>
              <a:lnSpc>
                <a:spcPct val="100000"/>
              </a:lnSpc>
              <a:defRPr/>
            </a:lvl1pPr>
          </a:lstStyle>
          <a:p>
            <a:r>
              <a:rPr lang="en-US" sz="3600" b="1" cap="none" dirty="0">
                <a:solidFill>
                  <a:schemeClr val="tx2"/>
                </a:solidFill>
              </a:rPr>
              <a:t>Click to add title</a:t>
            </a:r>
          </a:p>
        </p:txBody>
      </p:sp>
      <p:sp>
        <p:nvSpPr>
          <p:cNvPr id="30" name="Subtitle 2">
            <a:extLst>
              <a:ext uri="{FF2B5EF4-FFF2-40B4-BE49-F238E27FC236}">
                <a16:creationId xmlns:a16="http://schemas.microsoft.com/office/drawing/2014/main" id="{15C8BDC7-F09C-40A3-B14E-9A49781EE6CE}"/>
              </a:ext>
            </a:extLst>
          </p:cNvPr>
          <p:cNvSpPr>
            <a:spLocks noGrp="1"/>
          </p:cNvSpPr>
          <p:nvPr>
            <p:ph type="subTitle" idx="1" hasCustomPrompt="1"/>
          </p:nvPr>
        </p:nvSpPr>
        <p:spPr>
          <a:xfrm>
            <a:off x="7976914" y="4238046"/>
            <a:ext cx="3806919" cy="1741404"/>
          </a:xfrm>
        </p:spPr>
        <p:txBody>
          <a:bodyPr anchor="t">
            <a:normAutofit/>
          </a:bodyPr>
          <a:lstStyle>
            <a:lvl1pPr>
              <a:defRPr sz="1600" b="0"/>
            </a:lvl1pPr>
          </a:lstStyle>
          <a:p>
            <a:r>
              <a:rPr lang="en-US" sz="2000" dirty="0">
                <a:solidFill>
                  <a:schemeClr val="tx2"/>
                </a:solidFill>
              </a:rPr>
              <a:t>Click to add subtitle</a:t>
            </a:r>
          </a:p>
        </p:txBody>
      </p:sp>
      <p:sp>
        <p:nvSpPr>
          <p:cNvPr id="32" name="Rectangle 31">
            <a:extLst>
              <a:ext uri="{FF2B5EF4-FFF2-40B4-BE49-F238E27FC236}">
                <a16:creationId xmlns:a16="http://schemas.microsoft.com/office/drawing/2014/main" id="{247A5DB4-1ED7-4630-89AF-F1802E44EF89}"/>
              </a:ext>
            </a:extLst>
          </p:cNvPr>
          <p:cNvSpPr/>
          <p:nvPr userDrawn="1"/>
        </p:nvSpPr>
        <p:spPr>
          <a:xfrm>
            <a:off x="0" y="6144405"/>
            <a:ext cx="7534656" cy="713595"/>
          </a:xfrm>
          <a:prstGeom prst="rect">
            <a:avLst/>
          </a:prstGeom>
          <a:solidFill>
            <a:srgbClr val="BD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6E5D4012-4107-490F-A369-EA7063242A98}"/>
              </a:ext>
            </a:extLst>
          </p:cNvPr>
          <p:cNvSpPr/>
          <p:nvPr userDrawn="1"/>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795C79E2-9EA5-4713-B4AF-0E4572CFFA2F}"/>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74C09E2-06F0-4230-8DAD-A0DBF01F8603}"/>
              </a:ext>
            </a:extLst>
          </p:cNvPr>
          <p:cNvSpPr/>
          <p:nvPr userDrawn="1"/>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Picture Placeholder 38">
            <a:extLst>
              <a:ext uri="{FF2B5EF4-FFF2-40B4-BE49-F238E27FC236}">
                <a16:creationId xmlns:a16="http://schemas.microsoft.com/office/drawing/2014/main" id="{AB2070F4-085F-4F8D-A1E8-A58E5F8F0687}"/>
              </a:ext>
            </a:extLst>
          </p:cNvPr>
          <p:cNvSpPr>
            <a:spLocks noGrp="1"/>
          </p:cNvSpPr>
          <p:nvPr>
            <p:ph type="pic" sz="quarter" idx="13" hasCustomPrompt="1"/>
          </p:nvPr>
        </p:nvSpPr>
        <p:spPr>
          <a:xfrm>
            <a:off x="1" y="1095509"/>
            <a:ext cx="7519932" cy="5016892"/>
          </a:xfrm>
        </p:spPr>
        <p:txBody>
          <a:bodyPr anchor="t"/>
          <a:lstStyle>
            <a:lvl1pPr algn="ctr">
              <a:defRPr/>
            </a:lvl1pPr>
          </a:lstStyle>
          <a:p>
            <a:r>
              <a:rPr lang="en-US" dirty="0"/>
              <a:t>Click to add photo</a:t>
            </a:r>
          </a:p>
        </p:txBody>
      </p:sp>
    </p:spTree>
    <p:extLst>
      <p:ext uri="{BB962C8B-B14F-4D97-AF65-F5344CB8AC3E}">
        <p14:creationId xmlns:p14="http://schemas.microsoft.com/office/powerpoint/2010/main" val="364049053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DEBA854-A26D-41C5-9D40-DF6B49ACB136}"/>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995BFA7-EB65-4E20-A693-324FEF74D3A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A9E9218-0397-4231-81F4-03972AB6A3DD}"/>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81905177-1789-44BB-950A-7018653E6466}"/>
              </a:ext>
            </a:extLst>
          </p:cNvPr>
          <p:cNvSpPr>
            <a:spLocks noGrp="1"/>
          </p:cNvSpPr>
          <p:nvPr>
            <p:ph type="title" hasCustomPrompt="1"/>
          </p:nvPr>
        </p:nvSpPr>
        <p:spPr>
          <a:xfrm>
            <a:off x="1535371" y="1044054"/>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16" name="Rectangle 15">
            <a:extLst>
              <a:ext uri="{FF2B5EF4-FFF2-40B4-BE49-F238E27FC236}">
                <a16:creationId xmlns:a16="http://schemas.microsoft.com/office/drawing/2014/main" id="{AF2F4B8C-C655-4441-A7FF-616EF634E6E1}"/>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9301A4-3CA9-4D0E-944E-1BE5921FA0B3}"/>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ooter Placeholder 4">
            <a:extLst>
              <a:ext uri="{FF2B5EF4-FFF2-40B4-BE49-F238E27FC236}">
                <a16:creationId xmlns:a16="http://schemas.microsoft.com/office/drawing/2014/main" id="{A9C29C55-D1EC-4DD4-BA5B-11E4AB1578D7}"/>
              </a:ext>
            </a:extLst>
          </p:cNvPr>
          <p:cNvSpPr>
            <a:spLocks noGrp="1"/>
          </p:cNvSpPr>
          <p:nvPr>
            <p:ph type="ftr" sz="quarter" idx="11"/>
          </p:nvPr>
        </p:nvSpPr>
        <p:spPr>
          <a:xfrm>
            <a:off x="1535371" y="6309360"/>
            <a:ext cx="5732061" cy="457200"/>
          </a:xfrm>
        </p:spPr>
        <p:txBody>
          <a:bodyPr/>
          <a:lstStyle/>
          <a:p>
            <a:r>
              <a:rPr lang="en-US" dirty="0"/>
              <a:t>Presentation Title</a:t>
            </a:r>
          </a:p>
        </p:txBody>
      </p:sp>
      <p:sp>
        <p:nvSpPr>
          <p:cNvPr id="20" name="Date Placeholder 3">
            <a:extLst>
              <a:ext uri="{FF2B5EF4-FFF2-40B4-BE49-F238E27FC236}">
                <a16:creationId xmlns:a16="http://schemas.microsoft.com/office/drawing/2014/main" id="{C31C8C6B-3212-41F0-A8A1-4A6A700AFB9D}"/>
              </a:ext>
            </a:extLst>
          </p:cNvPr>
          <p:cNvSpPr>
            <a:spLocks noGrp="1"/>
          </p:cNvSpPr>
          <p:nvPr>
            <p:ph type="dt" sz="half" idx="10"/>
          </p:nvPr>
        </p:nvSpPr>
        <p:spPr>
          <a:xfrm>
            <a:off x="8202168" y="6309360"/>
            <a:ext cx="2148840" cy="457200"/>
          </a:xfrm>
        </p:spPr>
        <p:txBody>
          <a:bodyPr/>
          <a:lstStyle/>
          <a:p>
            <a:fld id="{DDA8E063-DAA4-4787-8AA1-15BBB2D38CED}" type="datetime1">
              <a:rPr lang="en-US" smtClean="0"/>
              <a:t>8/7/23</a:t>
            </a:fld>
            <a:endParaRPr lang="en-US" dirty="0"/>
          </a:p>
        </p:txBody>
      </p:sp>
      <p:sp>
        <p:nvSpPr>
          <p:cNvPr id="21" name="Slide Number Placeholder 5">
            <a:extLst>
              <a:ext uri="{FF2B5EF4-FFF2-40B4-BE49-F238E27FC236}">
                <a16:creationId xmlns:a16="http://schemas.microsoft.com/office/drawing/2014/main" id="{67357410-255F-470C-AD92-44B15997A771}"/>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60435124"/>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DF88512-9E62-4695-B350-39488566A1F7}"/>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8CD596D-95F4-4C5C-A0E7-86D747FE70B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7553E9F-DCBF-4BEE-A261-5AA97361A0E0}"/>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949B0EB0-AEBA-44ED-BC77-4188C7486144}"/>
              </a:ext>
            </a:extLst>
          </p:cNvPr>
          <p:cNvSpPr>
            <a:spLocks noGrp="1"/>
          </p:cNvSpPr>
          <p:nvPr>
            <p:ph type="title" hasCustomPrompt="1"/>
          </p:nvPr>
        </p:nvSpPr>
        <p:spPr>
          <a:xfrm>
            <a:off x="1535371" y="1044054"/>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10" name="Rectangle 9">
            <a:extLst>
              <a:ext uri="{FF2B5EF4-FFF2-40B4-BE49-F238E27FC236}">
                <a16:creationId xmlns:a16="http://schemas.microsoft.com/office/drawing/2014/main" id="{7278DD10-67BC-4E87-A788-A45C6093F5F8}"/>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16769F5-486B-4B48-A543-2C70359DF66E}"/>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ooter Placeholder 4">
            <a:extLst>
              <a:ext uri="{FF2B5EF4-FFF2-40B4-BE49-F238E27FC236}">
                <a16:creationId xmlns:a16="http://schemas.microsoft.com/office/drawing/2014/main" id="{B47BB165-F380-48C4-B95B-C09C91893B2D}"/>
              </a:ext>
            </a:extLst>
          </p:cNvPr>
          <p:cNvSpPr>
            <a:spLocks noGrp="1"/>
          </p:cNvSpPr>
          <p:nvPr>
            <p:ph type="ftr" sz="quarter" idx="11"/>
          </p:nvPr>
        </p:nvSpPr>
        <p:spPr>
          <a:xfrm>
            <a:off x="1535371" y="6309360"/>
            <a:ext cx="5732061" cy="457200"/>
          </a:xfrm>
        </p:spPr>
        <p:txBody>
          <a:bodyPr/>
          <a:lstStyle/>
          <a:p>
            <a:r>
              <a:rPr lang="en-US" dirty="0"/>
              <a:t>Presentation Title</a:t>
            </a:r>
          </a:p>
        </p:txBody>
      </p:sp>
      <p:sp>
        <p:nvSpPr>
          <p:cNvPr id="13" name="Date Placeholder 3">
            <a:extLst>
              <a:ext uri="{FF2B5EF4-FFF2-40B4-BE49-F238E27FC236}">
                <a16:creationId xmlns:a16="http://schemas.microsoft.com/office/drawing/2014/main" id="{49ADD171-0134-4347-A2D8-0B9D7634F1B2}"/>
              </a:ext>
            </a:extLst>
          </p:cNvPr>
          <p:cNvSpPr>
            <a:spLocks noGrp="1"/>
          </p:cNvSpPr>
          <p:nvPr>
            <p:ph type="dt" sz="half" idx="10"/>
          </p:nvPr>
        </p:nvSpPr>
        <p:spPr>
          <a:xfrm>
            <a:off x="8202168" y="6309360"/>
            <a:ext cx="2148840" cy="457200"/>
          </a:xfrm>
        </p:spPr>
        <p:txBody>
          <a:bodyPr/>
          <a:lstStyle/>
          <a:p>
            <a:fld id="{DDA8E063-DAA4-4787-8AA1-15BBB2D38CED}" type="datetime1">
              <a:rPr lang="en-US" smtClean="0"/>
              <a:t>8/7/23</a:t>
            </a:fld>
            <a:endParaRPr lang="en-US" dirty="0"/>
          </a:p>
        </p:txBody>
      </p:sp>
      <p:sp>
        <p:nvSpPr>
          <p:cNvPr id="14" name="Slide Number Placeholder 5">
            <a:extLst>
              <a:ext uri="{FF2B5EF4-FFF2-40B4-BE49-F238E27FC236}">
                <a16:creationId xmlns:a16="http://schemas.microsoft.com/office/drawing/2014/main" id="{F0805E9B-6657-4167-BD79-CAC59C0D841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68456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8A107B-E23F-4793-95B4-335240DB97AF}"/>
              </a:ext>
              <a:ext uri="{C183D7F6-B498-43B3-948B-1728B52AA6E4}">
                <adec:decorative xmlns:adec="http://schemas.microsoft.com/office/drawing/2017/decorative" val="1"/>
              </a:ext>
            </a:extLst>
          </p:cNvPr>
          <p:cNvSpPr/>
          <p:nvPr userDrawn="1"/>
        </p:nvSpPr>
        <p:spPr>
          <a:xfrm>
            <a:off x="4551118"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B7568F3C-8CA8-489A-9870-E2C458355CCA}"/>
              </a:ext>
            </a:extLst>
          </p:cNvPr>
          <p:cNvSpPr>
            <a:spLocks noGrp="1"/>
          </p:cNvSpPr>
          <p:nvPr>
            <p:ph type="pic" sz="quarter" idx="13" hasCustomPrompt="1"/>
          </p:nvPr>
        </p:nvSpPr>
        <p:spPr>
          <a:xfrm>
            <a:off x="0" y="0"/>
            <a:ext cx="12192000" cy="6858000"/>
          </a:xfrm>
          <a:custGeom>
            <a:avLst/>
            <a:gdLst>
              <a:gd name="connsiteX0" fmla="*/ 4615126 w 12192000"/>
              <a:gd name="connsiteY0" fmla="*/ 0 h 6858000"/>
              <a:gd name="connsiteX1" fmla="*/ 12192000 w 12192000"/>
              <a:gd name="connsiteY1" fmla="*/ 0 h 6858000"/>
              <a:gd name="connsiteX2" fmla="*/ 12192000 w 12192000"/>
              <a:gd name="connsiteY2" fmla="*/ 6858000 h 6858000"/>
              <a:gd name="connsiteX3" fmla="*/ 4615126 w 12192000"/>
              <a:gd name="connsiteY3" fmla="*/ 6858000 h 6858000"/>
              <a:gd name="connsiteX4" fmla="*/ 0 w 12192000"/>
              <a:gd name="connsiteY4" fmla="*/ 0 h 6858000"/>
              <a:gd name="connsiteX5" fmla="*/ 4551118 w 12192000"/>
              <a:gd name="connsiteY5" fmla="*/ 0 h 6858000"/>
              <a:gd name="connsiteX6" fmla="*/ 4551118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4615126" y="0"/>
                </a:moveTo>
                <a:lnTo>
                  <a:pt x="12192000" y="0"/>
                </a:lnTo>
                <a:lnTo>
                  <a:pt x="12192000" y="6858000"/>
                </a:lnTo>
                <a:lnTo>
                  <a:pt x="4615126" y="6858000"/>
                </a:lnTo>
                <a:close/>
                <a:moveTo>
                  <a:pt x="0" y="0"/>
                </a:moveTo>
                <a:lnTo>
                  <a:pt x="4551118" y="0"/>
                </a:lnTo>
                <a:lnTo>
                  <a:pt x="4551118" y="6858000"/>
                </a:lnTo>
                <a:lnTo>
                  <a:pt x="0" y="6858000"/>
                </a:lnTo>
                <a:close/>
              </a:path>
            </a:pathLst>
          </a:custGeom>
        </p:spPr>
        <p:txBody>
          <a:bodyPr wrap="square" anchor="t">
            <a:noAutofit/>
          </a:bodyPr>
          <a:lstStyle>
            <a:lvl1pPr algn="ctr">
              <a:defRPr/>
            </a:lvl1pPr>
          </a:lstStyle>
          <a:p>
            <a:r>
              <a:rPr lang="en-US" dirty="0"/>
              <a:t>Click to add photo</a:t>
            </a:r>
          </a:p>
        </p:txBody>
      </p:sp>
      <p:sp>
        <p:nvSpPr>
          <p:cNvPr id="2" name="Title 1">
            <a:extLst>
              <a:ext uri="{FF2B5EF4-FFF2-40B4-BE49-F238E27FC236}">
                <a16:creationId xmlns:a16="http://schemas.microsoft.com/office/drawing/2014/main" id="{CE2C14E8-F37D-4BEA-9D62-5E707EDF0D44}"/>
              </a:ext>
            </a:extLst>
          </p:cNvPr>
          <p:cNvSpPr>
            <a:spLocks noGrp="1"/>
          </p:cNvSpPr>
          <p:nvPr>
            <p:ph type="title" hasCustomPrompt="1"/>
          </p:nvPr>
        </p:nvSpPr>
        <p:spPr>
          <a:xfrm>
            <a:off x="-1725" y="1095508"/>
            <a:ext cx="4606535" cy="3936931"/>
          </a:xfrm>
          <a:solidFill>
            <a:srgbClr val="BD252F"/>
          </a:solidFill>
        </p:spPr>
        <p:txBody>
          <a:bodyPr rIns="365760" anchor="b"/>
          <a:lstStyle>
            <a:lvl1pPr marL="365760">
              <a:lnSpc>
                <a:spcPct val="100000"/>
              </a:lnSpc>
              <a:spcBef>
                <a:spcPts val="1000"/>
              </a:spcBef>
              <a:defRPr sz="3600">
                <a:solidFill>
                  <a:schemeClr val="bg1"/>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D1784D33-9C88-49E6-8F90-05148C5496F5}"/>
              </a:ext>
            </a:extLst>
          </p:cNvPr>
          <p:cNvSpPr>
            <a:spLocks noGrp="1"/>
          </p:cNvSpPr>
          <p:nvPr>
            <p:ph type="body" sz="quarter" idx="14"/>
          </p:nvPr>
        </p:nvSpPr>
        <p:spPr>
          <a:xfrm>
            <a:off x="-1726" y="5032439"/>
            <a:ext cx="4606535" cy="1079962"/>
          </a:xfrm>
          <a:solidFill>
            <a:srgbClr val="BD252F"/>
          </a:solidFill>
        </p:spPr>
        <p:txBody>
          <a:bodyPr anchor="ctr"/>
          <a:lstStyle>
            <a:lvl1pPr marL="365760">
              <a:spcBef>
                <a:spcPts val="1000"/>
              </a:spcBef>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a:t>
            </a:r>
          </a:p>
        </p:txBody>
      </p:sp>
      <p:sp>
        <p:nvSpPr>
          <p:cNvPr id="24" name="Footer Placeholder 4">
            <a:extLst>
              <a:ext uri="{FF2B5EF4-FFF2-40B4-BE49-F238E27FC236}">
                <a16:creationId xmlns:a16="http://schemas.microsoft.com/office/drawing/2014/main" id="{5CD820E0-0083-439B-A9DE-C3DEA1DEA851}"/>
              </a:ext>
            </a:extLst>
          </p:cNvPr>
          <p:cNvSpPr>
            <a:spLocks noGrp="1"/>
          </p:cNvSpPr>
          <p:nvPr>
            <p:ph type="ftr" sz="quarter" idx="11"/>
          </p:nvPr>
        </p:nvSpPr>
        <p:spPr>
          <a:xfrm>
            <a:off x="855388" y="6309360"/>
            <a:ext cx="6007691"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26" name="Date Placeholder 3">
            <a:extLst>
              <a:ext uri="{FF2B5EF4-FFF2-40B4-BE49-F238E27FC236}">
                <a16:creationId xmlns:a16="http://schemas.microsoft.com/office/drawing/2014/main" id="{D8A8D931-E01B-43C0-806F-2413BF5938FC}"/>
              </a:ext>
            </a:extLst>
          </p:cNvPr>
          <p:cNvSpPr>
            <a:spLocks noGrp="1"/>
          </p:cNvSpPr>
          <p:nvPr>
            <p:ph type="dt" sz="half" idx="10"/>
          </p:nvPr>
        </p:nvSpPr>
        <p:spPr>
          <a:xfrm>
            <a:off x="8197353" y="6309360"/>
            <a:ext cx="2151134" cy="457200"/>
          </a:xfrm>
        </p:spPr>
        <p:txBody>
          <a:bodyPr/>
          <a:lstStyle>
            <a:lvl1pPr>
              <a:defRPr>
                <a:solidFill>
                  <a:schemeClr val="bg1"/>
                </a:solidFill>
                <a:effectLst>
                  <a:outerShdw blurRad="38100" dist="38100" dir="2700000" algn="tl">
                    <a:srgbClr val="000000">
                      <a:alpha val="43137"/>
                    </a:srgbClr>
                  </a:outerShdw>
                </a:effectLst>
              </a:defRPr>
            </a:lvl1pPr>
          </a:lstStyle>
          <a:p>
            <a:fld id="{C150E1EA-44FA-4D89-855F-C0B34F87238D}" type="datetime1">
              <a:rPr lang="en-US" smtClean="0"/>
              <a:pPr/>
              <a:t>8/7/23</a:t>
            </a:fld>
            <a:endParaRPr lang="en-US" dirty="0"/>
          </a:p>
        </p:txBody>
      </p:sp>
      <p:sp>
        <p:nvSpPr>
          <p:cNvPr id="27" name="Slide Number Placeholder 6">
            <a:extLst>
              <a:ext uri="{FF2B5EF4-FFF2-40B4-BE49-F238E27FC236}">
                <a16:creationId xmlns:a16="http://schemas.microsoft.com/office/drawing/2014/main" id="{0F3F4E6D-F4D2-430F-A2C3-3C037D778F4B}"/>
              </a:ext>
            </a:extLst>
          </p:cNvPr>
          <p:cNvSpPr>
            <a:spLocks noGrp="1"/>
          </p:cNvSpPr>
          <p:nvPr>
            <p:ph type="sldNum" sz="quarter" idx="12"/>
          </p:nvPr>
        </p:nvSpPr>
        <p:spPr>
          <a:xfrm>
            <a:off x="10569202" y="6309360"/>
            <a:ext cx="979879" cy="457200"/>
          </a:xfrm>
        </p:spPr>
        <p:txBody>
          <a:bodyPr/>
          <a:lstStyle>
            <a:lvl1pP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747931588"/>
      </p:ext>
    </p:extLst>
  </p:cSld>
  <p:clrMapOvr>
    <a:masterClrMapping/>
  </p:clrMapOvr>
  <p:hf hdr="0"/>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9EB9AABE-3FBC-4E64-8672-D073D4A3F412}"/>
              </a:ext>
            </a:extLst>
          </p:cNvPr>
          <p:cNvSpPr/>
          <p:nvPr userDrawn="1"/>
        </p:nvSpPr>
        <p:spPr>
          <a:xfrm>
            <a:off x="1038768" y="-2946"/>
            <a:ext cx="11153231" cy="608307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4172AFA4-5141-4F0F-B9F6-0BE3ADBED218}"/>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38FF13AE-FEBF-40A1-A799-6EB275CBBCB5}"/>
              </a:ext>
            </a:extLst>
          </p:cNvPr>
          <p:cNvSpPr/>
          <p:nvPr userDrawn="1"/>
        </p:nvSpPr>
        <p:spPr>
          <a:xfrm>
            <a:off x="-11576" y="13940"/>
            <a:ext cx="12203575" cy="1347716"/>
          </a:xfrm>
          <a:prstGeom prst="rect">
            <a:avLst/>
          </a:prstGeom>
          <a:solidFill>
            <a:srgbClr val="BD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EACBDB11-07EC-4982-BBFA-8EECF50C7B93}"/>
              </a:ext>
            </a:extLst>
          </p:cNvPr>
          <p:cNvSpPr>
            <a:spLocks noGrp="1"/>
          </p:cNvSpPr>
          <p:nvPr>
            <p:ph type="title" hasCustomPrompt="1"/>
          </p:nvPr>
        </p:nvSpPr>
        <p:spPr>
          <a:xfrm>
            <a:off x="196770" y="161353"/>
            <a:ext cx="11736729" cy="1030360"/>
          </a:xfrm>
        </p:spPr>
        <p:txBody>
          <a:bodyPr/>
          <a:lstStyle>
            <a:lvl1pPr>
              <a:defRPr>
                <a:solidFill>
                  <a:schemeClr val="bg1"/>
                </a:solidFill>
              </a:defRPr>
            </a:lvl1pPr>
          </a:lstStyle>
          <a:p>
            <a:r>
              <a:rPr lang="en-US" dirty="0">
                <a:solidFill>
                  <a:schemeClr val="bg1"/>
                </a:solidFill>
              </a:rPr>
              <a:t>Click to add title</a:t>
            </a:r>
          </a:p>
        </p:txBody>
      </p:sp>
      <p:sp>
        <p:nvSpPr>
          <p:cNvPr id="34" name="Date Placeholder 3">
            <a:extLst>
              <a:ext uri="{FF2B5EF4-FFF2-40B4-BE49-F238E27FC236}">
                <a16:creationId xmlns:a16="http://schemas.microsoft.com/office/drawing/2014/main" id="{1640606E-041A-4385-96D7-3C6E775E3FA4}"/>
              </a:ext>
            </a:extLst>
          </p:cNvPr>
          <p:cNvSpPr>
            <a:spLocks noGrp="1"/>
          </p:cNvSpPr>
          <p:nvPr>
            <p:ph type="dt" sz="half" idx="10"/>
          </p:nvPr>
        </p:nvSpPr>
        <p:spPr>
          <a:xfrm>
            <a:off x="8202168" y="6309360"/>
            <a:ext cx="2148840" cy="457200"/>
          </a:xfrm>
        </p:spPr>
        <p:txBody>
          <a:bodyPr/>
          <a:lstStyle/>
          <a:p>
            <a:fld id="{CC5D4559-6AE3-461A-A02E-915BACCC2124}" type="datetime1">
              <a:rPr lang="en-US" smtClean="0"/>
              <a:t>8/7/23</a:t>
            </a:fld>
            <a:endParaRPr lang="en-US" dirty="0"/>
          </a:p>
        </p:txBody>
      </p:sp>
      <p:sp>
        <p:nvSpPr>
          <p:cNvPr id="35" name="Slide Number Placeholder 5">
            <a:extLst>
              <a:ext uri="{FF2B5EF4-FFF2-40B4-BE49-F238E27FC236}">
                <a16:creationId xmlns:a16="http://schemas.microsoft.com/office/drawing/2014/main" id="{35844B60-1EF6-4A90-9030-B5043BCD058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
        <p:nvSpPr>
          <p:cNvPr id="36" name="Text Placeholder 20">
            <a:extLst>
              <a:ext uri="{FF2B5EF4-FFF2-40B4-BE49-F238E27FC236}">
                <a16:creationId xmlns:a16="http://schemas.microsoft.com/office/drawing/2014/main" id="{278BA700-11E2-4D8A-A0C6-7CE3C00EC78A}"/>
              </a:ext>
            </a:extLst>
          </p:cNvPr>
          <p:cNvSpPr>
            <a:spLocks noGrp="1"/>
          </p:cNvSpPr>
          <p:nvPr>
            <p:ph type="body" sz="quarter" idx="18" hasCustomPrompt="1"/>
          </p:nvPr>
        </p:nvSpPr>
        <p:spPr>
          <a:xfrm>
            <a:off x="179143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37" name="Text Placeholder 22">
            <a:extLst>
              <a:ext uri="{FF2B5EF4-FFF2-40B4-BE49-F238E27FC236}">
                <a16:creationId xmlns:a16="http://schemas.microsoft.com/office/drawing/2014/main" id="{F5914669-6EB5-485E-AB8B-3A2E4F171886}"/>
              </a:ext>
            </a:extLst>
          </p:cNvPr>
          <p:cNvSpPr>
            <a:spLocks noGrp="1"/>
          </p:cNvSpPr>
          <p:nvPr>
            <p:ph type="body" sz="quarter" idx="19" hasCustomPrompt="1"/>
          </p:nvPr>
        </p:nvSpPr>
        <p:spPr>
          <a:xfrm>
            <a:off x="1791431" y="3365169"/>
            <a:ext cx="2029968" cy="274320"/>
          </a:xfrm>
        </p:spPr>
        <p:txBody>
          <a:bodyPr anchor="ctr">
            <a:noAutofit/>
          </a:bodyPr>
          <a:lstStyle>
            <a:lvl1pPr marL="0" indent="0" algn="ctr">
              <a:lnSpc>
                <a:spcPct val="100000"/>
              </a:lnSpc>
              <a:spcBef>
                <a:spcPts val="0"/>
              </a:spcBef>
              <a:spcAft>
                <a:spcPts val="0"/>
              </a:spcAft>
              <a:buNone/>
              <a:defRPr lang="en-US" sz="1600" b="0" kern="1200" spc="20" dirty="0">
                <a:solidFill>
                  <a:schemeClr val="tx1"/>
                </a:solidFill>
                <a:latin typeface="+mn-lt"/>
                <a:ea typeface="+mn-ea"/>
                <a:cs typeface="+mn-cs"/>
              </a:defRPr>
            </a:lvl1pPr>
          </a:lstStyle>
          <a:p>
            <a:pPr lvl="0"/>
            <a:r>
              <a:rPr lang="en-US" dirty="0"/>
              <a:t>Title</a:t>
            </a:r>
          </a:p>
        </p:txBody>
      </p:sp>
      <p:sp>
        <p:nvSpPr>
          <p:cNvPr id="38" name="Text Placeholder 20">
            <a:extLst>
              <a:ext uri="{FF2B5EF4-FFF2-40B4-BE49-F238E27FC236}">
                <a16:creationId xmlns:a16="http://schemas.microsoft.com/office/drawing/2014/main" id="{59BCC58C-2434-490A-8749-D8311B9025F8}"/>
              </a:ext>
            </a:extLst>
          </p:cNvPr>
          <p:cNvSpPr>
            <a:spLocks noGrp="1"/>
          </p:cNvSpPr>
          <p:nvPr>
            <p:ph type="body" sz="quarter" idx="20" hasCustomPrompt="1"/>
          </p:nvPr>
        </p:nvSpPr>
        <p:spPr>
          <a:xfrm>
            <a:off x="433446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39" name="Text Placeholder 22">
            <a:extLst>
              <a:ext uri="{FF2B5EF4-FFF2-40B4-BE49-F238E27FC236}">
                <a16:creationId xmlns:a16="http://schemas.microsoft.com/office/drawing/2014/main" id="{8FD90DAF-BAFA-4B9E-A682-AD69AEC3ABF0}"/>
              </a:ext>
            </a:extLst>
          </p:cNvPr>
          <p:cNvSpPr>
            <a:spLocks noGrp="1"/>
          </p:cNvSpPr>
          <p:nvPr>
            <p:ph type="body" sz="quarter" idx="21" hasCustomPrompt="1"/>
          </p:nvPr>
        </p:nvSpPr>
        <p:spPr>
          <a:xfrm>
            <a:off x="4334461" y="3365169"/>
            <a:ext cx="2029968" cy="274320"/>
          </a:xfrm>
        </p:spPr>
        <p:txBody>
          <a:bodyPr anchor="ctr">
            <a:noAutofit/>
          </a:bodyPr>
          <a:lstStyle>
            <a:lvl1pPr marL="0" indent="0" algn="ctr">
              <a:lnSpc>
                <a:spcPct val="100000"/>
              </a:lnSpc>
              <a:spcBef>
                <a:spcPts val="0"/>
              </a:spcBef>
              <a:spcAft>
                <a:spcPts val="672"/>
              </a:spcAft>
              <a:buNone/>
              <a:defRPr lang="en-US" sz="1600" b="0" kern="1200" spc="20" baseline="0" dirty="0">
                <a:solidFill>
                  <a:schemeClr val="tx1"/>
                </a:solidFill>
                <a:latin typeface="+mn-lt"/>
                <a:ea typeface="+mn-ea"/>
                <a:cs typeface="+mn-cs"/>
              </a:defRPr>
            </a:lvl1pPr>
          </a:lstStyle>
          <a:p>
            <a:pPr lvl="0"/>
            <a:r>
              <a:rPr lang="en-US" dirty="0"/>
              <a:t>Title</a:t>
            </a:r>
          </a:p>
        </p:txBody>
      </p:sp>
      <p:sp>
        <p:nvSpPr>
          <p:cNvPr id="40" name="Text Placeholder 20">
            <a:extLst>
              <a:ext uri="{FF2B5EF4-FFF2-40B4-BE49-F238E27FC236}">
                <a16:creationId xmlns:a16="http://schemas.microsoft.com/office/drawing/2014/main" id="{5E3B0A9D-DD75-43E3-A689-283E65DF3F6D}"/>
              </a:ext>
            </a:extLst>
          </p:cNvPr>
          <p:cNvSpPr>
            <a:spLocks noGrp="1"/>
          </p:cNvSpPr>
          <p:nvPr>
            <p:ph type="body" sz="quarter" idx="22" hasCustomPrompt="1"/>
          </p:nvPr>
        </p:nvSpPr>
        <p:spPr>
          <a:xfrm>
            <a:off x="687749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41" name="Text Placeholder 22">
            <a:extLst>
              <a:ext uri="{FF2B5EF4-FFF2-40B4-BE49-F238E27FC236}">
                <a16:creationId xmlns:a16="http://schemas.microsoft.com/office/drawing/2014/main" id="{EA0EDFB3-D33B-471A-B50B-93FB68524152}"/>
              </a:ext>
            </a:extLst>
          </p:cNvPr>
          <p:cNvSpPr>
            <a:spLocks noGrp="1"/>
          </p:cNvSpPr>
          <p:nvPr>
            <p:ph type="body" sz="quarter" idx="23" hasCustomPrompt="1"/>
          </p:nvPr>
        </p:nvSpPr>
        <p:spPr>
          <a:xfrm>
            <a:off x="6877491" y="3365169"/>
            <a:ext cx="2029968" cy="274320"/>
          </a:xfrm>
        </p:spPr>
        <p:txBody>
          <a:bodyPr anchor="ctr">
            <a:noAutofit/>
          </a:bodyPr>
          <a:lstStyle>
            <a:lvl1pPr marL="0" indent="0" algn="ctr">
              <a:lnSpc>
                <a:spcPct val="100000"/>
              </a:lnSpc>
              <a:spcBef>
                <a:spcPts val="0"/>
              </a:spcBef>
              <a:spcAft>
                <a:spcPts val="672"/>
              </a:spcAft>
              <a:buNone/>
              <a:defRPr lang="en-US" sz="1600" b="0" kern="1200" spc="20" dirty="0">
                <a:solidFill>
                  <a:schemeClr val="tx1"/>
                </a:solidFill>
                <a:latin typeface="+mn-lt"/>
                <a:ea typeface="+mn-ea"/>
                <a:cs typeface="+mn-cs"/>
              </a:defRPr>
            </a:lvl1pPr>
          </a:lstStyle>
          <a:p>
            <a:pPr lvl="0"/>
            <a:r>
              <a:rPr lang="en-US" dirty="0"/>
              <a:t>Title</a:t>
            </a:r>
          </a:p>
        </p:txBody>
      </p:sp>
      <p:sp>
        <p:nvSpPr>
          <p:cNvPr id="42" name="Text Placeholder 20">
            <a:extLst>
              <a:ext uri="{FF2B5EF4-FFF2-40B4-BE49-F238E27FC236}">
                <a16:creationId xmlns:a16="http://schemas.microsoft.com/office/drawing/2014/main" id="{39A96C54-26D5-4B10-A345-F6C034F2E707}"/>
              </a:ext>
            </a:extLst>
          </p:cNvPr>
          <p:cNvSpPr>
            <a:spLocks noGrp="1"/>
          </p:cNvSpPr>
          <p:nvPr>
            <p:ph type="body" sz="quarter" idx="24" hasCustomPrompt="1"/>
          </p:nvPr>
        </p:nvSpPr>
        <p:spPr>
          <a:xfrm>
            <a:off x="942052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43" name="Text Placeholder 22">
            <a:extLst>
              <a:ext uri="{FF2B5EF4-FFF2-40B4-BE49-F238E27FC236}">
                <a16:creationId xmlns:a16="http://schemas.microsoft.com/office/drawing/2014/main" id="{4316B0AE-245F-4164-BF74-B514BA424CB5}"/>
              </a:ext>
            </a:extLst>
          </p:cNvPr>
          <p:cNvSpPr>
            <a:spLocks noGrp="1"/>
          </p:cNvSpPr>
          <p:nvPr>
            <p:ph type="body" sz="quarter" idx="25" hasCustomPrompt="1"/>
          </p:nvPr>
        </p:nvSpPr>
        <p:spPr>
          <a:xfrm>
            <a:off x="9420521" y="3365169"/>
            <a:ext cx="2029968" cy="274320"/>
          </a:xfrm>
        </p:spPr>
        <p:txBody>
          <a:bodyPr anchor="ctr">
            <a:noAutofit/>
          </a:bodyPr>
          <a:lstStyle>
            <a:lvl1pPr marL="0" indent="0" algn="ctr">
              <a:lnSpc>
                <a:spcPct val="100000"/>
              </a:lnSpc>
              <a:spcBef>
                <a:spcPts val="0"/>
              </a:spcBef>
              <a:spcAft>
                <a:spcPts val="672"/>
              </a:spcAft>
              <a:buNone/>
              <a:defRPr lang="en-US" sz="1600" b="0" kern="1200" spc="20" baseline="0" dirty="0">
                <a:solidFill>
                  <a:schemeClr val="tx1"/>
                </a:solidFill>
                <a:latin typeface="+mn-lt"/>
                <a:ea typeface="+mn-ea"/>
                <a:cs typeface="+mn-cs"/>
              </a:defRPr>
            </a:lvl1pPr>
          </a:lstStyle>
          <a:p>
            <a:pPr lvl="0"/>
            <a:r>
              <a:rPr lang="en-US" dirty="0"/>
              <a:t>Title</a:t>
            </a:r>
          </a:p>
        </p:txBody>
      </p:sp>
      <p:sp>
        <p:nvSpPr>
          <p:cNvPr id="13" name="Freeform 12">
            <a:extLst>
              <a:ext uri="{FF2B5EF4-FFF2-40B4-BE49-F238E27FC236}">
                <a16:creationId xmlns:a16="http://schemas.microsoft.com/office/drawing/2014/main" id="{9C3BA5F8-6185-C85B-16DA-7ED4DA55082B}"/>
              </a:ext>
            </a:extLst>
          </p:cNvPr>
          <p:cNvSpPr>
            <a:spLocks/>
          </p:cNvSpPr>
          <p:nvPr userDrawn="1"/>
        </p:nvSpPr>
        <p:spPr bwMode="auto">
          <a:xfrm rot="10800000" flipV="1">
            <a:off x="-19700" y="1306721"/>
            <a:ext cx="8697296" cy="365125"/>
          </a:xfrm>
          <a:custGeom>
            <a:avLst/>
            <a:gdLst>
              <a:gd name="T0" fmla="*/ 2371 w 2371"/>
              <a:gd name="T1" fmla="*/ 0 h 440"/>
              <a:gd name="T2" fmla="*/ 0 w 2371"/>
              <a:gd name="T3" fmla="*/ 0 h 440"/>
              <a:gd name="T4" fmla="*/ 355 w 2371"/>
              <a:gd name="T5" fmla="*/ 440 h 440"/>
              <a:gd name="T6" fmla="*/ 2371 w 2371"/>
              <a:gd name="T7" fmla="*/ 440 h 440"/>
              <a:gd name="T8" fmla="*/ 2371 w 2371"/>
              <a:gd name="T9" fmla="*/ 0 h 440"/>
            </a:gdLst>
            <a:ahLst/>
            <a:cxnLst>
              <a:cxn ang="0">
                <a:pos x="T0" y="T1"/>
              </a:cxn>
              <a:cxn ang="0">
                <a:pos x="T2" y="T3"/>
              </a:cxn>
              <a:cxn ang="0">
                <a:pos x="T4" y="T5"/>
              </a:cxn>
              <a:cxn ang="0">
                <a:pos x="T6" y="T7"/>
              </a:cxn>
              <a:cxn ang="0">
                <a:pos x="T8" y="T9"/>
              </a:cxn>
            </a:cxnLst>
            <a:rect l="0" t="0" r="r" b="b"/>
            <a:pathLst>
              <a:path w="2371" h="440">
                <a:moveTo>
                  <a:pt x="2371" y="0"/>
                </a:moveTo>
                <a:lnTo>
                  <a:pt x="0" y="0"/>
                </a:lnTo>
                <a:lnTo>
                  <a:pt x="355" y="440"/>
                </a:lnTo>
                <a:lnTo>
                  <a:pt x="2371" y="440"/>
                </a:lnTo>
                <a:lnTo>
                  <a:pt x="2371" y="0"/>
                </a:lnTo>
                <a:close/>
              </a:path>
            </a:pathLst>
          </a:custGeom>
          <a:solidFill>
            <a:srgbClr val="595460"/>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13">
            <a:extLst>
              <a:ext uri="{FF2B5EF4-FFF2-40B4-BE49-F238E27FC236}">
                <a16:creationId xmlns:a16="http://schemas.microsoft.com/office/drawing/2014/main" id="{5EE5A53F-74D7-DD26-CF54-F77C9AF37F4E}"/>
              </a:ext>
            </a:extLst>
          </p:cNvPr>
          <p:cNvSpPr>
            <a:spLocks noChangeArrowheads="1"/>
          </p:cNvSpPr>
          <p:nvPr userDrawn="1"/>
        </p:nvSpPr>
        <p:spPr bwMode="auto">
          <a:xfrm>
            <a:off x="2209800" y="-1600200"/>
            <a:ext cx="7767528" cy="66750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15" name="Picture 14" descr="RU_SHIELD_LOGOTYPE_CMYK_K.eps">
            <a:extLst>
              <a:ext uri="{FF2B5EF4-FFF2-40B4-BE49-F238E27FC236}">
                <a16:creationId xmlns:a16="http://schemas.microsoft.com/office/drawing/2014/main" id="{2FFC72D1-8300-815F-CDD0-326D5988BD9A}"/>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282558" y="6268115"/>
            <a:ext cx="1589962" cy="431800"/>
          </a:xfrm>
          <a:prstGeom prst="rect">
            <a:avLst/>
          </a:prstGeom>
        </p:spPr>
      </p:pic>
      <p:sp>
        <p:nvSpPr>
          <p:cNvPr id="16" name="Rectangle 15">
            <a:extLst>
              <a:ext uri="{FF2B5EF4-FFF2-40B4-BE49-F238E27FC236}">
                <a16:creationId xmlns:a16="http://schemas.microsoft.com/office/drawing/2014/main" id="{F079902C-ED61-3FA8-8F67-26788EA2B672}"/>
              </a:ext>
            </a:extLst>
          </p:cNvPr>
          <p:cNvSpPr/>
          <p:nvPr userDrawn="1"/>
        </p:nvSpPr>
        <p:spPr>
          <a:xfrm>
            <a:off x="1525" y="1309289"/>
            <a:ext cx="12188951" cy="640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8C9DB9E8-6C3C-3F0A-11F5-7C78CDCF65FC}"/>
              </a:ext>
            </a:extLst>
          </p:cNvPr>
          <p:cNvSpPr/>
          <p:nvPr userDrawn="1"/>
        </p:nvSpPr>
        <p:spPr>
          <a:xfrm>
            <a:off x="-8125" y="-8294"/>
            <a:ext cx="12188951" cy="640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72599757"/>
      </p:ext>
    </p:extLst>
  </p:cSld>
  <p:clrMapOvr>
    <a:masterClrMapping/>
  </p:clrMapOvr>
  <p:hf hdr="0"/>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0FB3D5A-25E2-453F-A78E-0A20BDCE80A2}"/>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28796342-0E80-4F8E-9563-9F5EDFC0DDF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39B2F5D-C3BA-453E-8F4D-97074F48C7AE}"/>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452D50E3-A27A-4AF6-928B-286E7BDB4BD9}"/>
              </a:ext>
            </a:extLst>
          </p:cNvPr>
          <p:cNvSpPr>
            <a:spLocks noGrp="1"/>
          </p:cNvSpPr>
          <p:nvPr>
            <p:ph type="title" hasCustomPrompt="1"/>
          </p:nvPr>
        </p:nvSpPr>
        <p:spPr>
          <a:xfrm>
            <a:off x="1535372" y="4872251"/>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6" name="Rectangle 5">
            <a:extLst>
              <a:ext uri="{FF2B5EF4-FFF2-40B4-BE49-F238E27FC236}">
                <a16:creationId xmlns:a16="http://schemas.microsoft.com/office/drawing/2014/main" id="{D874FDF0-F4BE-433D-86EE-9E1832D4388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5DFCD07-1301-45ED-B326-449ECFADE70D}"/>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4">
            <a:extLst>
              <a:ext uri="{FF2B5EF4-FFF2-40B4-BE49-F238E27FC236}">
                <a16:creationId xmlns:a16="http://schemas.microsoft.com/office/drawing/2014/main" id="{BD5DA270-E83F-4CC8-9DA6-27CA3AEC0745}"/>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9" name="Date Placeholder 3">
            <a:extLst>
              <a:ext uri="{FF2B5EF4-FFF2-40B4-BE49-F238E27FC236}">
                <a16:creationId xmlns:a16="http://schemas.microsoft.com/office/drawing/2014/main" id="{57804587-2E59-4D83-B86E-83ADAE4FDC13}"/>
              </a:ext>
            </a:extLst>
          </p:cNvPr>
          <p:cNvSpPr>
            <a:spLocks noGrp="1"/>
          </p:cNvSpPr>
          <p:nvPr>
            <p:ph type="dt" sz="half" idx="10"/>
          </p:nvPr>
        </p:nvSpPr>
        <p:spPr>
          <a:xfrm>
            <a:off x="8202168" y="6309360"/>
            <a:ext cx="2148840" cy="457200"/>
          </a:xfrm>
        </p:spPr>
        <p:txBody>
          <a:bodyPr/>
          <a:lstStyle/>
          <a:p>
            <a:fld id="{CC5D4559-6AE3-461A-A02E-915BACCC2124}" type="datetime1">
              <a:rPr lang="en-US" smtClean="0"/>
              <a:t>8/7/23</a:t>
            </a:fld>
            <a:endParaRPr lang="en-US" dirty="0"/>
          </a:p>
        </p:txBody>
      </p:sp>
      <p:sp>
        <p:nvSpPr>
          <p:cNvPr id="10" name="Slide Number Placeholder 5">
            <a:extLst>
              <a:ext uri="{FF2B5EF4-FFF2-40B4-BE49-F238E27FC236}">
                <a16:creationId xmlns:a16="http://schemas.microsoft.com/office/drawing/2014/main" id="{5339F117-3072-4F0C-8D1D-E5DC918CE4F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066893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76671" y="6309360"/>
            <a:ext cx="454961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AAE613A3-7427-4A9A-9B2A-23B005FA5F48}" type="datetime1">
              <a:rPr lang="en-US" smtClean="0"/>
              <a:t>8/7/23</a:t>
            </a:fld>
            <a:endParaRPr lang="en-US" dirty="0"/>
          </a:p>
        </p:txBody>
      </p:sp>
      <p:sp>
        <p:nvSpPr>
          <p:cNvPr id="5" name="Footer Placeholder 4"/>
          <p:cNvSpPr>
            <a:spLocks noGrp="1"/>
          </p:cNvSpPr>
          <p:nvPr>
            <p:ph type="ftr" sz="quarter" idx="3"/>
          </p:nvPr>
        </p:nvSpPr>
        <p:spPr>
          <a:xfrm>
            <a:off x="642918"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dirty="0"/>
              <a:t>Presentation Title</a:t>
            </a:r>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01293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Lst>
  <p:hf hdr="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27.jpeg"/><Relationship Id="rId4" Type="http://schemas.openxmlformats.org/officeDocument/2006/relationships/image" Target="../media/image26.jpeg"/></Relationships>
</file>

<file path=ppt/slides/_rels/slide1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29.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a:xfrm>
            <a:off x="1135781" y="1963711"/>
            <a:ext cx="11056219" cy="2606394"/>
          </a:xfrm>
        </p:spPr>
        <p:txBody>
          <a:bodyPr vert="horz" lIns="109728" tIns="109728" rIns="109728" bIns="91440" rtlCol="0" anchor="ctr">
            <a:normAutofit/>
          </a:bodyPr>
          <a:lstStyle/>
          <a:p>
            <a:pPr marL="0" lvl="0" indent="0" algn="ctr" rtl="0">
              <a:lnSpc>
                <a:spcPct val="150000"/>
              </a:lnSpc>
              <a:spcBef>
                <a:spcPts val="0"/>
              </a:spcBef>
              <a:spcAft>
                <a:spcPts val="0"/>
              </a:spcAft>
            </a:pPr>
            <a:r>
              <a:rPr lang="en-US" sz="3600" b="0" dirty="0"/>
              <a:t>Data Science Boot Camp Spring 2023</a:t>
            </a:r>
            <a:br>
              <a:rPr lang="en-US" sz="4400" dirty="0"/>
            </a:br>
            <a:r>
              <a:rPr lang="en-US" sz="3600" b="0" i="0" dirty="0">
                <a:effectLst/>
              </a:rPr>
              <a:t>Machine Learning Integration</a:t>
            </a:r>
            <a:endParaRPr lang="en-US" sz="3600" dirty="0"/>
          </a:p>
        </p:txBody>
      </p:sp>
      <p:sp>
        <p:nvSpPr>
          <p:cNvPr id="8" name="Subtitle 7">
            <a:extLst>
              <a:ext uri="{FF2B5EF4-FFF2-40B4-BE49-F238E27FC236}">
                <a16:creationId xmlns:a16="http://schemas.microsoft.com/office/drawing/2014/main" id="{4B0552E2-3F84-4A73-A16B-C54043C663D5}"/>
              </a:ext>
            </a:extLst>
          </p:cNvPr>
          <p:cNvSpPr>
            <a:spLocks noGrp="1"/>
          </p:cNvSpPr>
          <p:nvPr>
            <p:ph type="subTitle" idx="1"/>
          </p:nvPr>
        </p:nvSpPr>
        <p:spPr>
          <a:xfrm>
            <a:off x="1914415" y="4570105"/>
            <a:ext cx="10101877" cy="478974"/>
          </a:xfrm>
        </p:spPr>
        <p:txBody>
          <a:bodyPr vert="horz" lIns="109728" tIns="109728" rIns="109728" bIns="91440" rtlCol="0" anchor="t">
            <a:noAutofit/>
          </a:bodyPr>
          <a:lstStyle/>
          <a:p>
            <a:pPr algn="r">
              <a:lnSpc>
                <a:spcPct val="100000"/>
              </a:lnSpc>
            </a:pPr>
            <a:r>
              <a:rPr lang="en-US" sz="2800" dirty="0">
                <a:solidFill>
                  <a:srgbClr val="BD252F"/>
                </a:solidFill>
              </a:rPr>
              <a:t>Project 4 – Room 4</a:t>
            </a:r>
          </a:p>
        </p:txBody>
      </p:sp>
    </p:spTree>
    <p:extLst>
      <p:ext uri="{BB962C8B-B14F-4D97-AF65-F5344CB8AC3E}">
        <p14:creationId xmlns:p14="http://schemas.microsoft.com/office/powerpoint/2010/main" val="3111549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4" y="180644"/>
            <a:ext cx="11455081" cy="935776"/>
          </a:xfrm>
        </p:spPr>
        <p:txBody>
          <a:bodyPr>
            <a:noAutofit/>
          </a:bodyPr>
          <a:lstStyle/>
          <a:p>
            <a:r>
              <a:rPr lang="en-US" dirty="0"/>
              <a:t>SAT </a:t>
            </a:r>
            <a:r>
              <a:rPr lang="en-US" dirty="0" err="1"/>
              <a:t>Pairplot</a:t>
            </a:r>
            <a:r>
              <a:rPr lang="en-US" dirty="0"/>
              <a:t> feature comparison</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10</a:t>
            </a:fld>
            <a:endParaRPr lang="en-US" dirty="0"/>
          </a:p>
        </p:txBody>
      </p:sp>
      <p:sp>
        <p:nvSpPr>
          <p:cNvPr id="2" name="Rectangle 1">
            <a:extLst>
              <a:ext uri="{FF2B5EF4-FFF2-40B4-BE49-F238E27FC236}">
                <a16:creationId xmlns:a16="http://schemas.microsoft.com/office/drawing/2014/main" id="{AEF7AB3E-8C43-9DAC-9D41-861C0C26031D}"/>
              </a:ext>
              <a:ext uri="{C183D7F6-B498-43B3-948B-1728B52AA6E4}">
                <adec:decorative xmlns:adec="http://schemas.microsoft.com/office/drawing/2017/decorative" val="1"/>
              </a:ext>
            </a:extLst>
          </p:cNvPr>
          <p:cNvSpPr/>
          <p:nvPr/>
        </p:nvSpPr>
        <p:spPr>
          <a:xfrm>
            <a:off x="0" y="1309225"/>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DDF9B9E-0961-F8FE-255F-321329432406}"/>
              </a:ext>
            </a:extLst>
          </p:cNvPr>
          <p:cNvSpPr txBox="1"/>
          <p:nvPr/>
        </p:nvSpPr>
        <p:spPr>
          <a:xfrm>
            <a:off x="2846895" y="791852"/>
            <a:ext cx="184731" cy="369332"/>
          </a:xfrm>
          <a:prstGeom prst="rect">
            <a:avLst/>
          </a:prstGeom>
          <a:noFill/>
        </p:spPr>
        <p:txBody>
          <a:bodyPr wrap="none" rtlCol="0">
            <a:spAutoFit/>
          </a:bodyPr>
          <a:lstStyle/>
          <a:p>
            <a:endParaRPr lang="en-US" dirty="0"/>
          </a:p>
        </p:txBody>
      </p:sp>
      <p:pic>
        <p:nvPicPr>
          <p:cNvPr id="6" name="Picture 5">
            <a:extLst>
              <a:ext uri="{FF2B5EF4-FFF2-40B4-BE49-F238E27FC236}">
                <a16:creationId xmlns:a16="http://schemas.microsoft.com/office/drawing/2014/main" id="{38ADBDA4-B3A2-6F7A-4E61-C5BFD2EA3F16}"/>
              </a:ext>
            </a:extLst>
          </p:cNvPr>
          <p:cNvPicPr>
            <a:picLocks noChangeAspect="1"/>
          </p:cNvPicPr>
          <p:nvPr/>
        </p:nvPicPr>
        <p:blipFill rotWithShape="1">
          <a:blip r:embed="rId3"/>
          <a:srcRect t="3352"/>
          <a:stretch/>
        </p:blipFill>
        <p:spPr>
          <a:xfrm>
            <a:off x="988300" y="1568409"/>
            <a:ext cx="10098989" cy="1341220"/>
          </a:xfrm>
          <a:prstGeom prst="rect">
            <a:avLst/>
          </a:prstGeom>
        </p:spPr>
      </p:pic>
      <p:pic>
        <p:nvPicPr>
          <p:cNvPr id="9" name="Picture 8">
            <a:extLst>
              <a:ext uri="{FF2B5EF4-FFF2-40B4-BE49-F238E27FC236}">
                <a16:creationId xmlns:a16="http://schemas.microsoft.com/office/drawing/2014/main" id="{D8B35FBD-9189-DD61-F7D2-CB546A31990D}"/>
              </a:ext>
            </a:extLst>
          </p:cNvPr>
          <p:cNvPicPr>
            <a:picLocks noChangeAspect="1"/>
          </p:cNvPicPr>
          <p:nvPr/>
        </p:nvPicPr>
        <p:blipFill rotWithShape="1">
          <a:blip r:embed="rId4"/>
          <a:srcRect l="99"/>
          <a:stretch/>
        </p:blipFill>
        <p:spPr>
          <a:xfrm>
            <a:off x="998324" y="2911928"/>
            <a:ext cx="10088965" cy="1378106"/>
          </a:xfrm>
          <a:prstGeom prst="rect">
            <a:avLst/>
          </a:prstGeom>
        </p:spPr>
      </p:pic>
      <p:pic>
        <p:nvPicPr>
          <p:cNvPr id="12" name="Picture 11">
            <a:extLst>
              <a:ext uri="{FF2B5EF4-FFF2-40B4-BE49-F238E27FC236}">
                <a16:creationId xmlns:a16="http://schemas.microsoft.com/office/drawing/2014/main" id="{7700616D-4DF5-D722-80CA-88FD24C5849D}"/>
              </a:ext>
            </a:extLst>
          </p:cNvPr>
          <p:cNvPicPr>
            <a:picLocks noChangeAspect="1"/>
          </p:cNvPicPr>
          <p:nvPr/>
        </p:nvPicPr>
        <p:blipFill rotWithShape="1">
          <a:blip r:embed="rId5"/>
          <a:srcRect l="264"/>
          <a:stretch/>
        </p:blipFill>
        <p:spPr>
          <a:xfrm>
            <a:off x="998324" y="4280607"/>
            <a:ext cx="10098989" cy="1426291"/>
          </a:xfrm>
          <a:prstGeom prst="rect">
            <a:avLst/>
          </a:prstGeom>
        </p:spPr>
      </p:pic>
      <p:pic>
        <p:nvPicPr>
          <p:cNvPr id="13" name="Picture 12">
            <a:extLst>
              <a:ext uri="{FF2B5EF4-FFF2-40B4-BE49-F238E27FC236}">
                <a16:creationId xmlns:a16="http://schemas.microsoft.com/office/drawing/2014/main" id="{455B31D5-B42E-5264-3847-7675B79BFAC4}"/>
              </a:ext>
            </a:extLst>
          </p:cNvPr>
          <p:cNvPicPr>
            <a:picLocks noChangeAspect="1"/>
          </p:cNvPicPr>
          <p:nvPr/>
        </p:nvPicPr>
        <p:blipFill>
          <a:blip r:embed="rId6"/>
          <a:stretch>
            <a:fillRect/>
          </a:stretch>
        </p:blipFill>
        <p:spPr>
          <a:xfrm>
            <a:off x="1583761" y="5653763"/>
            <a:ext cx="9236799" cy="255383"/>
          </a:xfrm>
          <a:prstGeom prst="rect">
            <a:avLst/>
          </a:prstGeom>
        </p:spPr>
      </p:pic>
    </p:spTree>
    <p:extLst>
      <p:ext uri="{BB962C8B-B14F-4D97-AF65-F5344CB8AC3E}">
        <p14:creationId xmlns:p14="http://schemas.microsoft.com/office/powerpoint/2010/main" val="3054483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4" y="180644"/>
            <a:ext cx="11455081" cy="935776"/>
          </a:xfrm>
        </p:spPr>
        <p:txBody>
          <a:bodyPr>
            <a:noAutofit/>
          </a:bodyPr>
          <a:lstStyle/>
          <a:p>
            <a:r>
              <a:rPr lang="en-US" dirty="0"/>
              <a:t>ACT </a:t>
            </a:r>
            <a:r>
              <a:rPr lang="en-US" dirty="0" err="1"/>
              <a:t>Pairplot</a:t>
            </a:r>
            <a:r>
              <a:rPr lang="en-US" dirty="0"/>
              <a:t> feature comparison</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11</a:t>
            </a:fld>
            <a:endParaRPr lang="en-US" dirty="0"/>
          </a:p>
        </p:txBody>
      </p:sp>
      <p:sp>
        <p:nvSpPr>
          <p:cNvPr id="2" name="Rectangle 1">
            <a:extLst>
              <a:ext uri="{FF2B5EF4-FFF2-40B4-BE49-F238E27FC236}">
                <a16:creationId xmlns:a16="http://schemas.microsoft.com/office/drawing/2014/main" id="{AEF7AB3E-8C43-9DAC-9D41-861C0C26031D}"/>
              </a:ext>
              <a:ext uri="{C183D7F6-B498-43B3-948B-1728B52AA6E4}">
                <adec:decorative xmlns:adec="http://schemas.microsoft.com/office/drawing/2017/decorative" val="1"/>
              </a:ext>
            </a:extLst>
          </p:cNvPr>
          <p:cNvSpPr/>
          <p:nvPr/>
        </p:nvSpPr>
        <p:spPr>
          <a:xfrm>
            <a:off x="0" y="1309225"/>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DDF9B9E-0961-F8FE-255F-321329432406}"/>
              </a:ext>
            </a:extLst>
          </p:cNvPr>
          <p:cNvSpPr txBox="1"/>
          <p:nvPr/>
        </p:nvSpPr>
        <p:spPr>
          <a:xfrm>
            <a:off x="2846895" y="791852"/>
            <a:ext cx="184731" cy="369332"/>
          </a:xfrm>
          <a:prstGeom prst="rect">
            <a:avLst/>
          </a:prstGeom>
          <a:noFill/>
        </p:spPr>
        <p:txBody>
          <a:bodyPr wrap="none" rtlCol="0">
            <a:spAutoFit/>
          </a:bodyPr>
          <a:lstStyle/>
          <a:p>
            <a:endParaRPr lang="en-US" dirty="0"/>
          </a:p>
        </p:txBody>
      </p:sp>
      <p:pic>
        <p:nvPicPr>
          <p:cNvPr id="6" name="Picture 5">
            <a:extLst>
              <a:ext uri="{FF2B5EF4-FFF2-40B4-BE49-F238E27FC236}">
                <a16:creationId xmlns:a16="http://schemas.microsoft.com/office/drawing/2014/main" id="{38ADBDA4-B3A2-6F7A-4E61-C5BFD2EA3F16}"/>
              </a:ext>
            </a:extLst>
          </p:cNvPr>
          <p:cNvPicPr>
            <a:picLocks noChangeAspect="1"/>
          </p:cNvPicPr>
          <p:nvPr/>
        </p:nvPicPr>
        <p:blipFill rotWithShape="1">
          <a:blip r:embed="rId3"/>
          <a:srcRect t="3352"/>
          <a:stretch/>
        </p:blipFill>
        <p:spPr>
          <a:xfrm>
            <a:off x="1207110" y="1427004"/>
            <a:ext cx="9880179" cy="1312160"/>
          </a:xfrm>
          <a:prstGeom prst="rect">
            <a:avLst/>
          </a:prstGeom>
        </p:spPr>
      </p:pic>
      <p:pic>
        <p:nvPicPr>
          <p:cNvPr id="7" name="Picture 6">
            <a:extLst>
              <a:ext uri="{FF2B5EF4-FFF2-40B4-BE49-F238E27FC236}">
                <a16:creationId xmlns:a16="http://schemas.microsoft.com/office/drawing/2014/main" id="{966AC996-918C-F760-230A-86A57DDF81BA}"/>
              </a:ext>
            </a:extLst>
          </p:cNvPr>
          <p:cNvPicPr>
            <a:picLocks noChangeAspect="1"/>
          </p:cNvPicPr>
          <p:nvPr/>
        </p:nvPicPr>
        <p:blipFill rotWithShape="1">
          <a:blip r:embed="rId4"/>
          <a:srcRect l="1000"/>
          <a:stretch/>
        </p:blipFill>
        <p:spPr>
          <a:xfrm>
            <a:off x="1282046" y="4215607"/>
            <a:ext cx="9858519" cy="1454399"/>
          </a:xfrm>
          <a:prstGeom prst="rect">
            <a:avLst/>
          </a:prstGeom>
        </p:spPr>
      </p:pic>
      <p:pic>
        <p:nvPicPr>
          <p:cNvPr id="8" name="Picture 7">
            <a:extLst>
              <a:ext uri="{FF2B5EF4-FFF2-40B4-BE49-F238E27FC236}">
                <a16:creationId xmlns:a16="http://schemas.microsoft.com/office/drawing/2014/main" id="{A4355D8C-BF09-56E6-2178-565A7CDA670D}"/>
              </a:ext>
            </a:extLst>
          </p:cNvPr>
          <p:cNvPicPr>
            <a:picLocks noChangeAspect="1"/>
          </p:cNvPicPr>
          <p:nvPr/>
        </p:nvPicPr>
        <p:blipFill>
          <a:blip r:embed="rId5"/>
          <a:stretch>
            <a:fillRect/>
          </a:stretch>
        </p:blipFill>
        <p:spPr>
          <a:xfrm>
            <a:off x="1799078" y="5696140"/>
            <a:ext cx="9286769" cy="356149"/>
          </a:xfrm>
          <a:prstGeom prst="rect">
            <a:avLst/>
          </a:prstGeom>
        </p:spPr>
      </p:pic>
      <p:pic>
        <p:nvPicPr>
          <p:cNvPr id="10" name="Picture 9">
            <a:extLst>
              <a:ext uri="{FF2B5EF4-FFF2-40B4-BE49-F238E27FC236}">
                <a16:creationId xmlns:a16="http://schemas.microsoft.com/office/drawing/2014/main" id="{0FC83084-8B13-84F1-EE3D-FD4E06F99B5F}"/>
              </a:ext>
            </a:extLst>
          </p:cNvPr>
          <p:cNvPicPr>
            <a:picLocks noChangeAspect="1"/>
          </p:cNvPicPr>
          <p:nvPr/>
        </p:nvPicPr>
        <p:blipFill rotWithShape="1">
          <a:blip r:embed="rId6"/>
          <a:srcRect l="1153" b="20530"/>
          <a:stretch/>
        </p:blipFill>
        <p:spPr>
          <a:xfrm>
            <a:off x="1304186" y="2750925"/>
            <a:ext cx="9858519" cy="1454399"/>
          </a:xfrm>
          <a:prstGeom prst="rect">
            <a:avLst/>
          </a:prstGeom>
        </p:spPr>
      </p:pic>
    </p:spTree>
    <p:extLst>
      <p:ext uri="{BB962C8B-B14F-4D97-AF65-F5344CB8AC3E}">
        <p14:creationId xmlns:p14="http://schemas.microsoft.com/office/powerpoint/2010/main" val="1355227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4" y="180644"/>
            <a:ext cx="11455081" cy="935776"/>
          </a:xfrm>
        </p:spPr>
        <p:txBody>
          <a:bodyPr>
            <a:noAutofit/>
          </a:bodyPr>
          <a:lstStyle/>
          <a:p>
            <a:r>
              <a:rPr lang="en-US" dirty="0"/>
              <a:t>Correlation Heatmap</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12</a:t>
            </a:fld>
            <a:endParaRPr lang="en-US" dirty="0"/>
          </a:p>
        </p:txBody>
      </p:sp>
      <p:sp>
        <p:nvSpPr>
          <p:cNvPr id="2" name="Rectangle 1">
            <a:extLst>
              <a:ext uri="{FF2B5EF4-FFF2-40B4-BE49-F238E27FC236}">
                <a16:creationId xmlns:a16="http://schemas.microsoft.com/office/drawing/2014/main" id="{AEF7AB3E-8C43-9DAC-9D41-861C0C26031D}"/>
              </a:ext>
              <a:ext uri="{C183D7F6-B498-43B3-948B-1728B52AA6E4}">
                <adec:decorative xmlns:adec="http://schemas.microsoft.com/office/drawing/2017/decorative" val="1"/>
              </a:ext>
            </a:extLst>
          </p:cNvPr>
          <p:cNvSpPr/>
          <p:nvPr/>
        </p:nvSpPr>
        <p:spPr>
          <a:xfrm>
            <a:off x="0" y="1309225"/>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DDF9B9E-0961-F8FE-255F-321329432406}"/>
              </a:ext>
            </a:extLst>
          </p:cNvPr>
          <p:cNvSpPr txBox="1"/>
          <p:nvPr/>
        </p:nvSpPr>
        <p:spPr>
          <a:xfrm>
            <a:off x="2846895" y="791852"/>
            <a:ext cx="184731" cy="369332"/>
          </a:xfrm>
          <a:prstGeom prst="rect">
            <a:avLst/>
          </a:prstGeom>
          <a:noFill/>
        </p:spPr>
        <p:txBody>
          <a:bodyPr wrap="none" rtlCol="0">
            <a:spAutoFit/>
          </a:bodyPr>
          <a:lstStyle/>
          <a:p>
            <a:endParaRPr lang="en-US" dirty="0"/>
          </a:p>
        </p:txBody>
      </p:sp>
      <p:pic>
        <p:nvPicPr>
          <p:cNvPr id="8" name="Picture 7">
            <a:extLst>
              <a:ext uri="{FF2B5EF4-FFF2-40B4-BE49-F238E27FC236}">
                <a16:creationId xmlns:a16="http://schemas.microsoft.com/office/drawing/2014/main" id="{F281B2E4-BA18-D82E-1A07-42DCB18983A3}"/>
              </a:ext>
            </a:extLst>
          </p:cNvPr>
          <p:cNvPicPr>
            <a:picLocks noChangeAspect="1"/>
          </p:cNvPicPr>
          <p:nvPr/>
        </p:nvPicPr>
        <p:blipFill>
          <a:blip r:embed="rId3"/>
          <a:stretch>
            <a:fillRect/>
          </a:stretch>
        </p:blipFill>
        <p:spPr>
          <a:xfrm>
            <a:off x="3494009" y="1423915"/>
            <a:ext cx="4622469" cy="4569791"/>
          </a:xfrm>
          <a:prstGeom prst="rect">
            <a:avLst/>
          </a:prstGeom>
        </p:spPr>
      </p:pic>
    </p:spTree>
    <p:extLst>
      <p:ext uri="{BB962C8B-B14F-4D97-AF65-F5344CB8AC3E}">
        <p14:creationId xmlns:p14="http://schemas.microsoft.com/office/powerpoint/2010/main" val="259671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4" y="180644"/>
            <a:ext cx="11455081" cy="935776"/>
          </a:xfrm>
        </p:spPr>
        <p:txBody>
          <a:bodyPr>
            <a:noAutofit/>
          </a:bodyPr>
          <a:lstStyle/>
          <a:p>
            <a:r>
              <a:rPr lang="en-US" dirty="0"/>
              <a:t>Training &amp; Testing the Dataset</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13</a:t>
            </a:fld>
            <a:endParaRPr lang="en-US" dirty="0"/>
          </a:p>
        </p:txBody>
      </p:sp>
      <p:sp>
        <p:nvSpPr>
          <p:cNvPr id="2" name="Rectangle 1">
            <a:extLst>
              <a:ext uri="{FF2B5EF4-FFF2-40B4-BE49-F238E27FC236}">
                <a16:creationId xmlns:a16="http://schemas.microsoft.com/office/drawing/2014/main" id="{AEF7AB3E-8C43-9DAC-9D41-861C0C26031D}"/>
              </a:ext>
              <a:ext uri="{C183D7F6-B498-43B3-948B-1728B52AA6E4}">
                <adec:decorative xmlns:adec="http://schemas.microsoft.com/office/drawing/2017/decorative" val="1"/>
              </a:ext>
            </a:extLst>
          </p:cNvPr>
          <p:cNvSpPr/>
          <p:nvPr/>
        </p:nvSpPr>
        <p:spPr>
          <a:xfrm>
            <a:off x="0" y="1309225"/>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DDF9B9E-0961-F8FE-255F-321329432406}"/>
              </a:ext>
            </a:extLst>
          </p:cNvPr>
          <p:cNvSpPr txBox="1"/>
          <p:nvPr/>
        </p:nvSpPr>
        <p:spPr>
          <a:xfrm>
            <a:off x="2846895" y="791852"/>
            <a:ext cx="184731" cy="369332"/>
          </a:xfrm>
          <a:prstGeom prst="rect">
            <a:avLst/>
          </a:prstGeom>
          <a:noFill/>
        </p:spPr>
        <p:txBody>
          <a:bodyPr wrap="none" rtlCol="0">
            <a:spAutoFit/>
          </a:bodyPr>
          <a:lstStyle/>
          <a:p>
            <a:endParaRPr lang="en-US" dirty="0"/>
          </a:p>
        </p:txBody>
      </p:sp>
      <p:sp>
        <p:nvSpPr>
          <p:cNvPr id="10" name="Content Placeholder 5">
            <a:extLst>
              <a:ext uri="{FF2B5EF4-FFF2-40B4-BE49-F238E27FC236}">
                <a16:creationId xmlns:a16="http://schemas.microsoft.com/office/drawing/2014/main" id="{D6C23C9C-C210-AD71-B13E-5DD8CD92D531}"/>
              </a:ext>
            </a:extLst>
          </p:cNvPr>
          <p:cNvSpPr txBox="1">
            <a:spLocks/>
          </p:cNvSpPr>
          <p:nvPr/>
        </p:nvSpPr>
        <p:spPr>
          <a:xfrm>
            <a:off x="232792" y="3543787"/>
            <a:ext cx="11658555" cy="1720469"/>
          </a:xfrm>
          <a:custGeom>
            <a:avLst/>
            <a:gdLst>
              <a:gd name="connsiteX0" fmla="*/ 0 w 3997652"/>
              <a:gd name="connsiteY0" fmla="*/ 0 h 5037857"/>
              <a:gd name="connsiteX1" fmla="*/ 3997652 w 3997652"/>
              <a:gd name="connsiteY1" fmla="*/ 0 h 5037857"/>
              <a:gd name="connsiteX2" fmla="*/ 3997652 w 3997652"/>
              <a:gd name="connsiteY2" fmla="*/ 5037857 h 5037857"/>
              <a:gd name="connsiteX3" fmla="*/ 0 w 3997652"/>
              <a:gd name="connsiteY3" fmla="*/ 5037857 h 5037857"/>
            </a:gdLst>
            <a:ahLst/>
            <a:cxnLst>
              <a:cxn ang="0">
                <a:pos x="connsiteX0" y="connsiteY0"/>
              </a:cxn>
              <a:cxn ang="0">
                <a:pos x="connsiteX1" y="connsiteY1"/>
              </a:cxn>
              <a:cxn ang="0">
                <a:pos x="connsiteX2" y="connsiteY2"/>
              </a:cxn>
              <a:cxn ang="0">
                <a:pos x="connsiteX3" y="connsiteY3"/>
              </a:cxn>
            </a:cxnLst>
            <a:rect l="l" t="t" r="r" b="b"/>
            <a:pathLst>
              <a:path w="3997652" h="5037857">
                <a:moveTo>
                  <a:pt x="0" y="0"/>
                </a:moveTo>
                <a:lnTo>
                  <a:pt x="3997652" y="0"/>
                </a:lnTo>
                <a:lnTo>
                  <a:pt x="3997652" y="5037857"/>
                </a:lnTo>
                <a:lnTo>
                  <a:pt x="0" y="5037857"/>
                </a:lnTo>
                <a:close/>
              </a:path>
            </a:pathLst>
          </a:custGeom>
        </p:spPr>
        <p:txBody>
          <a:bodyPr vert="horz" wrap="square" lIns="109728" tIns="109728" rIns="109728" bIns="91440" rtlCol="0" anchor="t">
            <a:noAutofit/>
          </a:bodyPr>
          <a:lstStyle>
            <a:lvl1pPr marL="0" indent="0" algn="ctr"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285750" indent="-285750" algn="l">
              <a:buClr>
                <a:srgbClr val="BD252F"/>
              </a:buClr>
              <a:buFont typeface="Wingdings" pitchFamily="2" charset="2"/>
              <a:buChar char="v"/>
            </a:pPr>
            <a:r>
              <a:rPr lang="en-US" sz="1200" dirty="0"/>
              <a:t>Features / Inputs (X)  - 4 Features used ('SAT_Verbal_75, SAT_Math_75, ACT_English_75, ACT_Math_75) </a:t>
            </a:r>
          </a:p>
          <a:p>
            <a:pPr marL="285750" indent="-285750" algn="l">
              <a:buClr>
                <a:srgbClr val="BD252F"/>
              </a:buClr>
              <a:buFont typeface="Wingdings" pitchFamily="2" charset="2"/>
              <a:buChar char="v"/>
            </a:pPr>
            <a:r>
              <a:rPr lang="en-US" sz="1200" dirty="0"/>
              <a:t>- Target / output variable  (y) - </a:t>
            </a:r>
            <a:r>
              <a:rPr lang="en-US" sz="1200" dirty="0" err="1"/>
              <a:t>Admission_Rate</a:t>
            </a:r>
            <a:endParaRPr lang="en-US" sz="1200" dirty="0"/>
          </a:p>
          <a:p>
            <a:pPr marL="285750" indent="-285750" algn="l">
              <a:buClr>
                <a:srgbClr val="BD252F"/>
              </a:buClr>
              <a:buFont typeface="Wingdings" pitchFamily="2" charset="2"/>
              <a:buChar char="v"/>
            </a:pPr>
            <a:r>
              <a:rPr lang="en-US" sz="1200" dirty="0"/>
              <a:t>15% of data allocated to testing group, allocate the rest(85%) for training</a:t>
            </a:r>
          </a:p>
          <a:p>
            <a:pPr marL="285750" indent="-285750" algn="l">
              <a:buClr>
                <a:srgbClr val="BD252F"/>
              </a:buClr>
              <a:buFont typeface="Wingdings" pitchFamily="2" charset="2"/>
              <a:buChar char="v"/>
            </a:pPr>
            <a:r>
              <a:rPr lang="en-US" sz="1200" dirty="0"/>
              <a:t>Built a Machine Learning Linear Regression Model and achieve an accuracy of 33.6%</a:t>
            </a:r>
          </a:p>
          <a:p>
            <a:pPr marL="285750" indent="-285750" algn="l">
              <a:buClr>
                <a:srgbClr val="BD252F"/>
              </a:buClr>
              <a:buFont typeface="Wingdings" pitchFamily="2" charset="2"/>
              <a:buChar char="v"/>
            </a:pPr>
            <a:endParaRPr lang="en-US" sz="1200" dirty="0"/>
          </a:p>
          <a:p>
            <a:pPr marL="285750" indent="-285750" algn="l">
              <a:lnSpc>
                <a:spcPct val="100000"/>
              </a:lnSpc>
              <a:buClr>
                <a:srgbClr val="BD252F"/>
              </a:buClr>
              <a:buFont typeface="Wingdings" pitchFamily="2" charset="2"/>
              <a:buChar char="v"/>
            </a:pPr>
            <a:endParaRPr lang="en-US" sz="1100" dirty="0"/>
          </a:p>
          <a:p>
            <a:pPr marL="285750" indent="-285750" algn="l">
              <a:buClr>
                <a:srgbClr val="BD252F"/>
              </a:buClr>
              <a:buFont typeface="Wingdings" pitchFamily="2" charset="2"/>
              <a:buChar char="v"/>
            </a:pPr>
            <a:endParaRPr lang="en-US" sz="1200" dirty="0"/>
          </a:p>
          <a:p>
            <a:pPr marL="285750" indent="-285750" algn="l">
              <a:buClr>
                <a:srgbClr val="BD252F"/>
              </a:buClr>
              <a:buFont typeface="Wingdings" pitchFamily="2" charset="2"/>
              <a:buChar char="v"/>
            </a:pPr>
            <a:endParaRPr lang="en-US" sz="1200" dirty="0"/>
          </a:p>
          <a:p>
            <a:pPr marL="285750" indent="-285750" algn="l">
              <a:buClr>
                <a:srgbClr val="BD252F"/>
              </a:buClr>
              <a:buFont typeface="Wingdings" pitchFamily="2" charset="2"/>
              <a:buChar char="v"/>
            </a:pPr>
            <a:endParaRPr lang="en-US" sz="1200" dirty="0"/>
          </a:p>
          <a:p>
            <a:pPr marL="285750" indent="-285750" algn="l">
              <a:buClr>
                <a:srgbClr val="BD252F"/>
              </a:buClr>
              <a:buFont typeface="Wingdings" pitchFamily="2" charset="2"/>
              <a:buChar char="v"/>
            </a:pPr>
            <a:endParaRPr lang="en-US" sz="1200" dirty="0"/>
          </a:p>
          <a:p>
            <a:pPr marL="285750" indent="-285750" algn="l">
              <a:buClr>
                <a:srgbClr val="BD252F"/>
              </a:buClr>
              <a:buFont typeface="Wingdings" pitchFamily="2" charset="2"/>
              <a:buChar char="v"/>
            </a:pPr>
            <a:endParaRPr lang="en-US" sz="1200" dirty="0"/>
          </a:p>
          <a:p>
            <a:pPr marL="285750" indent="-285750" algn="l">
              <a:buClr>
                <a:srgbClr val="BD252F"/>
              </a:buClr>
              <a:buFont typeface="Wingdings" pitchFamily="2" charset="2"/>
              <a:buChar char="v"/>
            </a:pPr>
            <a:endParaRPr lang="en-US" sz="1200" dirty="0"/>
          </a:p>
          <a:p>
            <a:pPr algn="l">
              <a:buClr>
                <a:srgbClr val="BD252F"/>
              </a:buClr>
            </a:pPr>
            <a:endParaRPr lang="en-US" sz="1200" dirty="0"/>
          </a:p>
        </p:txBody>
      </p:sp>
      <p:pic>
        <p:nvPicPr>
          <p:cNvPr id="11" name="Picture 10">
            <a:extLst>
              <a:ext uri="{FF2B5EF4-FFF2-40B4-BE49-F238E27FC236}">
                <a16:creationId xmlns:a16="http://schemas.microsoft.com/office/drawing/2014/main" id="{BA50E540-EBA4-B8E4-E492-51CA2B460DFA}"/>
              </a:ext>
            </a:extLst>
          </p:cNvPr>
          <p:cNvPicPr>
            <a:picLocks noChangeAspect="1"/>
          </p:cNvPicPr>
          <p:nvPr/>
        </p:nvPicPr>
        <p:blipFill>
          <a:blip r:embed="rId3"/>
          <a:stretch>
            <a:fillRect/>
          </a:stretch>
        </p:blipFill>
        <p:spPr>
          <a:xfrm>
            <a:off x="232793" y="1564988"/>
            <a:ext cx="11658555" cy="1677836"/>
          </a:xfrm>
          <a:prstGeom prst="rect">
            <a:avLst/>
          </a:prstGeom>
        </p:spPr>
      </p:pic>
    </p:spTree>
    <p:extLst>
      <p:ext uri="{BB962C8B-B14F-4D97-AF65-F5344CB8AC3E}">
        <p14:creationId xmlns:p14="http://schemas.microsoft.com/office/powerpoint/2010/main" val="1335581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4" y="180644"/>
            <a:ext cx="11455081" cy="935776"/>
          </a:xfrm>
        </p:spPr>
        <p:txBody>
          <a:bodyPr>
            <a:noAutofit/>
          </a:bodyPr>
          <a:lstStyle/>
          <a:p>
            <a:r>
              <a:rPr lang="en-US" dirty="0"/>
              <a:t>Artificial Neural Network</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14</a:t>
            </a:fld>
            <a:endParaRPr lang="en-US" dirty="0"/>
          </a:p>
        </p:txBody>
      </p:sp>
      <p:sp>
        <p:nvSpPr>
          <p:cNvPr id="2" name="Rectangle 1">
            <a:extLst>
              <a:ext uri="{FF2B5EF4-FFF2-40B4-BE49-F238E27FC236}">
                <a16:creationId xmlns:a16="http://schemas.microsoft.com/office/drawing/2014/main" id="{AEF7AB3E-8C43-9DAC-9D41-861C0C26031D}"/>
              </a:ext>
              <a:ext uri="{C183D7F6-B498-43B3-948B-1728B52AA6E4}">
                <adec:decorative xmlns:adec="http://schemas.microsoft.com/office/drawing/2017/decorative" val="1"/>
              </a:ext>
            </a:extLst>
          </p:cNvPr>
          <p:cNvSpPr/>
          <p:nvPr/>
        </p:nvSpPr>
        <p:spPr>
          <a:xfrm>
            <a:off x="0" y="1309225"/>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DDF9B9E-0961-F8FE-255F-321329432406}"/>
              </a:ext>
            </a:extLst>
          </p:cNvPr>
          <p:cNvSpPr txBox="1"/>
          <p:nvPr/>
        </p:nvSpPr>
        <p:spPr>
          <a:xfrm>
            <a:off x="2846895" y="791852"/>
            <a:ext cx="184731" cy="369332"/>
          </a:xfrm>
          <a:prstGeom prst="rect">
            <a:avLst/>
          </a:prstGeom>
          <a:noFill/>
        </p:spPr>
        <p:txBody>
          <a:bodyPr wrap="none" rtlCol="0">
            <a:spAutoFit/>
          </a:bodyPr>
          <a:lstStyle/>
          <a:p>
            <a:endParaRPr lang="en-US" dirty="0"/>
          </a:p>
        </p:txBody>
      </p:sp>
      <p:sp>
        <p:nvSpPr>
          <p:cNvPr id="10" name="Content Placeholder 5">
            <a:extLst>
              <a:ext uri="{FF2B5EF4-FFF2-40B4-BE49-F238E27FC236}">
                <a16:creationId xmlns:a16="http://schemas.microsoft.com/office/drawing/2014/main" id="{D6C23C9C-C210-AD71-B13E-5DD8CD92D531}"/>
              </a:ext>
            </a:extLst>
          </p:cNvPr>
          <p:cNvSpPr txBox="1">
            <a:spLocks/>
          </p:cNvSpPr>
          <p:nvPr/>
        </p:nvSpPr>
        <p:spPr>
          <a:xfrm>
            <a:off x="100816" y="1434060"/>
            <a:ext cx="12003199" cy="592701"/>
          </a:xfrm>
          <a:custGeom>
            <a:avLst/>
            <a:gdLst>
              <a:gd name="connsiteX0" fmla="*/ 0 w 3997652"/>
              <a:gd name="connsiteY0" fmla="*/ 0 h 5037857"/>
              <a:gd name="connsiteX1" fmla="*/ 3997652 w 3997652"/>
              <a:gd name="connsiteY1" fmla="*/ 0 h 5037857"/>
              <a:gd name="connsiteX2" fmla="*/ 3997652 w 3997652"/>
              <a:gd name="connsiteY2" fmla="*/ 5037857 h 5037857"/>
              <a:gd name="connsiteX3" fmla="*/ 0 w 3997652"/>
              <a:gd name="connsiteY3" fmla="*/ 5037857 h 5037857"/>
            </a:gdLst>
            <a:ahLst/>
            <a:cxnLst>
              <a:cxn ang="0">
                <a:pos x="connsiteX0" y="connsiteY0"/>
              </a:cxn>
              <a:cxn ang="0">
                <a:pos x="connsiteX1" y="connsiteY1"/>
              </a:cxn>
              <a:cxn ang="0">
                <a:pos x="connsiteX2" y="connsiteY2"/>
              </a:cxn>
              <a:cxn ang="0">
                <a:pos x="connsiteX3" y="connsiteY3"/>
              </a:cxn>
            </a:cxnLst>
            <a:rect l="l" t="t" r="r" b="b"/>
            <a:pathLst>
              <a:path w="3997652" h="5037857">
                <a:moveTo>
                  <a:pt x="0" y="0"/>
                </a:moveTo>
                <a:lnTo>
                  <a:pt x="3997652" y="0"/>
                </a:lnTo>
                <a:lnTo>
                  <a:pt x="3997652" y="5037857"/>
                </a:lnTo>
                <a:lnTo>
                  <a:pt x="0" y="5037857"/>
                </a:lnTo>
                <a:close/>
              </a:path>
            </a:pathLst>
          </a:custGeom>
        </p:spPr>
        <p:txBody>
          <a:bodyPr vert="horz" wrap="square" lIns="109728" tIns="109728" rIns="109728" bIns="91440" rtlCol="0" anchor="t">
            <a:noAutofit/>
          </a:bodyPr>
          <a:lstStyle>
            <a:lvl1pPr marL="0" indent="0" algn="ctr"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buClr>
                <a:srgbClr val="BD252F"/>
              </a:buClr>
            </a:pPr>
            <a:r>
              <a:rPr lang="en-US" sz="1600" dirty="0">
                <a:solidFill>
                  <a:srgbClr val="BD252F"/>
                </a:solidFill>
              </a:rPr>
              <a:t>Used Dense to build artificial neural network with accuracy rate of 48.3%</a:t>
            </a:r>
          </a:p>
          <a:p>
            <a:pPr marL="285750" indent="-285750" algn="l">
              <a:lnSpc>
                <a:spcPct val="100000"/>
              </a:lnSpc>
              <a:buClr>
                <a:srgbClr val="BD252F"/>
              </a:buClr>
              <a:buFont typeface="Wingdings" pitchFamily="2" charset="2"/>
              <a:buChar char="v"/>
            </a:pPr>
            <a:endParaRPr lang="en-US" sz="1100" dirty="0"/>
          </a:p>
          <a:p>
            <a:pPr marL="285750" indent="-285750" algn="l">
              <a:buClr>
                <a:srgbClr val="BD252F"/>
              </a:buClr>
              <a:buFont typeface="Wingdings" pitchFamily="2" charset="2"/>
              <a:buChar char="v"/>
            </a:pPr>
            <a:endParaRPr lang="en-US" sz="1200" dirty="0"/>
          </a:p>
          <a:p>
            <a:pPr marL="285750" indent="-285750" algn="l">
              <a:buClr>
                <a:srgbClr val="BD252F"/>
              </a:buClr>
              <a:buFont typeface="Wingdings" pitchFamily="2" charset="2"/>
              <a:buChar char="v"/>
            </a:pPr>
            <a:endParaRPr lang="en-US" sz="1200" dirty="0"/>
          </a:p>
          <a:p>
            <a:pPr marL="285750" indent="-285750" algn="l">
              <a:buClr>
                <a:srgbClr val="BD252F"/>
              </a:buClr>
              <a:buFont typeface="Wingdings" pitchFamily="2" charset="2"/>
              <a:buChar char="v"/>
            </a:pPr>
            <a:endParaRPr lang="en-US" sz="1200" dirty="0"/>
          </a:p>
          <a:p>
            <a:pPr marL="285750" indent="-285750" algn="l">
              <a:buClr>
                <a:srgbClr val="BD252F"/>
              </a:buClr>
              <a:buFont typeface="Wingdings" pitchFamily="2" charset="2"/>
              <a:buChar char="v"/>
            </a:pPr>
            <a:endParaRPr lang="en-US" sz="1200" dirty="0"/>
          </a:p>
          <a:p>
            <a:pPr marL="285750" indent="-285750" algn="l">
              <a:buClr>
                <a:srgbClr val="BD252F"/>
              </a:buClr>
              <a:buFont typeface="Wingdings" pitchFamily="2" charset="2"/>
              <a:buChar char="v"/>
            </a:pPr>
            <a:endParaRPr lang="en-US" sz="1200" dirty="0"/>
          </a:p>
          <a:p>
            <a:pPr marL="285750" indent="-285750" algn="l">
              <a:buClr>
                <a:srgbClr val="BD252F"/>
              </a:buClr>
              <a:buFont typeface="Wingdings" pitchFamily="2" charset="2"/>
              <a:buChar char="v"/>
            </a:pPr>
            <a:endParaRPr lang="en-US" sz="1200" dirty="0"/>
          </a:p>
          <a:p>
            <a:pPr algn="l">
              <a:buClr>
                <a:srgbClr val="BD252F"/>
              </a:buClr>
            </a:pPr>
            <a:endParaRPr lang="en-US" sz="1200" dirty="0"/>
          </a:p>
        </p:txBody>
      </p:sp>
      <p:pic>
        <p:nvPicPr>
          <p:cNvPr id="7" name="Picture 6">
            <a:extLst>
              <a:ext uri="{FF2B5EF4-FFF2-40B4-BE49-F238E27FC236}">
                <a16:creationId xmlns:a16="http://schemas.microsoft.com/office/drawing/2014/main" id="{E9D7A342-5543-DE91-D5DC-309EB469B00D}"/>
              </a:ext>
            </a:extLst>
          </p:cNvPr>
          <p:cNvPicPr>
            <a:picLocks noChangeAspect="1"/>
          </p:cNvPicPr>
          <p:nvPr/>
        </p:nvPicPr>
        <p:blipFill rotWithShape="1">
          <a:blip r:embed="rId3"/>
          <a:srcRect l="4394" t="11386" r="20034" b="6607"/>
          <a:stretch/>
        </p:blipFill>
        <p:spPr>
          <a:xfrm>
            <a:off x="6102415" y="1941566"/>
            <a:ext cx="5354426" cy="1989056"/>
          </a:xfrm>
          <a:prstGeom prst="rect">
            <a:avLst/>
          </a:prstGeom>
        </p:spPr>
      </p:pic>
      <p:pic>
        <p:nvPicPr>
          <p:cNvPr id="8" name="Picture 7">
            <a:extLst>
              <a:ext uri="{FF2B5EF4-FFF2-40B4-BE49-F238E27FC236}">
                <a16:creationId xmlns:a16="http://schemas.microsoft.com/office/drawing/2014/main" id="{99F7FA41-CD5D-6C85-4426-31A10DD321A9}"/>
              </a:ext>
            </a:extLst>
          </p:cNvPr>
          <p:cNvPicPr>
            <a:picLocks noChangeAspect="1"/>
          </p:cNvPicPr>
          <p:nvPr/>
        </p:nvPicPr>
        <p:blipFill rotWithShape="1">
          <a:blip r:embed="rId4"/>
          <a:srcRect l="6691" t="2178" r="18525"/>
          <a:stretch/>
        </p:blipFill>
        <p:spPr>
          <a:xfrm>
            <a:off x="875138" y="1941566"/>
            <a:ext cx="4529246" cy="4058593"/>
          </a:xfrm>
          <a:prstGeom prst="rect">
            <a:avLst/>
          </a:prstGeom>
        </p:spPr>
      </p:pic>
    </p:spTree>
    <p:extLst>
      <p:ext uri="{BB962C8B-B14F-4D97-AF65-F5344CB8AC3E}">
        <p14:creationId xmlns:p14="http://schemas.microsoft.com/office/powerpoint/2010/main" val="1672238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794278F-BBE1-4D62-8038-1FE9C98B6D37}"/>
              </a:ext>
            </a:extLst>
          </p:cNvPr>
          <p:cNvSpPr>
            <a:spLocks noGrp="1"/>
          </p:cNvSpPr>
          <p:nvPr>
            <p:ph type="title"/>
          </p:nvPr>
        </p:nvSpPr>
        <p:spPr>
          <a:xfrm>
            <a:off x="5267338" y="666"/>
            <a:ext cx="6487381" cy="1031927"/>
          </a:xfrm>
        </p:spPr>
        <p:txBody>
          <a:bodyPr/>
          <a:lstStyle/>
          <a:p>
            <a:pPr algn="ctr"/>
            <a:r>
              <a:rPr lang="en-US" dirty="0">
                <a:solidFill>
                  <a:srgbClr val="BD252F"/>
                </a:solidFill>
              </a:rPr>
              <a:t>Retrospective</a:t>
            </a:r>
          </a:p>
        </p:txBody>
      </p:sp>
      <p:pic>
        <p:nvPicPr>
          <p:cNvPr id="11" name="Picture Placeholder 10" descr="A close - up of a person using a computer">
            <a:extLst>
              <a:ext uri="{FF2B5EF4-FFF2-40B4-BE49-F238E27FC236}">
                <a16:creationId xmlns:a16="http://schemas.microsoft.com/office/drawing/2014/main" id="{2090A0CF-D5B6-46F6-9148-3018C1F6821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 y="-3"/>
            <a:ext cx="4613544" cy="2249321"/>
          </a:xfrm>
        </p:spPr>
      </p:pic>
      <p:pic>
        <p:nvPicPr>
          <p:cNvPr id="13" name="Picture Placeholder 12" descr="Digital Graph screen reflection">
            <a:extLst>
              <a:ext uri="{FF2B5EF4-FFF2-40B4-BE49-F238E27FC236}">
                <a16:creationId xmlns:a16="http://schemas.microsoft.com/office/drawing/2014/main" id="{FD008D2D-DCC4-47D7-9308-F53E3DC8BA33}"/>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1" y="2311339"/>
            <a:ext cx="4613544" cy="2241520"/>
          </a:xfrm>
        </p:spPr>
      </p:pic>
      <p:pic>
        <p:nvPicPr>
          <p:cNvPr id="8" name="Picture Placeholder 7" descr="Conference Room">
            <a:extLst>
              <a:ext uri="{FF2B5EF4-FFF2-40B4-BE49-F238E27FC236}">
                <a16:creationId xmlns:a16="http://schemas.microsoft.com/office/drawing/2014/main" id="{13908DB8-E92A-433D-BC79-CFD872B072D7}"/>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1" y="4613572"/>
            <a:ext cx="4613544" cy="2241520"/>
          </a:xfrm>
        </p:spPr>
      </p:pic>
      <p:sp>
        <p:nvSpPr>
          <p:cNvPr id="17" name="Footer Placeholder 16">
            <a:extLst>
              <a:ext uri="{FF2B5EF4-FFF2-40B4-BE49-F238E27FC236}">
                <a16:creationId xmlns:a16="http://schemas.microsoft.com/office/drawing/2014/main" id="{A7A34B0D-1722-4024-BC6E-2A411B0AF724}"/>
              </a:ext>
            </a:extLst>
          </p:cNvPr>
          <p:cNvSpPr>
            <a:spLocks noGrp="1"/>
          </p:cNvSpPr>
          <p:nvPr>
            <p:ph type="ftr" sz="quarter" idx="11"/>
          </p:nvPr>
        </p:nvSpPr>
        <p:spPr>
          <a:xfrm>
            <a:off x="642917" y="6309360"/>
            <a:ext cx="3271516" cy="457200"/>
          </a:xfrm>
        </p:spPr>
        <p:txBody>
          <a:bodyPr/>
          <a:lstStyle/>
          <a:p>
            <a:r>
              <a:rPr lang="en-US" dirty="0"/>
              <a:t>Presentation Title</a:t>
            </a:r>
          </a:p>
        </p:txBody>
      </p:sp>
      <p:sp>
        <p:nvSpPr>
          <p:cNvPr id="18" name="Slide Number Placeholder 17">
            <a:extLst>
              <a:ext uri="{FF2B5EF4-FFF2-40B4-BE49-F238E27FC236}">
                <a16:creationId xmlns:a16="http://schemas.microsoft.com/office/drawing/2014/main" id="{75DB2E64-AD14-44FE-948F-FCBEC637E2C1}"/>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15</a:t>
            </a:fld>
            <a:endParaRPr lang="en-US" dirty="0"/>
          </a:p>
        </p:txBody>
      </p:sp>
      <p:sp>
        <p:nvSpPr>
          <p:cNvPr id="4" name="Content Placeholder 9">
            <a:extLst>
              <a:ext uri="{FF2B5EF4-FFF2-40B4-BE49-F238E27FC236}">
                <a16:creationId xmlns:a16="http://schemas.microsoft.com/office/drawing/2014/main" id="{5F8363CE-AE7E-AFE5-CB9B-DC185BBF102F}"/>
              </a:ext>
            </a:extLst>
          </p:cNvPr>
          <p:cNvSpPr txBox="1">
            <a:spLocks/>
          </p:cNvSpPr>
          <p:nvPr/>
        </p:nvSpPr>
        <p:spPr>
          <a:xfrm>
            <a:off x="4957933" y="1400371"/>
            <a:ext cx="6061183" cy="465155"/>
          </a:xfrm>
          <a:prstGeom prst="rect">
            <a:avLst/>
          </a:prstGeom>
        </p:spPr>
        <p:txBody>
          <a:bodyPr vert="horz" lIns="109728" tIns="109728" rIns="109728" bIns="91440" rtlCol="0" anchor="t">
            <a:noAutofit/>
          </a:bodyPr>
          <a:lstStyle>
            <a:lvl1pPr marL="0" indent="0" algn="ctr"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gn="l"/>
            <a:r>
              <a:rPr lang="en-US" sz="2400" dirty="0">
                <a:solidFill>
                  <a:srgbClr val="BD252F"/>
                </a:solidFill>
              </a:rPr>
              <a:t>Challenges</a:t>
            </a:r>
          </a:p>
        </p:txBody>
      </p:sp>
      <p:sp>
        <p:nvSpPr>
          <p:cNvPr id="5" name="Content Placeholder 5">
            <a:extLst>
              <a:ext uri="{FF2B5EF4-FFF2-40B4-BE49-F238E27FC236}">
                <a16:creationId xmlns:a16="http://schemas.microsoft.com/office/drawing/2014/main" id="{51A7F3C5-5757-B49D-6B0E-7F82BC901E65}"/>
              </a:ext>
            </a:extLst>
          </p:cNvPr>
          <p:cNvSpPr txBox="1">
            <a:spLocks/>
          </p:cNvSpPr>
          <p:nvPr/>
        </p:nvSpPr>
        <p:spPr>
          <a:xfrm>
            <a:off x="4820479" y="1988746"/>
            <a:ext cx="7071694" cy="3968993"/>
          </a:xfrm>
          <a:prstGeom prst="rect">
            <a:avLst/>
          </a:prstGeom>
        </p:spPr>
        <p:txBody>
          <a:bodyPr vert="horz" lIns="109728" tIns="109728" rIns="109728" bIns="91440" rtlCol="0" anchor="t">
            <a:noAutofit/>
          </a:bodyPr>
          <a:lstStyle>
            <a:lvl1pPr marL="0" indent="0" algn="ctr"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gn="l">
              <a:buClr>
                <a:srgbClr val="BD252F"/>
              </a:buClr>
              <a:buFont typeface="Wingdings" pitchFamily="2" charset="2"/>
              <a:buChar char="v"/>
            </a:pPr>
            <a:r>
              <a:rPr lang="en-US" sz="1400" dirty="0"/>
              <a:t>Changing NA to 0 created outliers that negatively impacted the modeling</a:t>
            </a:r>
          </a:p>
          <a:p>
            <a:pPr algn="l">
              <a:buClr>
                <a:srgbClr val="BD252F"/>
              </a:buClr>
              <a:buFont typeface="Wingdings" pitchFamily="2" charset="2"/>
              <a:buChar char="v"/>
            </a:pPr>
            <a:r>
              <a:rPr lang="en-US" sz="1400" dirty="0"/>
              <a:t>Highest classification accuracy of 49% was obtained using </a:t>
            </a:r>
            <a:r>
              <a:rPr lang="en-US" sz="1400" dirty="0" err="1"/>
              <a:t>Tensorflow</a:t>
            </a:r>
            <a:endParaRPr lang="en-US" sz="1400" dirty="0"/>
          </a:p>
          <a:p>
            <a:pPr algn="l">
              <a:buClr>
                <a:srgbClr val="BD252F"/>
              </a:buClr>
              <a:buFont typeface="Wingdings" pitchFamily="2" charset="2"/>
              <a:buChar char="v"/>
            </a:pPr>
            <a:r>
              <a:rPr lang="en-US" sz="1400" dirty="0"/>
              <a:t>Google </a:t>
            </a:r>
            <a:r>
              <a:rPr lang="en-US" sz="1400" dirty="0" err="1"/>
              <a:t>Colab</a:t>
            </a:r>
            <a:r>
              <a:rPr lang="en-US" sz="1400" dirty="0"/>
              <a:t> issues with modeling and plotting due to versioning</a:t>
            </a:r>
          </a:p>
          <a:p>
            <a:pPr>
              <a:buClr>
                <a:srgbClr val="BD252F"/>
              </a:buClr>
              <a:buFont typeface="Wingdings" pitchFamily="2" charset="2"/>
              <a:buChar char="v"/>
            </a:pPr>
            <a:endParaRPr lang="en-US" sz="1400" dirty="0"/>
          </a:p>
        </p:txBody>
      </p:sp>
      <p:sp>
        <p:nvSpPr>
          <p:cNvPr id="6" name="Content Placeholder 9">
            <a:extLst>
              <a:ext uri="{FF2B5EF4-FFF2-40B4-BE49-F238E27FC236}">
                <a16:creationId xmlns:a16="http://schemas.microsoft.com/office/drawing/2014/main" id="{378FBF5B-D50D-1287-CE4D-0B2A17394A75}"/>
              </a:ext>
            </a:extLst>
          </p:cNvPr>
          <p:cNvSpPr txBox="1">
            <a:spLocks/>
          </p:cNvSpPr>
          <p:nvPr/>
        </p:nvSpPr>
        <p:spPr>
          <a:xfrm>
            <a:off x="4957933" y="4632667"/>
            <a:ext cx="6934240" cy="465155"/>
          </a:xfrm>
          <a:prstGeom prst="rect">
            <a:avLst/>
          </a:prstGeom>
        </p:spPr>
        <p:txBody>
          <a:bodyPr vert="horz" lIns="109728" tIns="109728" rIns="109728" bIns="91440" rtlCol="0" anchor="t">
            <a:noAutofit/>
          </a:bodyPr>
          <a:lstStyle>
            <a:lvl1pPr marL="0" indent="0" algn="l" defTabSz="914400" rtl="0" eaLnBrk="1" latinLnBrk="0" hangingPunct="1">
              <a:lnSpc>
                <a:spcPct val="140000"/>
              </a:lnSpc>
              <a:spcBef>
                <a:spcPts val="930"/>
              </a:spcBef>
              <a:buFont typeface="Arial" panose="020B0604020202020204" pitchFamily="34" charset="0"/>
              <a:buNone/>
              <a:defRPr sz="20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en-US" sz="2400" dirty="0">
                <a:solidFill>
                  <a:srgbClr val="BD252F"/>
                </a:solidFill>
              </a:rPr>
              <a:t>Lessons Learned</a:t>
            </a:r>
          </a:p>
        </p:txBody>
      </p:sp>
      <p:sp>
        <p:nvSpPr>
          <p:cNvPr id="10" name="Content Placeholder 5">
            <a:extLst>
              <a:ext uri="{FF2B5EF4-FFF2-40B4-BE49-F238E27FC236}">
                <a16:creationId xmlns:a16="http://schemas.microsoft.com/office/drawing/2014/main" id="{44F218AA-3F55-FE81-78A0-7A8158686251}"/>
              </a:ext>
            </a:extLst>
          </p:cNvPr>
          <p:cNvSpPr txBox="1">
            <a:spLocks/>
          </p:cNvSpPr>
          <p:nvPr/>
        </p:nvSpPr>
        <p:spPr>
          <a:xfrm>
            <a:off x="4820479" y="5221043"/>
            <a:ext cx="6934241" cy="3968992"/>
          </a:xfrm>
          <a:prstGeom prst="rect">
            <a:avLst/>
          </a:prstGeom>
        </p:spPr>
        <p:txBody>
          <a:bodyPr vert="horz" lIns="109728" tIns="109728" rIns="109728" bIns="91440" rtlCol="0" anchor="t">
            <a:noAutofit/>
          </a:bodyPr>
          <a:lstStyle>
            <a:lvl1pPr marL="283464" indent="-283464" algn="l" defTabSz="914400" rtl="0" eaLnBrk="1" latinLnBrk="0" hangingPunct="1">
              <a:lnSpc>
                <a:spcPct val="140000"/>
              </a:lnSpc>
              <a:spcBef>
                <a:spcPts val="930"/>
              </a:spcBef>
              <a:buFont typeface="Arial" panose="020B0604020202020204" pitchFamily="34" charset="0"/>
              <a:buChar char="•"/>
              <a:defRPr sz="16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buClr>
                <a:srgbClr val="BD252F"/>
              </a:buClr>
              <a:buFont typeface="Wingdings" pitchFamily="2" charset="2"/>
              <a:buChar char="v"/>
            </a:pPr>
            <a:r>
              <a:rPr lang="en-US" dirty="0"/>
              <a:t>More robust data set with additional features would increase predictability</a:t>
            </a:r>
          </a:p>
          <a:p>
            <a:pPr>
              <a:buClr>
                <a:srgbClr val="BD252F"/>
              </a:buClr>
              <a:buFont typeface="Wingdings" pitchFamily="2" charset="2"/>
              <a:buChar char="v"/>
            </a:pPr>
            <a:endParaRPr lang="en-US" dirty="0"/>
          </a:p>
        </p:txBody>
      </p:sp>
    </p:spTree>
    <p:extLst>
      <p:ext uri="{BB962C8B-B14F-4D97-AF65-F5344CB8AC3E}">
        <p14:creationId xmlns:p14="http://schemas.microsoft.com/office/powerpoint/2010/main" val="1109332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4081DB-1923-4878-AB15-AD54F35A1DC7}"/>
              </a:ext>
            </a:extLst>
          </p:cNvPr>
          <p:cNvSpPr>
            <a:spLocks noGrp="1"/>
          </p:cNvSpPr>
          <p:nvPr>
            <p:ph type="title"/>
          </p:nvPr>
        </p:nvSpPr>
        <p:spPr>
          <a:xfrm>
            <a:off x="1434622" y="1138041"/>
            <a:ext cx="4862811" cy="2019488"/>
          </a:xfrm>
        </p:spPr>
        <p:txBody>
          <a:bodyPr/>
          <a:lstStyle/>
          <a:p>
            <a:r>
              <a:rPr lang="en-US" dirty="0"/>
              <a:t>THANK YOU</a:t>
            </a:r>
          </a:p>
        </p:txBody>
      </p:sp>
      <p:pic>
        <p:nvPicPr>
          <p:cNvPr id="32" name="Picture Placeholder 31" descr="Two people working on a laptop and tablet with graphs and tables ">
            <a:extLst>
              <a:ext uri="{FF2B5EF4-FFF2-40B4-BE49-F238E27FC236}">
                <a16:creationId xmlns:a16="http://schemas.microsoft.com/office/drawing/2014/main" id="{C4A8B214-180D-446B-9616-62B7371F3DD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858023" y="4941"/>
            <a:ext cx="5333977" cy="3392053"/>
          </a:xfrm>
        </p:spPr>
      </p:pic>
      <p:pic>
        <p:nvPicPr>
          <p:cNvPr id="30" name="Picture Placeholder 29" descr="Office Stairs, hanging lights">
            <a:extLst>
              <a:ext uri="{FF2B5EF4-FFF2-40B4-BE49-F238E27FC236}">
                <a16:creationId xmlns:a16="http://schemas.microsoft.com/office/drawing/2014/main" id="{C1CA27C7-F47D-4606-AAE8-32BD4D06983A}"/>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a:stretch/>
        </p:blipFill>
        <p:spPr>
          <a:xfrm>
            <a:off x="1067712" y="3461002"/>
            <a:ext cx="5728215" cy="3396997"/>
          </a:xfrm>
        </p:spPr>
      </p:pic>
      <p:sp>
        <p:nvSpPr>
          <p:cNvPr id="5" name="Content Placeholder 4">
            <a:extLst>
              <a:ext uri="{FF2B5EF4-FFF2-40B4-BE49-F238E27FC236}">
                <a16:creationId xmlns:a16="http://schemas.microsoft.com/office/drawing/2014/main" id="{5755816F-F516-477A-8EF2-D8CA20267590}"/>
              </a:ext>
            </a:extLst>
          </p:cNvPr>
          <p:cNvSpPr>
            <a:spLocks noGrp="1"/>
          </p:cNvSpPr>
          <p:nvPr>
            <p:ph idx="1"/>
          </p:nvPr>
        </p:nvSpPr>
        <p:spPr>
          <a:xfrm>
            <a:off x="7386762" y="3928342"/>
            <a:ext cx="4162319" cy="2285000"/>
          </a:xfrm>
        </p:spPr>
        <p:txBody>
          <a:bodyPr>
            <a:normAutofit fontScale="92500" lnSpcReduction="20000"/>
          </a:bodyPr>
          <a:lstStyle/>
          <a:p>
            <a:pPr algn="ctr"/>
            <a:r>
              <a:rPr lang="en-US" sz="3000" b="1" dirty="0">
                <a:solidFill>
                  <a:srgbClr val="BD252F"/>
                </a:solidFill>
              </a:rPr>
              <a:t>Project 4 Room 4</a:t>
            </a:r>
          </a:p>
          <a:p>
            <a:pPr marL="342900" lvl="0" indent="-342900" algn="l" rtl="0">
              <a:lnSpc>
                <a:spcPct val="160000"/>
              </a:lnSpc>
              <a:spcBef>
                <a:spcPts val="0"/>
              </a:spcBef>
              <a:spcAft>
                <a:spcPts val="0"/>
              </a:spcAft>
              <a:buClr>
                <a:srgbClr val="BD252F"/>
              </a:buClr>
              <a:buFont typeface="Wingdings" pitchFamily="2" charset="2"/>
              <a:buChar char="v"/>
            </a:pPr>
            <a:r>
              <a:rPr lang="en-US" sz="2400" dirty="0">
                <a:solidFill>
                  <a:schemeClr val="tx1">
                    <a:lumMod val="85000"/>
                    <a:lumOff val="15000"/>
                  </a:schemeClr>
                </a:solidFill>
                <a:latin typeface="Kanit"/>
                <a:ea typeface="Kanit"/>
                <a:cs typeface="Kanit"/>
                <a:sym typeface="Kanit"/>
              </a:rPr>
              <a:t>Debbie McNulty</a:t>
            </a:r>
          </a:p>
          <a:p>
            <a:pPr marL="342900" lvl="0" indent="-342900" algn="l" rtl="0">
              <a:lnSpc>
                <a:spcPct val="100000"/>
              </a:lnSpc>
              <a:spcBef>
                <a:spcPts val="800"/>
              </a:spcBef>
              <a:spcAft>
                <a:spcPts val="0"/>
              </a:spcAft>
              <a:buClr>
                <a:srgbClr val="BD252F"/>
              </a:buClr>
              <a:buFont typeface="Wingdings" pitchFamily="2" charset="2"/>
              <a:buChar char="v"/>
            </a:pPr>
            <a:r>
              <a:rPr lang="en-US" sz="2400" dirty="0">
                <a:solidFill>
                  <a:schemeClr val="tx1">
                    <a:lumMod val="85000"/>
                    <a:lumOff val="15000"/>
                  </a:schemeClr>
                </a:solidFill>
                <a:latin typeface="Kanit"/>
                <a:ea typeface="Kanit"/>
                <a:cs typeface="Kanit"/>
                <a:sym typeface="Kanit"/>
              </a:rPr>
              <a:t>Kelly L Doyle</a:t>
            </a:r>
          </a:p>
          <a:p>
            <a:pPr marL="342900" lvl="0" indent="-342900" algn="l" rtl="0">
              <a:lnSpc>
                <a:spcPct val="100000"/>
              </a:lnSpc>
              <a:spcBef>
                <a:spcPts val="800"/>
              </a:spcBef>
              <a:spcAft>
                <a:spcPts val="0"/>
              </a:spcAft>
              <a:buClr>
                <a:srgbClr val="BD252F"/>
              </a:buClr>
              <a:buFont typeface="Wingdings" pitchFamily="2" charset="2"/>
              <a:buChar char="v"/>
            </a:pPr>
            <a:r>
              <a:rPr lang="en-US" sz="2400" dirty="0">
                <a:solidFill>
                  <a:schemeClr val="tx1">
                    <a:lumMod val="85000"/>
                    <a:lumOff val="15000"/>
                  </a:schemeClr>
                </a:solidFill>
                <a:latin typeface="Kanit"/>
                <a:ea typeface="Kanit"/>
                <a:cs typeface="Kanit"/>
                <a:sym typeface="Kanit"/>
              </a:rPr>
              <a:t>Elizabeth Veltre</a:t>
            </a:r>
          </a:p>
          <a:p>
            <a:pPr marL="342900" lvl="0" indent="-342900" algn="l" rtl="0">
              <a:lnSpc>
                <a:spcPct val="100000"/>
              </a:lnSpc>
              <a:spcBef>
                <a:spcPts val="800"/>
              </a:spcBef>
              <a:spcAft>
                <a:spcPts val="0"/>
              </a:spcAft>
              <a:buClr>
                <a:srgbClr val="BD252F"/>
              </a:buClr>
              <a:buFont typeface="Wingdings" pitchFamily="2" charset="2"/>
              <a:buChar char="v"/>
            </a:pPr>
            <a:r>
              <a:rPr lang="en-US" sz="2400" dirty="0">
                <a:solidFill>
                  <a:schemeClr val="tx1">
                    <a:lumMod val="85000"/>
                    <a:lumOff val="15000"/>
                  </a:schemeClr>
                </a:solidFill>
                <a:latin typeface="Kanit"/>
                <a:ea typeface="Kanit"/>
                <a:cs typeface="Kanit"/>
                <a:sym typeface="Kanit"/>
              </a:rPr>
              <a:t>Nema Aragones</a:t>
            </a:r>
          </a:p>
          <a:p>
            <a:endParaRPr lang="en-US" dirty="0"/>
          </a:p>
          <a:p>
            <a:endParaRPr lang="en-US" dirty="0"/>
          </a:p>
        </p:txBody>
      </p:sp>
      <p:sp>
        <p:nvSpPr>
          <p:cNvPr id="35" name="Slide Number Placeholder 34">
            <a:extLst>
              <a:ext uri="{FF2B5EF4-FFF2-40B4-BE49-F238E27FC236}">
                <a16:creationId xmlns:a16="http://schemas.microsoft.com/office/drawing/2014/main" id="{6F05ADB0-C4C0-4EB9-ACD6-D5D69C07C06E}"/>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16</a:t>
            </a:fld>
            <a:endParaRPr lang="en-US" dirty="0"/>
          </a:p>
        </p:txBody>
      </p:sp>
    </p:spTree>
    <p:extLst>
      <p:ext uri="{BB962C8B-B14F-4D97-AF65-F5344CB8AC3E}">
        <p14:creationId xmlns:p14="http://schemas.microsoft.com/office/powerpoint/2010/main" val="798203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EDB7E63-0AD5-451A-9802-48AB1D44E6A8}"/>
              </a:ext>
            </a:extLst>
          </p:cNvPr>
          <p:cNvSpPr>
            <a:spLocks noGrp="1"/>
          </p:cNvSpPr>
          <p:nvPr>
            <p:ph type="title"/>
          </p:nvPr>
        </p:nvSpPr>
        <p:spPr>
          <a:xfrm>
            <a:off x="5205915" y="1116069"/>
            <a:ext cx="6457717" cy="1580890"/>
          </a:xfrm>
        </p:spPr>
        <p:txBody>
          <a:bodyPr/>
          <a:lstStyle/>
          <a:p>
            <a:r>
              <a:rPr lang="en-US" dirty="0">
                <a:solidFill>
                  <a:srgbClr val="C00000"/>
                </a:solidFill>
              </a:rPr>
              <a:t>Project 4 Room 4 Team</a:t>
            </a:r>
          </a:p>
        </p:txBody>
      </p:sp>
      <p:pic>
        <p:nvPicPr>
          <p:cNvPr id="16" name="Picture Placeholder 15" descr="Graph, tables and charts">
            <a:extLst>
              <a:ext uri="{FF2B5EF4-FFF2-40B4-BE49-F238E27FC236}">
                <a16:creationId xmlns:a16="http://schemas.microsoft.com/office/drawing/2014/main" id="{E1DA0A58-7C3B-4F53-80D8-6355E31465F8}"/>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0" y="3461004"/>
            <a:ext cx="4613547" cy="3396996"/>
          </a:xfrm>
        </p:spPr>
      </p:pic>
      <p:pic>
        <p:nvPicPr>
          <p:cNvPr id="26" name="Picture Placeholder 25" descr="People around a desk working ">
            <a:extLst>
              <a:ext uri="{FF2B5EF4-FFF2-40B4-BE49-F238E27FC236}">
                <a16:creationId xmlns:a16="http://schemas.microsoft.com/office/drawing/2014/main" id="{FBFF4B36-5D7D-42A6-A89B-A0A83CB0C2FC}"/>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a:stretch/>
        </p:blipFill>
        <p:spPr>
          <a:xfrm>
            <a:off x="0" y="0"/>
            <a:ext cx="4613548" cy="3396994"/>
          </a:xfrm>
        </p:spPr>
      </p:pic>
      <p:sp>
        <p:nvSpPr>
          <p:cNvPr id="22" name="Footer Placeholder 21">
            <a:extLst>
              <a:ext uri="{FF2B5EF4-FFF2-40B4-BE49-F238E27FC236}">
                <a16:creationId xmlns:a16="http://schemas.microsoft.com/office/drawing/2014/main" id="{A0C89215-7880-40F7-A389-2C9A09EE3692}"/>
              </a:ext>
            </a:extLst>
          </p:cNvPr>
          <p:cNvSpPr>
            <a:spLocks noGrp="1"/>
          </p:cNvSpPr>
          <p:nvPr>
            <p:ph type="ftr" sz="quarter" idx="11"/>
          </p:nvPr>
        </p:nvSpPr>
        <p:spPr>
          <a:xfrm>
            <a:off x="261906" y="6309360"/>
            <a:ext cx="4097030" cy="457200"/>
          </a:xfrm>
        </p:spPr>
        <p:txBody>
          <a:bodyPr/>
          <a:lstStyle/>
          <a:p>
            <a:r>
              <a:rPr lang="en-US" dirty="0"/>
              <a:t>Presentation Title</a:t>
            </a:r>
          </a:p>
        </p:txBody>
      </p:sp>
      <p:sp>
        <p:nvSpPr>
          <p:cNvPr id="23" name="Slide Number Placeholder 22">
            <a:extLst>
              <a:ext uri="{FF2B5EF4-FFF2-40B4-BE49-F238E27FC236}">
                <a16:creationId xmlns:a16="http://schemas.microsoft.com/office/drawing/2014/main" id="{1CFAACA4-65B8-42F6-BCD5-C3D1E8D95F2A}"/>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2</a:t>
            </a:fld>
            <a:endParaRPr lang="en-US" dirty="0"/>
          </a:p>
        </p:txBody>
      </p:sp>
      <p:graphicFrame>
        <p:nvGraphicFramePr>
          <p:cNvPr id="2" name="Google Shape;160;p32">
            <a:extLst>
              <a:ext uri="{FF2B5EF4-FFF2-40B4-BE49-F238E27FC236}">
                <a16:creationId xmlns:a16="http://schemas.microsoft.com/office/drawing/2014/main" id="{DC45AEE0-9601-3518-6A88-DDF2F84FF1CA}"/>
              </a:ext>
            </a:extLst>
          </p:cNvPr>
          <p:cNvGraphicFramePr/>
          <p:nvPr>
            <p:extLst>
              <p:ext uri="{D42A27DB-BD31-4B8C-83A1-F6EECF244321}">
                <p14:modId xmlns:p14="http://schemas.microsoft.com/office/powerpoint/2010/main" val="1370334152"/>
              </p:ext>
            </p:extLst>
          </p:nvPr>
        </p:nvGraphicFramePr>
        <p:xfrm>
          <a:off x="5205914" y="2696959"/>
          <a:ext cx="2721150" cy="2681018"/>
        </p:xfrm>
        <a:graphic>
          <a:graphicData uri="http://schemas.openxmlformats.org/drawingml/2006/table">
            <a:tbl>
              <a:tblPr>
                <a:noFill/>
              </a:tblPr>
              <a:tblGrid>
                <a:gridCol w="2721150">
                  <a:extLst>
                    <a:ext uri="{9D8B030D-6E8A-4147-A177-3AD203B41FA5}">
                      <a16:colId xmlns:a16="http://schemas.microsoft.com/office/drawing/2014/main" val="20000"/>
                    </a:ext>
                  </a:extLst>
                </a:gridCol>
              </a:tblGrid>
              <a:tr h="2409880">
                <a:tc>
                  <a:txBody>
                    <a:bodyPr/>
                    <a:lstStyle/>
                    <a:p>
                      <a:pPr marL="342900" lvl="0" indent="-342900" algn="l" rtl="0">
                        <a:lnSpc>
                          <a:spcPct val="100000"/>
                        </a:lnSpc>
                        <a:spcBef>
                          <a:spcPts val="0"/>
                        </a:spcBef>
                        <a:spcAft>
                          <a:spcPts val="0"/>
                        </a:spcAft>
                        <a:buClr>
                          <a:srgbClr val="BD252F"/>
                        </a:buClr>
                        <a:buFont typeface="Wingdings" pitchFamily="2" charset="2"/>
                        <a:buChar char="v"/>
                      </a:pPr>
                      <a:r>
                        <a:rPr lang="en" sz="2200" dirty="0">
                          <a:solidFill>
                            <a:schemeClr val="tx1">
                              <a:lumMod val="85000"/>
                              <a:lumOff val="15000"/>
                            </a:schemeClr>
                          </a:solidFill>
                          <a:latin typeface="Kanit"/>
                          <a:ea typeface="Kanit"/>
                          <a:cs typeface="Kanit"/>
                          <a:sym typeface="Kanit"/>
                        </a:rPr>
                        <a:t>Debbie McNulty</a:t>
                      </a:r>
                      <a:endParaRPr sz="2200" dirty="0">
                        <a:solidFill>
                          <a:schemeClr val="tx1">
                            <a:lumMod val="85000"/>
                            <a:lumOff val="15000"/>
                          </a:schemeClr>
                        </a:solidFill>
                        <a:latin typeface="Kanit"/>
                        <a:ea typeface="Kanit"/>
                        <a:cs typeface="Kanit"/>
                        <a:sym typeface="Kanit"/>
                      </a:endParaRPr>
                    </a:p>
                    <a:p>
                      <a:pPr marL="342900" lvl="0" indent="-342900" algn="l" rtl="0">
                        <a:lnSpc>
                          <a:spcPct val="100000"/>
                        </a:lnSpc>
                        <a:spcBef>
                          <a:spcPts val="800"/>
                        </a:spcBef>
                        <a:spcAft>
                          <a:spcPts val="0"/>
                        </a:spcAft>
                        <a:buClr>
                          <a:srgbClr val="BD252F"/>
                        </a:buClr>
                        <a:buFont typeface="Wingdings" pitchFamily="2" charset="2"/>
                        <a:buChar char="v"/>
                      </a:pPr>
                      <a:r>
                        <a:rPr lang="en" sz="2200" dirty="0">
                          <a:solidFill>
                            <a:schemeClr val="tx1">
                              <a:lumMod val="85000"/>
                              <a:lumOff val="15000"/>
                            </a:schemeClr>
                          </a:solidFill>
                          <a:latin typeface="Kanit"/>
                          <a:ea typeface="Kanit"/>
                          <a:cs typeface="Kanit"/>
                          <a:sym typeface="Kanit"/>
                        </a:rPr>
                        <a:t>Kelly L Doyle</a:t>
                      </a:r>
                      <a:endParaRPr sz="2200" dirty="0">
                        <a:solidFill>
                          <a:schemeClr val="tx1">
                            <a:lumMod val="85000"/>
                            <a:lumOff val="15000"/>
                          </a:schemeClr>
                        </a:solidFill>
                        <a:latin typeface="Kanit"/>
                        <a:ea typeface="Kanit"/>
                        <a:cs typeface="Kanit"/>
                        <a:sym typeface="Kanit"/>
                      </a:endParaRPr>
                    </a:p>
                    <a:p>
                      <a:pPr marL="342900" lvl="0" indent="-342900" algn="l" rtl="0">
                        <a:lnSpc>
                          <a:spcPct val="100000"/>
                        </a:lnSpc>
                        <a:spcBef>
                          <a:spcPts val="800"/>
                        </a:spcBef>
                        <a:spcAft>
                          <a:spcPts val="0"/>
                        </a:spcAft>
                        <a:buClr>
                          <a:srgbClr val="BD252F"/>
                        </a:buClr>
                        <a:buFont typeface="Wingdings" pitchFamily="2" charset="2"/>
                        <a:buChar char="v"/>
                      </a:pPr>
                      <a:r>
                        <a:rPr lang="en" sz="2200" dirty="0">
                          <a:solidFill>
                            <a:schemeClr val="tx1">
                              <a:lumMod val="85000"/>
                              <a:lumOff val="15000"/>
                            </a:schemeClr>
                          </a:solidFill>
                          <a:latin typeface="Kanit"/>
                          <a:ea typeface="Kanit"/>
                          <a:cs typeface="Kanit"/>
                          <a:sym typeface="Kanit"/>
                        </a:rPr>
                        <a:t>Elizabeth Veltre</a:t>
                      </a:r>
                      <a:endParaRPr sz="2200" dirty="0">
                        <a:solidFill>
                          <a:schemeClr val="tx1">
                            <a:lumMod val="85000"/>
                            <a:lumOff val="15000"/>
                          </a:schemeClr>
                        </a:solidFill>
                        <a:latin typeface="Kanit"/>
                        <a:ea typeface="Kanit"/>
                        <a:cs typeface="Kanit"/>
                        <a:sym typeface="Kanit"/>
                      </a:endParaRPr>
                    </a:p>
                    <a:p>
                      <a:pPr marL="342900" lvl="0" indent="-342900" algn="l" rtl="0">
                        <a:lnSpc>
                          <a:spcPct val="100000"/>
                        </a:lnSpc>
                        <a:spcBef>
                          <a:spcPts val="800"/>
                        </a:spcBef>
                        <a:spcAft>
                          <a:spcPts val="0"/>
                        </a:spcAft>
                        <a:buClr>
                          <a:srgbClr val="BD252F"/>
                        </a:buClr>
                        <a:buFont typeface="Wingdings" pitchFamily="2" charset="2"/>
                        <a:buChar char="v"/>
                      </a:pPr>
                      <a:r>
                        <a:rPr lang="en" sz="2200" dirty="0">
                          <a:solidFill>
                            <a:schemeClr val="tx1">
                              <a:lumMod val="85000"/>
                              <a:lumOff val="15000"/>
                            </a:schemeClr>
                          </a:solidFill>
                          <a:latin typeface="Kanit"/>
                          <a:ea typeface="Kanit"/>
                          <a:cs typeface="Kanit"/>
                          <a:sym typeface="Kanit"/>
                        </a:rPr>
                        <a:t>Nema Aragones</a:t>
                      </a:r>
                      <a:endParaRPr sz="2200" dirty="0">
                        <a:solidFill>
                          <a:schemeClr val="tx1">
                            <a:lumMod val="85000"/>
                            <a:lumOff val="15000"/>
                          </a:schemeClr>
                        </a:solidFill>
                        <a:latin typeface="Kanit"/>
                        <a:ea typeface="Kanit"/>
                        <a:cs typeface="Kanit"/>
                        <a:sym typeface="Kanit"/>
                      </a:endParaRPr>
                    </a:p>
                  </a:txBody>
                  <a:tcPr marL="91425" marR="91425" marT="0" marB="0">
                    <a:lnL w="19050" cap="flat" cmpd="sng">
                      <a:solidFill>
                        <a:schemeClr val="dk1">
                          <a:alpha val="0"/>
                        </a:schemeClr>
                      </a:solidFill>
                      <a:prstDash val="solid"/>
                      <a:round/>
                      <a:headEnd type="none" w="sm" len="sm"/>
                      <a:tailEnd type="none" w="sm" len="sm"/>
                    </a:lnL>
                    <a:lnR w="19050" cap="flat" cmpd="sng" algn="ctr">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lgn="ctr">
                      <a:solidFill>
                        <a:srgbClr val="CC0033">
                          <a:alpha val="0"/>
                        </a:srgbClr>
                      </a:solidFill>
                      <a:prstDash val="solid"/>
                      <a:round/>
                      <a:headEnd type="none" w="sm" len="sm"/>
                      <a:tailEnd type="none" w="sm" len="sm"/>
                    </a:lnB>
                  </a:tcPr>
                </a:tc>
                <a:extLst>
                  <a:ext uri="{0D108BD9-81ED-4DB2-BD59-A6C34878D82A}">
                    <a16:rowId xmlns:a16="http://schemas.microsoft.com/office/drawing/2014/main" val="10000"/>
                  </a:ext>
                </a:extLst>
              </a:tr>
              <a:tr h="271138">
                <a:tc>
                  <a:txBody>
                    <a:bodyPr/>
                    <a:lstStyle/>
                    <a:p>
                      <a:pPr marL="0" lvl="0" indent="0" algn="l" rtl="0">
                        <a:spcBef>
                          <a:spcPts val="0"/>
                        </a:spcBef>
                        <a:spcAft>
                          <a:spcPts val="0"/>
                        </a:spcAft>
                        <a:buNone/>
                      </a:pPr>
                      <a:endParaRPr sz="1100" dirty="0">
                        <a:solidFill>
                          <a:schemeClr val="dk1"/>
                        </a:solidFill>
                        <a:latin typeface="Kanit"/>
                        <a:ea typeface="Kanit"/>
                        <a:cs typeface="Kanit"/>
                        <a:sym typeface="Kanit"/>
                      </a:endParaRPr>
                    </a:p>
                  </a:txBody>
                  <a:tcPr marL="91425" marR="91425" marT="0" marB="0"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lgn="ctr">
                      <a:solidFill>
                        <a:srgbClr val="CC0033">
                          <a:alpha val="0"/>
                        </a:srgb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aphicFrame>
        <p:nvGraphicFramePr>
          <p:cNvPr id="3" name="Google Shape;282;p43">
            <a:extLst>
              <a:ext uri="{FF2B5EF4-FFF2-40B4-BE49-F238E27FC236}">
                <a16:creationId xmlns:a16="http://schemas.microsoft.com/office/drawing/2014/main" id="{3342354A-C17D-2355-4661-63D65CD36D4F}"/>
              </a:ext>
            </a:extLst>
          </p:cNvPr>
          <p:cNvGraphicFramePr/>
          <p:nvPr>
            <p:extLst>
              <p:ext uri="{D42A27DB-BD31-4B8C-83A1-F6EECF244321}">
                <p14:modId xmlns:p14="http://schemas.microsoft.com/office/powerpoint/2010/main" val="2472176475"/>
              </p:ext>
            </p:extLst>
          </p:nvPr>
        </p:nvGraphicFramePr>
        <p:xfrm>
          <a:off x="8181676" y="2696959"/>
          <a:ext cx="2949449" cy="1730800"/>
        </p:xfrm>
        <a:graphic>
          <a:graphicData uri="http://schemas.openxmlformats.org/drawingml/2006/table">
            <a:tbl>
              <a:tblPr>
                <a:noFill/>
              </a:tblPr>
              <a:tblGrid>
                <a:gridCol w="208250">
                  <a:extLst>
                    <a:ext uri="{9D8B030D-6E8A-4147-A177-3AD203B41FA5}">
                      <a16:colId xmlns:a16="http://schemas.microsoft.com/office/drawing/2014/main" val="20000"/>
                    </a:ext>
                  </a:extLst>
                </a:gridCol>
                <a:gridCol w="116825">
                  <a:extLst>
                    <a:ext uri="{9D8B030D-6E8A-4147-A177-3AD203B41FA5}">
                      <a16:colId xmlns:a16="http://schemas.microsoft.com/office/drawing/2014/main" val="2607607765"/>
                    </a:ext>
                  </a:extLst>
                </a:gridCol>
                <a:gridCol w="2624374">
                  <a:extLst>
                    <a:ext uri="{9D8B030D-6E8A-4147-A177-3AD203B41FA5}">
                      <a16:colId xmlns:a16="http://schemas.microsoft.com/office/drawing/2014/main" val="20001"/>
                    </a:ext>
                  </a:extLst>
                </a:gridCol>
              </a:tblGrid>
              <a:tr h="432700">
                <a:tc gridSpan="3">
                  <a:txBody>
                    <a:bodyPr/>
                    <a:lstStyle/>
                    <a:p>
                      <a:pPr marL="0" lvl="0" indent="0" algn="l" rtl="0">
                        <a:lnSpc>
                          <a:spcPct val="100000"/>
                        </a:lnSpc>
                        <a:spcBef>
                          <a:spcPts val="0"/>
                        </a:spcBef>
                        <a:spcAft>
                          <a:spcPts val="0"/>
                        </a:spcAft>
                        <a:buNone/>
                      </a:pPr>
                      <a:r>
                        <a:rPr lang="en" sz="2200" kern="1200" dirty="0">
                          <a:solidFill>
                            <a:schemeClr val="tx1"/>
                          </a:solidFill>
                          <a:latin typeface="Kanit"/>
                          <a:ea typeface="Kanit"/>
                          <a:cs typeface="Kanit"/>
                          <a:sym typeface="Kanit"/>
                        </a:rPr>
                        <a:t>Paul Arias</a:t>
                      </a:r>
                      <a:endParaRPr sz="2200" kern="1200" dirty="0">
                        <a:solidFill>
                          <a:schemeClr val="tx1"/>
                        </a:solidFill>
                        <a:latin typeface="Kanit"/>
                        <a:ea typeface="Kanit"/>
                        <a:cs typeface="Kanit"/>
                        <a:sym typeface="Kanit"/>
                      </a:endParaRPr>
                    </a:p>
                  </a:txBody>
                  <a:tcPr marL="91425" marR="91425" marT="0" marB="0">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rgbClr val="CC0033"/>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32700">
                <a:tc>
                  <a:txBody>
                    <a:bodyPr/>
                    <a:lstStyle/>
                    <a:p>
                      <a:pPr marL="0" lvl="0" indent="0" algn="l" rtl="0">
                        <a:lnSpc>
                          <a:spcPct val="100000"/>
                        </a:lnSpc>
                        <a:spcBef>
                          <a:spcPts val="800"/>
                        </a:spcBef>
                        <a:spcAft>
                          <a:spcPts val="0"/>
                        </a:spcAft>
                        <a:buNone/>
                      </a:pPr>
                      <a:endParaRPr sz="2200" kern="1200" dirty="0">
                        <a:solidFill>
                          <a:schemeClr val="tx1"/>
                        </a:solidFill>
                        <a:latin typeface="Kanit"/>
                        <a:ea typeface="Kanit"/>
                        <a:cs typeface="Kanit"/>
                        <a:sym typeface="Kanit"/>
                      </a:endParaRPr>
                    </a:p>
                  </a:txBody>
                  <a:tcPr marL="91425" marR="91425" marT="0" marB="0"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rgbClr val="CC0033"/>
                      </a:solidFill>
                      <a:prstDash val="solid"/>
                      <a:round/>
                      <a:headEnd type="none" w="sm" len="sm"/>
                      <a:tailEnd type="none" w="sm" len="sm"/>
                    </a:lnT>
                    <a:lnB w="19050" cap="flat" cmpd="sng">
                      <a:solidFill>
                        <a:srgbClr val="CC0033">
                          <a:alpha val="0"/>
                        </a:srgbClr>
                      </a:solidFill>
                      <a:prstDash val="solid"/>
                      <a:round/>
                      <a:headEnd type="none" w="sm" len="sm"/>
                      <a:tailEnd type="none" w="sm" len="sm"/>
                    </a:lnB>
                  </a:tcPr>
                </a:tc>
                <a:tc gridSpan="2">
                  <a:txBody>
                    <a:bodyPr/>
                    <a:lstStyle/>
                    <a:p>
                      <a:pPr marL="9525" lvl="0" indent="0" algn="l" rtl="0">
                        <a:lnSpc>
                          <a:spcPct val="100000"/>
                        </a:lnSpc>
                        <a:spcBef>
                          <a:spcPts val="800"/>
                        </a:spcBef>
                        <a:spcAft>
                          <a:spcPts val="0"/>
                        </a:spcAft>
                        <a:buNone/>
                        <a:tabLst/>
                      </a:pPr>
                      <a:r>
                        <a:rPr lang="en" sz="2200" kern="1200" dirty="0">
                          <a:solidFill>
                            <a:schemeClr val="tx1"/>
                          </a:solidFill>
                          <a:latin typeface="Kanit"/>
                          <a:ea typeface="Kanit"/>
                          <a:cs typeface="Kanit"/>
                          <a:sym typeface="Kanit"/>
                        </a:rPr>
                        <a:t>Professor</a:t>
                      </a:r>
                      <a:endParaRPr sz="2200" kern="1200" dirty="0">
                        <a:solidFill>
                          <a:schemeClr val="tx1"/>
                        </a:solidFill>
                        <a:latin typeface="Kanit"/>
                        <a:ea typeface="Kanit"/>
                        <a:cs typeface="Kanit"/>
                        <a:sym typeface="Kanit"/>
                      </a:endParaRPr>
                    </a:p>
                  </a:txBody>
                  <a:tcPr marL="91425" marR="91425" marT="0" marB="0">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rgbClr val="CC0033"/>
                      </a:solidFill>
                      <a:prstDash val="solid"/>
                      <a:round/>
                      <a:headEnd type="none" w="sm" len="sm"/>
                      <a:tailEnd type="none" w="sm" len="sm"/>
                    </a:lnT>
                    <a:lnB w="19050" cap="flat" cmpd="sng">
                      <a:solidFill>
                        <a:srgbClr val="CC0033">
                          <a:alpha val="0"/>
                        </a:srgbClr>
                      </a:solidFill>
                      <a:prstDash val="solid"/>
                      <a:round/>
                      <a:headEnd type="none" w="sm" len="sm"/>
                      <a:tailEnd type="none" w="sm" len="sm"/>
                    </a:lnB>
                  </a:tcPr>
                </a:tc>
                <a:tc hMerge="1">
                  <a:txBody>
                    <a:bodyPr/>
                    <a:lstStyle/>
                    <a:p>
                      <a:pPr marL="9525" lvl="0" indent="0" algn="l" rtl="0">
                        <a:lnSpc>
                          <a:spcPct val="100000"/>
                        </a:lnSpc>
                        <a:spcBef>
                          <a:spcPts val="800"/>
                        </a:spcBef>
                        <a:spcAft>
                          <a:spcPts val="0"/>
                        </a:spcAft>
                        <a:buNone/>
                        <a:tabLst/>
                      </a:pPr>
                      <a:r>
                        <a:rPr lang="en" sz="2200" kern="1200" dirty="0">
                          <a:solidFill>
                            <a:schemeClr val="tx1"/>
                          </a:solidFill>
                          <a:latin typeface="Kanit"/>
                          <a:ea typeface="Kanit"/>
                          <a:cs typeface="Kanit"/>
                          <a:sym typeface="Kanit"/>
                        </a:rPr>
                        <a:t>Professor</a:t>
                      </a:r>
                      <a:endParaRPr sz="2200" kern="1200" dirty="0">
                        <a:solidFill>
                          <a:schemeClr val="tx1"/>
                        </a:solidFill>
                        <a:latin typeface="Kanit"/>
                        <a:ea typeface="Kanit"/>
                        <a:cs typeface="Kanit"/>
                        <a:sym typeface="Kanit"/>
                      </a:endParaRPr>
                    </a:p>
                  </a:txBody>
                  <a:tcPr marL="91425" marR="91425" marT="0" marB="0">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rgbClr val="CC0033"/>
                      </a:solidFill>
                      <a:prstDash val="solid"/>
                      <a:round/>
                      <a:headEnd type="none" w="sm" len="sm"/>
                      <a:tailEnd type="none" w="sm" len="sm"/>
                    </a:lnT>
                    <a:lnB w="19050" cap="flat" cmpd="sng">
                      <a:solidFill>
                        <a:srgbClr val="CC0033">
                          <a:alpha val="0"/>
                        </a:srgbClr>
                      </a:solidFill>
                      <a:prstDash val="solid"/>
                      <a:round/>
                      <a:headEnd type="none" w="sm" len="sm"/>
                      <a:tailEnd type="none" w="sm" len="sm"/>
                    </a:lnB>
                  </a:tcPr>
                </a:tc>
                <a:extLst>
                  <a:ext uri="{0D108BD9-81ED-4DB2-BD59-A6C34878D82A}">
                    <a16:rowId xmlns:a16="http://schemas.microsoft.com/office/drawing/2014/main" val="10001"/>
                  </a:ext>
                </a:extLst>
              </a:tr>
              <a:tr h="432700">
                <a:tc gridSpan="3">
                  <a:txBody>
                    <a:bodyPr/>
                    <a:lstStyle/>
                    <a:p>
                      <a:pPr marL="0" lvl="0" indent="0" algn="l" defTabSz="914400" rtl="0" eaLnBrk="1" latinLnBrk="0" hangingPunct="1">
                        <a:lnSpc>
                          <a:spcPct val="100000"/>
                        </a:lnSpc>
                        <a:spcBef>
                          <a:spcPts val="0"/>
                        </a:spcBef>
                        <a:spcAft>
                          <a:spcPts val="0"/>
                        </a:spcAft>
                        <a:buNone/>
                      </a:pPr>
                      <a:r>
                        <a:rPr lang="en" sz="2200" kern="1200" dirty="0">
                          <a:solidFill>
                            <a:schemeClr val="tx1"/>
                          </a:solidFill>
                          <a:latin typeface="Kanit"/>
                          <a:ea typeface="Kanit"/>
                          <a:cs typeface="Kanit"/>
                          <a:sym typeface="Kanit"/>
                        </a:rPr>
                        <a:t>Jonathan Caro</a:t>
                      </a:r>
                      <a:endParaRPr sz="2200" kern="1200" dirty="0">
                        <a:solidFill>
                          <a:schemeClr val="tx1"/>
                        </a:solidFill>
                        <a:latin typeface="Kanit"/>
                        <a:ea typeface="Kanit"/>
                        <a:cs typeface="Kanit"/>
                        <a:sym typeface="Kanit"/>
                      </a:endParaRPr>
                    </a:p>
                  </a:txBody>
                  <a:tcPr marL="91425" marR="91425" marT="0" marB="0" anchor="b">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rgbClr val="CC0033">
                          <a:alpha val="0"/>
                        </a:srgbClr>
                      </a:solidFill>
                      <a:prstDash val="solid"/>
                      <a:round/>
                      <a:headEnd type="none" w="sm" len="sm"/>
                      <a:tailEnd type="none" w="sm" len="sm"/>
                    </a:lnT>
                    <a:lnB w="19050" cap="flat" cmpd="sng">
                      <a:solidFill>
                        <a:srgbClr val="CC0033"/>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432700">
                <a:tc gridSpan="2">
                  <a:txBody>
                    <a:bodyPr/>
                    <a:lstStyle/>
                    <a:p>
                      <a:pPr marL="0" lvl="0" indent="0" algn="l" rtl="0">
                        <a:lnSpc>
                          <a:spcPct val="100000"/>
                        </a:lnSpc>
                        <a:spcBef>
                          <a:spcPts val="0"/>
                        </a:spcBef>
                        <a:spcAft>
                          <a:spcPts val="0"/>
                        </a:spcAft>
                        <a:buNone/>
                      </a:pPr>
                      <a:endParaRPr sz="1800" dirty="0">
                        <a:solidFill>
                          <a:schemeClr val="dk1"/>
                        </a:solidFill>
                        <a:latin typeface="Kanit"/>
                        <a:ea typeface="Kanit"/>
                        <a:cs typeface="Kanit"/>
                        <a:sym typeface="Kanit"/>
                      </a:endParaRPr>
                    </a:p>
                  </a:txBody>
                  <a:tcPr marL="91425" marR="91425" marT="0" marB="0"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rgbClr val="CC0033"/>
                      </a:solidFill>
                      <a:prstDash val="solid"/>
                      <a:round/>
                      <a:headEnd type="none" w="sm" len="sm"/>
                      <a:tailEnd type="none" w="sm" len="sm"/>
                    </a:lnT>
                    <a:lnB w="19050" cap="flat" cmpd="sng">
                      <a:solidFill>
                        <a:srgbClr val="CC0033">
                          <a:alpha val="0"/>
                        </a:srgbClr>
                      </a:solidFill>
                      <a:prstDash val="solid"/>
                      <a:round/>
                      <a:headEnd type="none" w="sm" len="sm"/>
                      <a:tailEnd type="none" w="sm" len="sm"/>
                    </a:lnB>
                  </a:tcPr>
                </a:tc>
                <a:tc hMerge="1">
                  <a:txBody>
                    <a:bodyPr/>
                    <a:lstStyle/>
                    <a:p>
                      <a:pPr marL="0" lvl="0" indent="0" algn="l" rtl="0">
                        <a:lnSpc>
                          <a:spcPct val="100000"/>
                        </a:lnSpc>
                        <a:spcBef>
                          <a:spcPts val="0"/>
                        </a:spcBef>
                        <a:spcAft>
                          <a:spcPts val="0"/>
                        </a:spcAft>
                        <a:buNone/>
                      </a:pPr>
                      <a:endParaRPr sz="1800">
                        <a:solidFill>
                          <a:schemeClr val="dk1"/>
                        </a:solidFill>
                        <a:latin typeface="Kanit"/>
                        <a:ea typeface="Kanit"/>
                        <a:cs typeface="Kanit"/>
                        <a:sym typeface="Kanit"/>
                      </a:endParaRPr>
                    </a:p>
                  </a:txBody>
                  <a:tcPr marL="91425" marR="91425" marT="0" marB="0" anchor="ctr">
                    <a:lnL w="19050" cap="flat" cmpd="sng" algn="ctr">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lgn="ctr">
                      <a:solidFill>
                        <a:srgbClr val="CC0033"/>
                      </a:solidFill>
                      <a:prstDash val="solid"/>
                      <a:round/>
                      <a:headEnd type="none" w="sm" len="sm"/>
                      <a:tailEnd type="none" w="sm" len="sm"/>
                    </a:lnT>
                    <a:lnB w="19050" cap="flat" cmpd="sng">
                      <a:solidFill>
                        <a:srgbClr val="CC0033">
                          <a:alpha val="0"/>
                        </a:srgbClr>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2200" kern="1200" dirty="0">
                          <a:solidFill>
                            <a:schemeClr val="tx1"/>
                          </a:solidFill>
                          <a:latin typeface="Kanit"/>
                          <a:ea typeface="Kanit"/>
                          <a:cs typeface="Kanit"/>
                          <a:sym typeface="Kanit"/>
                        </a:rPr>
                        <a:t>Assistant</a:t>
                      </a:r>
                      <a:endParaRPr sz="2200" kern="1200" dirty="0">
                        <a:solidFill>
                          <a:schemeClr val="tx1"/>
                        </a:solidFill>
                        <a:latin typeface="Kanit"/>
                        <a:ea typeface="Kanit"/>
                        <a:cs typeface="Kanit"/>
                        <a:sym typeface="Kanit"/>
                      </a:endParaRPr>
                    </a:p>
                  </a:txBody>
                  <a:tcPr marL="91425" marR="91425" marT="0" marB="0">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rgbClr val="CC0033"/>
                      </a:solidFill>
                      <a:prstDash val="solid"/>
                      <a:round/>
                      <a:headEnd type="none" w="sm" len="sm"/>
                      <a:tailEnd type="none" w="sm" len="sm"/>
                    </a:lnT>
                    <a:lnB w="19050" cap="flat" cmpd="sng">
                      <a:solidFill>
                        <a:srgbClr val="CC0033">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09332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a:noAutofit/>
          </a:bodyPr>
          <a:lstStyle/>
          <a:p>
            <a:r>
              <a:rPr lang="en-US" dirty="0"/>
              <a:t>Project Dataset</a:t>
            </a:r>
          </a:p>
        </p:txBody>
      </p:sp>
      <p:sp>
        <p:nvSpPr>
          <p:cNvPr id="8" name="Content Placeholder 7">
            <a:extLst>
              <a:ext uri="{FF2B5EF4-FFF2-40B4-BE49-F238E27FC236}">
                <a16:creationId xmlns:a16="http://schemas.microsoft.com/office/drawing/2014/main" id="{CED188D3-E97C-4E64-AEC5-BA2CE083B7F3}"/>
              </a:ext>
            </a:extLst>
          </p:cNvPr>
          <p:cNvSpPr>
            <a:spLocks noGrp="1"/>
          </p:cNvSpPr>
          <p:nvPr>
            <p:ph idx="14"/>
          </p:nvPr>
        </p:nvSpPr>
        <p:spPr>
          <a:xfrm>
            <a:off x="648934" y="1376513"/>
            <a:ext cx="10900146" cy="1125928"/>
          </a:xfrm>
        </p:spPr>
        <p:txBody>
          <a:bodyPr>
            <a:noAutofit/>
          </a:bodyPr>
          <a:lstStyle/>
          <a:p>
            <a:pPr algn="ctr" fontAlgn="base">
              <a:lnSpc>
                <a:spcPct val="100000"/>
              </a:lnSpc>
            </a:pPr>
            <a:r>
              <a:rPr lang="en-US" sz="2800" dirty="0">
                <a:solidFill>
                  <a:srgbClr val="BD252F"/>
                </a:solidFill>
                <a:latin typeface="+mj-lt"/>
                <a:ea typeface="+mj-ea"/>
                <a:cs typeface="+mj-cs"/>
              </a:rPr>
              <a:t>US College &amp; University Admissions 2020-2021</a:t>
            </a:r>
          </a:p>
          <a:p>
            <a:pPr algn="ctr" fontAlgn="base">
              <a:lnSpc>
                <a:spcPct val="100000"/>
              </a:lnSpc>
            </a:pPr>
            <a:r>
              <a:rPr lang="en-US" dirty="0">
                <a:solidFill>
                  <a:srgbClr val="BD252F"/>
                </a:solidFill>
                <a:latin typeface="+mj-lt"/>
                <a:ea typeface="+mj-ea"/>
                <a:cs typeface="+mj-cs"/>
              </a:rPr>
              <a:t>Admission Rates, SAT and ACT scores</a:t>
            </a:r>
          </a:p>
        </p:txBody>
      </p:sp>
      <p:sp>
        <p:nvSpPr>
          <p:cNvPr id="5" name="Content Placeholder 4">
            <a:extLst>
              <a:ext uri="{FF2B5EF4-FFF2-40B4-BE49-F238E27FC236}">
                <a16:creationId xmlns:a16="http://schemas.microsoft.com/office/drawing/2014/main" id="{8D8FE1B0-9E5F-4C60-B1BF-E3D551EDCF6C}"/>
              </a:ext>
            </a:extLst>
          </p:cNvPr>
          <p:cNvSpPr>
            <a:spLocks noGrp="1"/>
          </p:cNvSpPr>
          <p:nvPr>
            <p:ph idx="1"/>
          </p:nvPr>
        </p:nvSpPr>
        <p:spPr>
          <a:xfrm>
            <a:off x="128016" y="2502441"/>
            <a:ext cx="5861304" cy="3552889"/>
          </a:xfrm>
        </p:spPr>
        <p:txBody>
          <a:bodyPr>
            <a:noAutofit/>
          </a:bodyPr>
          <a:lstStyle/>
          <a:p>
            <a:pPr marL="0" indent="0" algn="l" fontAlgn="base">
              <a:buNone/>
            </a:pPr>
            <a:r>
              <a:rPr lang="en-US" sz="1100" dirty="0">
                <a:solidFill>
                  <a:schemeClr val="tx1">
                    <a:lumMod val="85000"/>
                    <a:lumOff val="15000"/>
                  </a:schemeClr>
                </a:solidFill>
              </a:rPr>
              <a:t>IPEDS (Integrated Postsecondary Education Data System) is an annual data collection distributed by the Postsecondary Branch of the National Center for Education Statistics (NCES), a non-partisan center of the Institute of Education Sciences under the U.S. Department of Education. NCES is the primary federal entity for collecting and analyzing data related to education in the U.S. and other nations.</a:t>
            </a:r>
          </a:p>
          <a:p>
            <a:pPr marL="0" indent="0" algn="l" fontAlgn="base">
              <a:buNone/>
            </a:pPr>
            <a:r>
              <a:rPr lang="en-US" sz="1100" dirty="0">
                <a:solidFill>
                  <a:schemeClr val="tx1">
                    <a:lumMod val="85000"/>
                    <a:lumOff val="15000"/>
                  </a:schemeClr>
                </a:solidFill>
              </a:rPr>
              <a:t>Of the 6,289 institutions, listed with IPEDS, institutions which offer a four-year program conferring an undergraduate degree were included (n=2,556).  </a:t>
            </a:r>
            <a:br>
              <a:rPr lang="en-US" sz="1100" dirty="0">
                <a:solidFill>
                  <a:schemeClr val="tx1">
                    <a:lumMod val="85000"/>
                    <a:lumOff val="15000"/>
                  </a:schemeClr>
                </a:solidFill>
              </a:rPr>
            </a:br>
            <a:r>
              <a:rPr lang="en-US" sz="1100" dirty="0">
                <a:solidFill>
                  <a:schemeClr val="tx1">
                    <a:lumMod val="85000"/>
                    <a:lumOff val="15000"/>
                  </a:schemeClr>
                </a:solidFill>
              </a:rPr>
              <a:t>Dataset was limited to institutions reporting numbers for both number of applicants and admissions, and enrolment size greater than 100 (n=1,386)</a:t>
            </a:r>
          </a:p>
          <a:p>
            <a:endParaRPr lang="en-US" sz="1000" dirty="0">
              <a:solidFill>
                <a:schemeClr val="tx1">
                  <a:lumMod val="85000"/>
                  <a:lumOff val="15000"/>
                </a:schemeClr>
              </a:solidFill>
            </a:endParaRPr>
          </a:p>
        </p:txBody>
      </p:sp>
      <p:sp>
        <p:nvSpPr>
          <p:cNvPr id="15" name="Footer Placeholder 14">
            <a:extLst>
              <a:ext uri="{FF2B5EF4-FFF2-40B4-BE49-F238E27FC236}">
                <a16:creationId xmlns:a16="http://schemas.microsoft.com/office/drawing/2014/main" id="{4BB4EE3B-13B9-414C-9B6C-C111B789ED0C}"/>
              </a:ext>
            </a:extLst>
          </p:cNvPr>
          <p:cNvSpPr>
            <a:spLocks noGrp="1"/>
          </p:cNvSpPr>
          <p:nvPr>
            <p:ph type="ftr" sz="quarter" idx="11"/>
          </p:nvPr>
        </p:nvSpPr>
        <p:spPr>
          <a:xfrm>
            <a:off x="128016" y="6309360"/>
            <a:ext cx="4489704" cy="457200"/>
          </a:xfrm>
        </p:spPr>
        <p:txBody>
          <a:bodyPr/>
          <a:lstStyle/>
          <a:p>
            <a:r>
              <a:rPr lang="en-US" sz="800" dirty="0"/>
              <a:t>https://</a:t>
            </a:r>
            <a:r>
              <a:rPr lang="en-US" sz="800" dirty="0" err="1"/>
              <a:t>www.kaggle.com</a:t>
            </a:r>
            <a:r>
              <a:rPr lang="en-US" sz="800" dirty="0"/>
              <a:t>/datasets/</a:t>
            </a:r>
            <a:r>
              <a:rPr lang="en-US" sz="800" dirty="0" err="1"/>
              <a:t>jfschultz</a:t>
            </a:r>
            <a:r>
              <a:rPr lang="en-US" sz="800" dirty="0"/>
              <a:t>/us-college-admisions-2021-rates-and-test-scores?resource=download</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3</a:t>
            </a:fld>
            <a:endParaRPr lang="en-US" dirty="0"/>
          </a:p>
        </p:txBody>
      </p:sp>
      <p:pic>
        <p:nvPicPr>
          <p:cNvPr id="9" name="Picture 8">
            <a:extLst>
              <a:ext uri="{FF2B5EF4-FFF2-40B4-BE49-F238E27FC236}">
                <a16:creationId xmlns:a16="http://schemas.microsoft.com/office/drawing/2014/main" id="{61331582-0195-22A7-B3F5-D316B1F7FCB1}"/>
              </a:ext>
            </a:extLst>
          </p:cNvPr>
          <p:cNvPicPr>
            <a:picLocks noChangeAspect="1"/>
          </p:cNvPicPr>
          <p:nvPr/>
        </p:nvPicPr>
        <p:blipFill>
          <a:blip r:embed="rId3"/>
          <a:stretch>
            <a:fillRect/>
          </a:stretch>
        </p:blipFill>
        <p:spPr>
          <a:xfrm>
            <a:off x="6089905" y="2524975"/>
            <a:ext cx="5861305" cy="3418865"/>
          </a:xfrm>
          <a:prstGeom prst="rect">
            <a:avLst/>
          </a:prstGeom>
        </p:spPr>
      </p:pic>
      <p:sp>
        <p:nvSpPr>
          <p:cNvPr id="12" name="Rectangle 11">
            <a:extLst>
              <a:ext uri="{FF2B5EF4-FFF2-40B4-BE49-F238E27FC236}">
                <a16:creationId xmlns:a16="http://schemas.microsoft.com/office/drawing/2014/main" id="{1950068A-29F8-2E18-3202-A7AB5A0247FC}"/>
              </a:ext>
              <a:ext uri="{C183D7F6-B498-43B3-948B-1728B52AA6E4}">
                <adec:decorative xmlns:adec="http://schemas.microsoft.com/office/drawing/2017/decorative" val="1"/>
              </a:ext>
            </a:extLst>
          </p:cNvPr>
          <p:cNvSpPr/>
          <p:nvPr/>
        </p:nvSpPr>
        <p:spPr>
          <a:xfrm>
            <a:off x="3048" y="1286030"/>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60976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331CEB84-49DC-40A9-B2F0-D573658AE999}"/>
              </a:ext>
            </a:extLst>
          </p:cNvPr>
          <p:cNvSpPr>
            <a:spLocks noGrp="1"/>
          </p:cNvSpPr>
          <p:nvPr>
            <p:ph type="ctrTitle"/>
          </p:nvPr>
        </p:nvSpPr>
        <p:spPr>
          <a:xfrm>
            <a:off x="7720556" y="980387"/>
            <a:ext cx="4471444" cy="3902697"/>
          </a:xfrm>
        </p:spPr>
        <p:txBody>
          <a:bodyPr>
            <a:normAutofit/>
          </a:bodyPr>
          <a:lstStyle/>
          <a:p>
            <a:r>
              <a:rPr lang="en-US" sz="4000" dirty="0">
                <a:solidFill>
                  <a:srgbClr val="C00000"/>
                </a:solidFill>
              </a:rPr>
              <a:t>THE WAY TO GET STARTED IS TO QUIT TALKING AND BEGIN DOING.</a:t>
            </a:r>
          </a:p>
        </p:txBody>
      </p:sp>
      <p:sp>
        <p:nvSpPr>
          <p:cNvPr id="15" name="Subtitle 14">
            <a:extLst>
              <a:ext uri="{FF2B5EF4-FFF2-40B4-BE49-F238E27FC236}">
                <a16:creationId xmlns:a16="http://schemas.microsoft.com/office/drawing/2014/main" id="{B7886DF7-FA3D-4AD1-AEC1-578EA3AC8C7D}"/>
              </a:ext>
            </a:extLst>
          </p:cNvPr>
          <p:cNvSpPr>
            <a:spLocks noGrp="1"/>
          </p:cNvSpPr>
          <p:nvPr>
            <p:ph type="subTitle" idx="1"/>
          </p:nvPr>
        </p:nvSpPr>
        <p:spPr>
          <a:xfrm>
            <a:off x="8203158" y="4883084"/>
            <a:ext cx="3806919" cy="709866"/>
          </a:xfrm>
        </p:spPr>
        <p:txBody>
          <a:bodyPr/>
          <a:lstStyle/>
          <a:p>
            <a:pPr algn="r"/>
            <a:r>
              <a:rPr lang="en-US" i="1" dirty="0">
                <a:solidFill>
                  <a:schemeClr val="tx1">
                    <a:lumMod val="85000"/>
                    <a:lumOff val="15000"/>
                  </a:schemeClr>
                </a:solidFill>
              </a:rPr>
              <a:t>-Walt Disney</a:t>
            </a:r>
          </a:p>
        </p:txBody>
      </p:sp>
      <p:pic>
        <p:nvPicPr>
          <p:cNvPr id="5" name="Picture Placeholder 4" descr="People in the middle of a circular room ">
            <a:extLst>
              <a:ext uri="{FF2B5EF4-FFF2-40B4-BE49-F238E27FC236}">
                <a16:creationId xmlns:a16="http://schemas.microsoft.com/office/drawing/2014/main" id="{0CEB905B-7FDD-4B1A-96BF-B5A081A25FC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 y="1095509"/>
            <a:ext cx="7519932" cy="5016892"/>
          </a:xfrm>
        </p:spPr>
      </p:pic>
    </p:spTree>
    <p:extLst>
      <p:ext uri="{BB962C8B-B14F-4D97-AF65-F5344CB8AC3E}">
        <p14:creationId xmlns:p14="http://schemas.microsoft.com/office/powerpoint/2010/main" val="2779792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Placeholder 28" descr="Dashboard Digital Finance">
            <a:extLst>
              <a:ext uri="{FF2B5EF4-FFF2-40B4-BE49-F238E27FC236}">
                <a16:creationId xmlns:a16="http://schemas.microsoft.com/office/drawing/2014/main" id="{5924239E-C490-438F-B9C9-111D931D0846}"/>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8194348" y="1085431"/>
            <a:ext cx="3997652" cy="5037857"/>
          </a:xfrm>
        </p:spPr>
      </p:pic>
      <p:sp>
        <p:nvSpPr>
          <p:cNvPr id="23" name="Footer Placeholder 22">
            <a:extLst>
              <a:ext uri="{FF2B5EF4-FFF2-40B4-BE49-F238E27FC236}">
                <a16:creationId xmlns:a16="http://schemas.microsoft.com/office/drawing/2014/main" id="{C50BB1C4-223C-42B9-AF6A-F40E305B1A0E}"/>
              </a:ext>
            </a:extLst>
          </p:cNvPr>
          <p:cNvSpPr>
            <a:spLocks noGrp="1"/>
          </p:cNvSpPr>
          <p:nvPr>
            <p:ph type="ftr" sz="quarter" idx="4294967295"/>
          </p:nvPr>
        </p:nvSpPr>
        <p:spPr>
          <a:xfrm>
            <a:off x="787178" y="6309360"/>
            <a:ext cx="6623040" cy="457200"/>
          </a:xfrm>
        </p:spPr>
        <p:txBody>
          <a:bodyPr/>
          <a:lstStyle/>
          <a:p>
            <a:r>
              <a:rPr lang="en-US" dirty="0"/>
              <a:t>Presentation Title</a:t>
            </a:r>
          </a:p>
        </p:txBody>
      </p:sp>
      <p:sp>
        <p:nvSpPr>
          <p:cNvPr id="24" name="Slide Number Placeholder 23">
            <a:extLst>
              <a:ext uri="{FF2B5EF4-FFF2-40B4-BE49-F238E27FC236}">
                <a16:creationId xmlns:a16="http://schemas.microsoft.com/office/drawing/2014/main" id="{29B547D4-09F9-49AB-B5C7-2EDDB233C78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5</a:t>
            </a:fld>
            <a:endParaRPr lang="en-US" dirty="0"/>
          </a:p>
        </p:txBody>
      </p:sp>
      <p:sp>
        <p:nvSpPr>
          <p:cNvPr id="7" name="Content Placeholder 5">
            <a:extLst>
              <a:ext uri="{FF2B5EF4-FFF2-40B4-BE49-F238E27FC236}">
                <a16:creationId xmlns:a16="http://schemas.microsoft.com/office/drawing/2014/main" id="{88E5CB43-A070-98CC-2860-797EDAAED4C6}"/>
              </a:ext>
            </a:extLst>
          </p:cNvPr>
          <p:cNvSpPr txBox="1">
            <a:spLocks/>
          </p:cNvSpPr>
          <p:nvPr/>
        </p:nvSpPr>
        <p:spPr>
          <a:xfrm>
            <a:off x="65988" y="1337912"/>
            <a:ext cx="7927942" cy="4552749"/>
          </a:xfrm>
          <a:custGeom>
            <a:avLst/>
            <a:gdLst>
              <a:gd name="connsiteX0" fmla="*/ 0 w 3997652"/>
              <a:gd name="connsiteY0" fmla="*/ 0 h 5037857"/>
              <a:gd name="connsiteX1" fmla="*/ 3997652 w 3997652"/>
              <a:gd name="connsiteY1" fmla="*/ 0 h 5037857"/>
              <a:gd name="connsiteX2" fmla="*/ 3997652 w 3997652"/>
              <a:gd name="connsiteY2" fmla="*/ 5037857 h 5037857"/>
              <a:gd name="connsiteX3" fmla="*/ 0 w 3997652"/>
              <a:gd name="connsiteY3" fmla="*/ 5037857 h 5037857"/>
            </a:gdLst>
            <a:ahLst/>
            <a:cxnLst>
              <a:cxn ang="0">
                <a:pos x="connsiteX0" y="connsiteY0"/>
              </a:cxn>
              <a:cxn ang="0">
                <a:pos x="connsiteX1" y="connsiteY1"/>
              </a:cxn>
              <a:cxn ang="0">
                <a:pos x="connsiteX2" y="connsiteY2"/>
              </a:cxn>
              <a:cxn ang="0">
                <a:pos x="connsiteX3" y="connsiteY3"/>
              </a:cxn>
            </a:cxnLst>
            <a:rect l="l" t="t" r="r" b="b"/>
            <a:pathLst>
              <a:path w="3997652" h="5037857">
                <a:moveTo>
                  <a:pt x="0" y="0"/>
                </a:moveTo>
                <a:lnTo>
                  <a:pt x="3997652" y="0"/>
                </a:lnTo>
                <a:lnTo>
                  <a:pt x="3997652" y="5037857"/>
                </a:lnTo>
                <a:lnTo>
                  <a:pt x="0" y="5037857"/>
                </a:lnTo>
                <a:close/>
              </a:path>
            </a:pathLst>
          </a:custGeom>
        </p:spPr>
        <p:txBody>
          <a:bodyPr vert="horz" wrap="square" lIns="109728" tIns="109728" rIns="109728" bIns="91440" rtlCol="0" anchor="t">
            <a:noAutofit/>
          </a:bodyPr>
          <a:lstStyle>
            <a:lvl1pPr marL="0" indent="0" algn="ctr"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285750" indent="-285750" algn="l">
              <a:buClr>
                <a:srgbClr val="BD252F"/>
              </a:buClr>
              <a:buFont typeface="Wingdings" pitchFamily="2" charset="2"/>
              <a:buChar char="v"/>
            </a:pPr>
            <a:r>
              <a:rPr lang="en-US" sz="1200" dirty="0"/>
              <a:t>K-Means</a:t>
            </a:r>
          </a:p>
          <a:p>
            <a:pPr marL="285750" indent="-285750" algn="l">
              <a:buClr>
                <a:srgbClr val="BD252F"/>
              </a:buClr>
              <a:buFont typeface="Wingdings" pitchFamily="2" charset="2"/>
              <a:buChar char="v"/>
            </a:pPr>
            <a:r>
              <a:rPr lang="en-US" sz="1200" dirty="0" err="1"/>
              <a:t>Tensorflow</a:t>
            </a:r>
            <a:endParaRPr lang="en-US" sz="1200" dirty="0"/>
          </a:p>
          <a:p>
            <a:pPr marL="285750" indent="-285750" algn="l">
              <a:buClr>
                <a:srgbClr val="BD252F"/>
              </a:buClr>
              <a:buFont typeface="Wingdings" pitchFamily="2" charset="2"/>
              <a:buChar char="v"/>
            </a:pPr>
            <a:r>
              <a:rPr lang="en-US" sz="1200" dirty="0"/>
              <a:t>Automatic Hyperparameter Optimization with </a:t>
            </a:r>
            <a:r>
              <a:rPr lang="en-US" sz="1200" dirty="0" err="1"/>
              <a:t>Keras</a:t>
            </a:r>
            <a:r>
              <a:rPr lang="en-US" sz="1200" dirty="0"/>
              <a:t> Tuner</a:t>
            </a:r>
          </a:p>
          <a:p>
            <a:pPr marL="285750" indent="-285750" algn="l">
              <a:buClr>
                <a:srgbClr val="BD252F"/>
              </a:buClr>
              <a:buFont typeface="Wingdings" pitchFamily="2" charset="2"/>
              <a:buChar char="v"/>
            </a:pPr>
            <a:r>
              <a:rPr lang="en-US" sz="1200" dirty="0"/>
              <a:t>Manual Hyperparameter Optimization with </a:t>
            </a:r>
            <a:r>
              <a:rPr lang="en-US" sz="1200" dirty="0" err="1"/>
              <a:t>Keras</a:t>
            </a:r>
            <a:r>
              <a:rPr lang="en-US" sz="1200" dirty="0"/>
              <a:t> Tuner</a:t>
            </a:r>
          </a:p>
          <a:p>
            <a:pPr marL="285750" indent="-285750" algn="l">
              <a:buClr>
                <a:srgbClr val="BD252F"/>
              </a:buClr>
              <a:buFont typeface="Wingdings" pitchFamily="2" charset="2"/>
              <a:buChar char="v"/>
            </a:pPr>
            <a:r>
              <a:rPr lang="en-US" sz="1200" dirty="0"/>
              <a:t>Linear Regression</a:t>
            </a:r>
          </a:p>
          <a:p>
            <a:pPr marL="285750" indent="-285750" algn="l">
              <a:buClr>
                <a:srgbClr val="BD252F"/>
              </a:buClr>
              <a:buFont typeface="Wingdings" pitchFamily="2" charset="2"/>
              <a:buChar char="v"/>
            </a:pPr>
            <a:r>
              <a:rPr lang="en-US" sz="1200" dirty="0"/>
              <a:t>Artificial Neural Network</a:t>
            </a:r>
          </a:p>
          <a:p>
            <a:pPr marL="285750" indent="-285750" algn="l">
              <a:buClr>
                <a:srgbClr val="BD252F"/>
              </a:buClr>
              <a:buFont typeface="Wingdings" pitchFamily="2" charset="2"/>
              <a:buChar char="v"/>
            </a:pPr>
            <a:r>
              <a:rPr lang="en-US" sz="1200" dirty="0"/>
              <a:t>Scaled SAT &amp; ACT score</a:t>
            </a:r>
          </a:p>
          <a:p>
            <a:pPr marL="285750" indent="-285750" algn="l">
              <a:buClr>
                <a:srgbClr val="BD252F"/>
              </a:buClr>
              <a:buFont typeface="Wingdings" pitchFamily="2" charset="2"/>
              <a:buChar char="v"/>
            </a:pPr>
            <a:r>
              <a:rPr lang="en-US" sz="1200" dirty="0"/>
              <a:t>Read CSV into Pandas </a:t>
            </a:r>
            <a:r>
              <a:rPr lang="en-US" sz="1200" dirty="0" err="1"/>
              <a:t>Dataframe</a:t>
            </a:r>
            <a:r>
              <a:rPr lang="en-US" sz="1200" dirty="0"/>
              <a:t> &amp; exported to SQL/SQLite</a:t>
            </a:r>
          </a:p>
          <a:p>
            <a:pPr marL="285750" indent="-285750" algn="l">
              <a:buClr>
                <a:srgbClr val="BD252F"/>
              </a:buClr>
              <a:buFont typeface="Wingdings" pitchFamily="2" charset="2"/>
              <a:buChar char="v"/>
            </a:pPr>
            <a:r>
              <a:rPr lang="en-US" sz="1200" dirty="0"/>
              <a:t>Utilized Google </a:t>
            </a:r>
            <a:r>
              <a:rPr lang="en-US" sz="1200" dirty="0" err="1"/>
              <a:t>Colab</a:t>
            </a:r>
            <a:r>
              <a:rPr lang="en-US" sz="1200" dirty="0"/>
              <a:t> &amp; </a:t>
            </a:r>
            <a:r>
              <a:rPr lang="en-US" sz="1200" dirty="0" err="1"/>
              <a:t>VSCode</a:t>
            </a:r>
            <a:r>
              <a:rPr lang="en-US" sz="1200" dirty="0"/>
              <a:t> for modeling &amp; training</a:t>
            </a:r>
          </a:p>
          <a:p>
            <a:pPr marL="285750" indent="-285750" algn="l">
              <a:buClr>
                <a:srgbClr val="BD252F"/>
              </a:buClr>
              <a:buFont typeface="Wingdings" pitchFamily="2" charset="2"/>
              <a:buChar char="v"/>
            </a:pPr>
            <a:r>
              <a:rPr lang="en-US" sz="1200" dirty="0"/>
              <a:t>Used seaborn </a:t>
            </a:r>
            <a:r>
              <a:rPr lang="en-US" sz="1200" dirty="0" err="1"/>
              <a:t>pairplot</a:t>
            </a:r>
            <a:r>
              <a:rPr lang="en-US" sz="1200" dirty="0"/>
              <a:t> library to show relationships between every feature</a:t>
            </a:r>
          </a:p>
          <a:p>
            <a:pPr marL="285750" indent="-285750" algn="l">
              <a:buClr>
                <a:srgbClr val="BD252F"/>
              </a:buClr>
              <a:buFont typeface="Wingdings" pitchFamily="2" charset="2"/>
              <a:buChar char="v"/>
            </a:pPr>
            <a:endParaRPr lang="en-US" sz="1200" dirty="0"/>
          </a:p>
          <a:p>
            <a:pPr marL="285750" indent="-285750" algn="l">
              <a:buClr>
                <a:srgbClr val="BD252F"/>
              </a:buClr>
              <a:buFont typeface="Wingdings" pitchFamily="2" charset="2"/>
              <a:buChar char="v"/>
            </a:pPr>
            <a:endParaRPr lang="en-US" sz="1200" dirty="0"/>
          </a:p>
          <a:p>
            <a:pPr marL="285750" indent="-285750" algn="l">
              <a:buClr>
                <a:srgbClr val="BD252F"/>
              </a:buClr>
              <a:buFont typeface="Wingdings" pitchFamily="2" charset="2"/>
              <a:buChar char="v"/>
            </a:pPr>
            <a:endParaRPr lang="en-US" sz="1200" dirty="0"/>
          </a:p>
          <a:p>
            <a:pPr marL="285750" indent="-285750" algn="l">
              <a:buClr>
                <a:srgbClr val="BD252F"/>
              </a:buClr>
              <a:buFont typeface="Wingdings" pitchFamily="2" charset="2"/>
              <a:buChar char="v"/>
            </a:pPr>
            <a:endParaRPr lang="en-US" sz="1200" dirty="0"/>
          </a:p>
          <a:p>
            <a:pPr marL="285750" indent="-285750" algn="l">
              <a:buClr>
                <a:srgbClr val="BD252F"/>
              </a:buClr>
              <a:buFont typeface="Wingdings" pitchFamily="2" charset="2"/>
              <a:buChar char="v"/>
            </a:pPr>
            <a:endParaRPr lang="en-US" sz="1200" dirty="0"/>
          </a:p>
          <a:p>
            <a:pPr algn="l">
              <a:buClr>
                <a:srgbClr val="BD252F"/>
              </a:buClr>
            </a:pPr>
            <a:endParaRPr lang="en-US" sz="1200" dirty="0"/>
          </a:p>
        </p:txBody>
      </p:sp>
      <p:sp>
        <p:nvSpPr>
          <p:cNvPr id="12" name="Title 3">
            <a:extLst>
              <a:ext uri="{FF2B5EF4-FFF2-40B4-BE49-F238E27FC236}">
                <a16:creationId xmlns:a16="http://schemas.microsoft.com/office/drawing/2014/main" id="{FA3CAECE-C3C1-6225-7F77-E0FBB5568867}"/>
              </a:ext>
            </a:extLst>
          </p:cNvPr>
          <p:cNvSpPr>
            <a:spLocks noGrp="1"/>
          </p:cNvSpPr>
          <p:nvPr>
            <p:ph type="title"/>
          </p:nvPr>
        </p:nvSpPr>
        <p:spPr>
          <a:xfrm>
            <a:off x="648935" y="39239"/>
            <a:ext cx="10900146" cy="935776"/>
          </a:xfrm>
        </p:spPr>
        <p:txBody>
          <a:bodyPr>
            <a:noAutofit/>
          </a:bodyPr>
          <a:lstStyle/>
          <a:p>
            <a:r>
              <a:rPr lang="en-US" b="1" dirty="0">
                <a:solidFill>
                  <a:srgbClr val="BD252F"/>
                </a:solidFill>
              </a:rPr>
              <a:t>Process / Tools / </a:t>
            </a:r>
            <a:r>
              <a:rPr lang="en-US" dirty="0">
                <a:solidFill>
                  <a:srgbClr val="BD252F"/>
                </a:solidFill>
              </a:rPr>
              <a:t>Models</a:t>
            </a:r>
          </a:p>
        </p:txBody>
      </p:sp>
    </p:spTree>
    <p:extLst>
      <p:ext uri="{BB962C8B-B14F-4D97-AF65-F5344CB8AC3E}">
        <p14:creationId xmlns:p14="http://schemas.microsoft.com/office/powerpoint/2010/main" val="3318299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a:noAutofit/>
          </a:bodyPr>
          <a:lstStyle/>
          <a:p>
            <a:r>
              <a:rPr lang="en-US" dirty="0"/>
              <a:t>SAT Math vs Verbal Score</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6</a:t>
            </a:fld>
            <a:endParaRPr lang="en-US" dirty="0"/>
          </a:p>
        </p:txBody>
      </p:sp>
      <p:sp>
        <p:nvSpPr>
          <p:cNvPr id="2" name="Rectangle 1">
            <a:extLst>
              <a:ext uri="{FF2B5EF4-FFF2-40B4-BE49-F238E27FC236}">
                <a16:creationId xmlns:a16="http://schemas.microsoft.com/office/drawing/2014/main" id="{AEF7AB3E-8C43-9DAC-9D41-861C0C26031D}"/>
              </a:ext>
              <a:ext uri="{C183D7F6-B498-43B3-948B-1728B52AA6E4}">
                <adec:decorative xmlns:adec="http://schemas.microsoft.com/office/drawing/2017/decorative" val="1"/>
              </a:ext>
            </a:extLst>
          </p:cNvPr>
          <p:cNvSpPr/>
          <p:nvPr/>
        </p:nvSpPr>
        <p:spPr>
          <a:xfrm>
            <a:off x="0" y="1309225"/>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DDF9B9E-0961-F8FE-255F-321329432406}"/>
              </a:ext>
            </a:extLst>
          </p:cNvPr>
          <p:cNvSpPr txBox="1"/>
          <p:nvPr/>
        </p:nvSpPr>
        <p:spPr>
          <a:xfrm>
            <a:off x="2846895" y="791852"/>
            <a:ext cx="184731" cy="369332"/>
          </a:xfrm>
          <a:prstGeom prst="rect">
            <a:avLst/>
          </a:prstGeom>
          <a:noFill/>
        </p:spPr>
        <p:txBody>
          <a:bodyPr wrap="none" rtlCol="0">
            <a:spAutoFit/>
          </a:bodyPr>
          <a:lstStyle/>
          <a:p>
            <a:endParaRPr lang="en-US" dirty="0"/>
          </a:p>
        </p:txBody>
      </p:sp>
      <p:pic>
        <p:nvPicPr>
          <p:cNvPr id="7" name="Picture 6">
            <a:extLst>
              <a:ext uri="{FF2B5EF4-FFF2-40B4-BE49-F238E27FC236}">
                <a16:creationId xmlns:a16="http://schemas.microsoft.com/office/drawing/2014/main" id="{493B2693-C1B3-E49D-82BC-93CD3F79AE64}"/>
              </a:ext>
            </a:extLst>
          </p:cNvPr>
          <p:cNvPicPr>
            <a:picLocks noChangeAspect="1"/>
          </p:cNvPicPr>
          <p:nvPr/>
        </p:nvPicPr>
        <p:blipFill>
          <a:blip r:embed="rId3"/>
          <a:stretch>
            <a:fillRect/>
          </a:stretch>
        </p:blipFill>
        <p:spPr>
          <a:xfrm>
            <a:off x="480009" y="1478116"/>
            <a:ext cx="5349579" cy="4035273"/>
          </a:xfrm>
          <a:prstGeom prst="rect">
            <a:avLst/>
          </a:prstGeom>
        </p:spPr>
      </p:pic>
      <p:pic>
        <p:nvPicPr>
          <p:cNvPr id="8" name="Picture 7">
            <a:extLst>
              <a:ext uri="{FF2B5EF4-FFF2-40B4-BE49-F238E27FC236}">
                <a16:creationId xmlns:a16="http://schemas.microsoft.com/office/drawing/2014/main" id="{6DC78748-5726-2AD3-E4EB-C621104DA5DC}"/>
              </a:ext>
            </a:extLst>
          </p:cNvPr>
          <p:cNvPicPr>
            <a:picLocks noChangeAspect="1"/>
          </p:cNvPicPr>
          <p:nvPr/>
        </p:nvPicPr>
        <p:blipFill>
          <a:blip r:embed="rId4"/>
          <a:stretch>
            <a:fillRect/>
          </a:stretch>
        </p:blipFill>
        <p:spPr>
          <a:xfrm>
            <a:off x="6339654" y="1478116"/>
            <a:ext cx="5349579" cy="4035273"/>
          </a:xfrm>
          <a:prstGeom prst="rect">
            <a:avLst/>
          </a:prstGeom>
        </p:spPr>
      </p:pic>
      <p:sp>
        <p:nvSpPr>
          <p:cNvPr id="9" name="Content Placeholder 5">
            <a:extLst>
              <a:ext uri="{FF2B5EF4-FFF2-40B4-BE49-F238E27FC236}">
                <a16:creationId xmlns:a16="http://schemas.microsoft.com/office/drawing/2014/main" id="{4580C069-B82C-AE78-1B75-732FDEF2B1F7}"/>
              </a:ext>
            </a:extLst>
          </p:cNvPr>
          <p:cNvSpPr txBox="1">
            <a:spLocks/>
          </p:cNvSpPr>
          <p:nvPr/>
        </p:nvSpPr>
        <p:spPr>
          <a:xfrm>
            <a:off x="480010" y="5528821"/>
            <a:ext cx="11209223" cy="331612"/>
          </a:xfrm>
          <a:prstGeom prst="rect">
            <a:avLst/>
          </a:prstGeom>
        </p:spPr>
        <p:txBody>
          <a:bodyPr vert="horz" lIns="109728" tIns="109728" rIns="109728" bIns="91440" rtlCol="0" anchor="t">
            <a:noAutofit/>
          </a:bodyPr>
          <a:lstStyle>
            <a:lvl1pPr marL="283464" indent="-283464" algn="l" defTabSz="914400" rtl="0" eaLnBrk="1" latinLnBrk="0" hangingPunct="1">
              <a:lnSpc>
                <a:spcPct val="140000"/>
              </a:lnSpc>
              <a:spcBef>
                <a:spcPts val="930"/>
              </a:spcBef>
              <a:buFont typeface="Arial" panose="020B0604020202020204" pitchFamily="34" charset="0"/>
              <a:buChar char="•"/>
              <a:defRPr sz="16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0" indent="0" algn="ctr">
              <a:lnSpc>
                <a:spcPct val="100000"/>
              </a:lnSpc>
              <a:buClr>
                <a:srgbClr val="BD252F"/>
              </a:buClr>
              <a:buNone/>
            </a:pPr>
            <a:r>
              <a:rPr lang="en-US" sz="1400" b="1" dirty="0">
                <a:solidFill>
                  <a:srgbClr val="BD252F"/>
                </a:solidFill>
              </a:rPr>
              <a:t>Analysis shows there is little to no variation between verbal and math scores and an inverse relationship between both SAT scores and Admission Rate</a:t>
            </a:r>
          </a:p>
        </p:txBody>
      </p:sp>
    </p:spTree>
    <p:extLst>
      <p:ext uri="{BB962C8B-B14F-4D97-AF65-F5344CB8AC3E}">
        <p14:creationId xmlns:p14="http://schemas.microsoft.com/office/powerpoint/2010/main" val="1324429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73E029-71AA-E018-D3F7-B77B0536C91A}"/>
              </a:ext>
            </a:extLst>
          </p:cNvPr>
          <p:cNvPicPr>
            <a:picLocks noChangeAspect="1"/>
          </p:cNvPicPr>
          <p:nvPr/>
        </p:nvPicPr>
        <p:blipFill>
          <a:blip r:embed="rId3"/>
          <a:stretch>
            <a:fillRect/>
          </a:stretch>
        </p:blipFill>
        <p:spPr>
          <a:xfrm>
            <a:off x="758072" y="1314792"/>
            <a:ext cx="11053713" cy="4197724"/>
          </a:xfrm>
          <a:prstGeom prst="rect">
            <a:avLst/>
          </a:prstGeom>
        </p:spPr>
      </p:pic>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4" y="180644"/>
            <a:ext cx="11351387" cy="935776"/>
          </a:xfrm>
        </p:spPr>
        <p:txBody>
          <a:bodyPr>
            <a:noAutofit/>
          </a:bodyPr>
          <a:lstStyle/>
          <a:p>
            <a:r>
              <a:rPr lang="en-US" dirty="0"/>
              <a:t>Admission Rate vs Applications Submitted</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7</a:t>
            </a:fld>
            <a:endParaRPr lang="en-US" dirty="0"/>
          </a:p>
        </p:txBody>
      </p:sp>
      <p:sp>
        <p:nvSpPr>
          <p:cNvPr id="2" name="Rectangle 1">
            <a:extLst>
              <a:ext uri="{FF2B5EF4-FFF2-40B4-BE49-F238E27FC236}">
                <a16:creationId xmlns:a16="http://schemas.microsoft.com/office/drawing/2014/main" id="{AEF7AB3E-8C43-9DAC-9D41-861C0C26031D}"/>
              </a:ext>
              <a:ext uri="{C183D7F6-B498-43B3-948B-1728B52AA6E4}">
                <adec:decorative xmlns:adec="http://schemas.microsoft.com/office/drawing/2017/decorative" val="1"/>
              </a:ext>
            </a:extLst>
          </p:cNvPr>
          <p:cNvSpPr/>
          <p:nvPr/>
        </p:nvSpPr>
        <p:spPr>
          <a:xfrm>
            <a:off x="0" y="1309225"/>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DDF9B9E-0961-F8FE-255F-321329432406}"/>
              </a:ext>
            </a:extLst>
          </p:cNvPr>
          <p:cNvSpPr txBox="1"/>
          <p:nvPr/>
        </p:nvSpPr>
        <p:spPr>
          <a:xfrm>
            <a:off x="2846895" y="791852"/>
            <a:ext cx="184731" cy="369332"/>
          </a:xfrm>
          <a:prstGeom prst="rect">
            <a:avLst/>
          </a:prstGeom>
          <a:noFill/>
        </p:spPr>
        <p:txBody>
          <a:bodyPr wrap="none" rtlCol="0">
            <a:spAutoFit/>
          </a:bodyPr>
          <a:lstStyle/>
          <a:p>
            <a:endParaRPr lang="en-US" dirty="0"/>
          </a:p>
        </p:txBody>
      </p:sp>
      <p:sp>
        <p:nvSpPr>
          <p:cNvPr id="9" name="Content Placeholder 5">
            <a:extLst>
              <a:ext uri="{FF2B5EF4-FFF2-40B4-BE49-F238E27FC236}">
                <a16:creationId xmlns:a16="http://schemas.microsoft.com/office/drawing/2014/main" id="{4580C069-B82C-AE78-1B75-732FDEF2B1F7}"/>
              </a:ext>
            </a:extLst>
          </p:cNvPr>
          <p:cNvSpPr txBox="1">
            <a:spLocks/>
          </p:cNvSpPr>
          <p:nvPr/>
        </p:nvSpPr>
        <p:spPr>
          <a:xfrm>
            <a:off x="480010" y="5479126"/>
            <a:ext cx="11209223" cy="331612"/>
          </a:xfrm>
          <a:prstGeom prst="rect">
            <a:avLst/>
          </a:prstGeom>
        </p:spPr>
        <p:txBody>
          <a:bodyPr vert="horz" lIns="109728" tIns="109728" rIns="109728" bIns="91440" rtlCol="0" anchor="t">
            <a:noAutofit/>
          </a:bodyPr>
          <a:lstStyle>
            <a:lvl1pPr marL="283464" indent="-283464" algn="l" defTabSz="914400" rtl="0" eaLnBrk="1" latinLnBrk="0" hangingPunct="1">
              <a:lnSpc>
                <a:spcPct val="140000"/>
              </a:lnSpc>
              <a:spcBef>
                <a:spcPts val="930"/>
              </a:spcBef>
              <a:buFont typeface="Arial" panose="020B0604020202020204" pitchFamily="34" charset="0"/>
              <a:buChar char="•"/>
              <a:defRPr sz="16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0" indent="0" algn="ctr">
              <a:lnSpc>
                <a:spcPct val="100000"/>
              </a:lnSpc>
              <a:buClr>
                <a:srgbClr val="BD252F"/>
              </a:buClr>
              <a:buNone/>
            </a:pPr>
            <a:r>
              <a:rPr lang="en-US" sz="1200" dirty="0">
                <a:solidFill>
                  <a:srgbClr val="BD252F"/>
                </a:solidFill>
              </a:rPr>
              <a:t>Schools with lower admission rates tended to have higher SAT scores</a:t>
            </a:r>
          </a:p>
          <a:p>
            <a:pPr marL="0" indent="0" algn="ctr">
              <a:lnSpc>
                <a:spcPct val="100000"/>
              </a:lnSpc>
              <a:buClr>
                <a:srgbClr val="BD252F"/>
              </a:buClr>
              <a:buNone/>
            </a:pPr>
            <a:r>
              <a:rPr lang="en-US" sz="1200" dirty="0">
                <a:solidFill>
                  <a:srgbClr val="BD252F"/>
                </a:solidFill>
              </a:rPr>
              <a:t>Admission rates and SAT scores varied with total number of applications submitted</a:t>
            </a:r>
          </a:p>
        </p:txBody>
      </p:sp>
    </p:spTree>
    <p:extLst>
      <p:ext uri="{BB962C8B-B14F-4D97-AF65-F5344CB8AC3E}">
        <p14:creationId xmlns:p14="http://schemas.microsoft.com/office/powerpoint/2010/main" val="2557730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a:noAutofit/>
          </a:bodyPr>
          <a:lstStyle/>
          <a:p>
            <a:r>
              <a:rPr lang="en-US" dirty="0"/>
              <a:t>SAT Test Score Training</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8</a:t>
            </a:fld>
            <a:endParaRPr lang="en-US" dirty="0"/>
          </a:p>
        </p:txBody>
      </p:sp>
      <p:sp>
        <p:nvSpPr>
          <p:cNvPr id="2" name="Rectangle 1">
            <a:extLst>
              <a:ext uri="{FF2B5EF4-FFF2-40B4-BE49-F238E27FC236}">
                <a16:creationId xmlns:a16="http://schemas.microsoft.com/office/drawing/2014/main" id="{AEF7AB3E-8C43-9DAC-9D41-861C0C26031D}"/>
              </a:ext>
              <a:ext uri="{C183D7F6-B498-43B3-948B-1728B52AA6E4}">
                <adec:decorative xmlns:adec="http://schemas.microsoft.com/office/drawing/2017/decorative" val="1"/>
              </a:ext>
            </a:extLst>
          </p:cNvPr>
          <p:cNvSpPr/>
          <p:nvPr/>
        </p:nvSpPr>
        <p:spPr>
          <a:xfrm>
            <a:off x="0" y="1309225"/>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DDF9B9E-0961-F8FE-255F-321329432406}"/>
              </a:ext>
            </a:extLst>
          </p:cNvPr>
          <p:cNvSpPr txBox="1"/>
          <p:nvPr/>
        </p:nvSpPr>
        <p:spPr>
          <a:xfrm>
            <a:off x="2846895" y="791852"/>
            <a:ext cx="184731" cy="369332"/>
          </a:xfrm>
          <a:prstGeom prst="rect">
            <a:avLst/>
          </a:prstGeom>
          <a:noFill/>
        </p:spPr>
        <p:txBody>
          <a:bodyPr wrap="none" rtlCol="0">
            <a:spAutoFit/>
          </a:bodyPr>
          <a:lstStyle/>
          <a:p>
            <a:endParaRPr lang="en-US" dirty="0"/>
          </a:p>
        </p:txBody>
      </p:sp>
      <p:sp>
        <p:nvSpPr>
          <p:cNvPr id="22" name="TextBox 21">
            <a:extLst>
              <a:ext uri="{FF2B5EF4-FFF2-40B4-BE49-F238E27FC236}">
                <a16:creationId xmlns:a16="http://schemas.microsoft.com/office/drawing/2014/main" id="{3AA14DA0-63A4-3BB6-F7C7-24B2F845533B}"/>
              </a:ext>
            </a:extLst>
          </p:cNvPr>
          <p:cNvSpPr txBox="1"/>
          <p:nvPr/>
        </p:nvSpPr>
        <p:spPr>
          <a:xfrm>
            <a:off x="7136089" y="1549555"/>
            <a:ext cx="4656843" cy="1323439"/>
          </a:xfrm>
          <a:prstGeom prst="rect">
            <a:avLst/>
          </a:prstGeom>
          <a:noFill/>
        </p:spPr>
        <p:txBody>
          <a:bodyPr wrap="square">
            <a:spAutoFit/>
          </a:bodyPr>
          <a:lstStyle/>
          <a:p>
            <a:pPr algn="ctr"/>
            <a:r>
              <a:rPr lang="en-US" sz="1600" dirty="0"/>
              <a:t>Loss: 0.5672</a:t>
            </a:r>
          </a:p>
          <a:p>
            <a:pPr algn="ctr"/>
            <a:r>
              <a:rPr lang="en-US" sz="1600" dirty="0"/>
              <a:t>Accuracy: 0.0029</a:t>
            </a:r>
          </a:p>
          <a:p>
            <a:pPr algn="ctr"/>
            <a:r>
              <a:rPr lang="en-US" sz="1600" dirty="0"/>
              <a:t>25ms/epoch - 2ms/step</a:t>
            </a:r>
          </a:p>
          <a:p>
            <a:pPr algn="ctr"/>
            <a:endParaRPr lang="en-US" sz="1600" dirty="0"/>
          </a:p>
          <a:p>
            <a:pPr algn="ctr"/>
            <a:endParaRPr lang="en-US" sz="1600" dirty="0"/>
          </a:p>
        </p:txBody>
      </p:sp>
      <p:pic>
        <p:nvPicPr>
          <p:cNvPr id="5" name="Picture 4">
            <a:extLst>
              <a:ext uri="{FF2B5EF4-FFF2-40B4-BE49-F238E27FC236}">
                <a16:creationId xmlns:a16="http://schemas.microsoft.com/office/drawing/2014/main" id="{BCCF4CF8-47AA-0A28-3C92-8DD8ECAF679F}"/>
              </a:ext>
            </a:extLst>
          </p:cNvPr>
          <p:cNvPicPr>
            <a:picLocks noChangeAspect="1"/>
          </p:cNvPicPr>
          <p:nvPr/>
        </p:nvPicPr>
        <p:blipFill>
          <a:blip r:embed="rId3"/>
          <a:stretch>
            <a:fillRect/>
          </a:stretch>
        </p:blipFill>
        <p:spPr>
          <a:xfrm>
            <a:off x="748646" y="1521274"/>
            <a:ext cx="5903536" cy="4368251"/>
          </a:xfrm>
          <a:prstGeom prst="rect">
            <a:avLst/>
          </a:prstGeom>
        </p:spPr>
      </p:pic>
      <p:pic>
        <p:nvPicPr>
          <p:cNvPr id="6" name="Picture 5">
            <a:extLst>
              <a:ext uri="{FF2B5EF4-FFF2-40B4-BE49-F238E27FC236}">
                <a16:creationId xmlns:a16="http://schemas.microsoft.com/office/drawing/2014/main" id="{32CA56B6-38B5-3924-CE00-67A193A664EB}"/>
              </a:ext>
            </a:extLst>
          </p:cNvPr>
          <p:cNvPicPr>
            <a:picLocks noChangeAspect="1"/>
          </p:cNvPicPr>
          <p:nvPr/>
        </p:nvPicPr>
        <p:blipFill>
          <a:blip r:embed="rId4"/>
          <a:stretch>
            <a:fillRect/>
          </a:stretch>
        </p:blipFill>
        <p:spPr>
          <a:xfrm>
            <a:off x="7136088" y="3327902"/>
            <a:ext cx="4656844" cy="2561623"/>
          </a:xfrm>
          <a:prstGeom prst="rect">
            <a:avLst/>
          </a:prstGeom>
        </p:spPr>
      </p:pic>
    </p:spTree>
    <p:extLst>
      <p:ext uri="{BB962C8B-B14F-4D97-AF65-F5344CB8AC3E}">
        <p14:creationId xmlns:p14="http://schemas.microsoft.com/office/powerpoint/2010/main" val="1646751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a:noAutofit/>
          </a:bodyPr>
          <a:lstStyle/>
          <a:p>
            <a:r>
              <a:rPr lang="en-US" dirty="0"/>
              <a:t>ACT Test Score Training</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9</a:t>
            </a:fld>
            <a:endParaRPr lang="en-US" dirty="0"/>
          </a:p>
        </p:txBody>
      </p:sp>
      <p:sp>
        <p:nvSpPr>
          <p:cNvPr id="2" name="Rectangle 1">
            <a:extLst>
              <a:ext uri="{FF2B5EF4-FFF2-40B4-BE49-F238E27FC236}">
                <a16:creationId xmlns:a16="http://schemas.microsoft.com/office/drawing/2014/main" id="{AEF7AB3E-8C43-9DAC-9D41-861C0C26031D}"/>
              </a:ext>
              <a:ext uri="{C183D7F6-B498-43B3-948B-1728B52AA6E4}">
                <adec:decorative xmlns:adec="http://schemas.microsoft.com/office/drawing/2017/decorative" val="1"/>
              </a:ext>
            </a:extLst>
          </p:cNvPr>
          <p:cNvSpPr/>
          <p:nvPr/>
        </p:nvSpPr>
        <p:spPr>
          <a:xfrm>
            <a:off x="0" y="1309225"/>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DDF9B9E-0961-F8FE-255F-321329432406}"/>
              </a:ext>
            </a:extLst>
          </p:cNvPr>
          <p:cNvSpPr txBox="1"/>
          <p:nvPr/>
        </p:nvSpPr>
        <p:spPr>
          <a:xfrm>
            <a:off x="2846895" y="791852"/>
            <a:ext cx="184731" cy="369332"/>
          </a:xfrm>
          <a:prstGeom prst="rect">
            <a:avLst/>
          </a:prstGeom>
          <a:noFill/>
        </p:spPr>
        <p:txBody>
          <a:bodyPr wrap="none" rtlCol="0">
            <a:spAutoFit/>
          </a:bodyPr>
          <a:lstStyle/>
          <a:p>
            <a:endParaRPr lang="en-US" dirty="0"/>
          </a:p>
        </p:txBody>
      </p:sp>
      <p:sp>
        <p:nvSpPr>
          <p:cNvPr id="22" name="TextBox 21">
            <a:extLst>
              <a:ext uri="{FF2B5EF4-FFF2-40B4-BE49-F238E27FC236}">
                <a16:creationId xmlns:a16="http://schemas.microsoft.com/office/drawing/2014/main" id="{3AA14DA0-63A4-3BB6-F7C7-24B2F845533B}"/>
              </a:ext>
            </a:extLst>
          </p:cNvPr>
          <p:cNvSpPr txBox="1"/>
          <p:nvPr/>
        </p:nvSpPr>
        <p:spPr>
          <a:xfrm>
            <a:off x="6376562" y="1554513"/>
            <a:ext cx="5416370" cy="1323439"/>
          </a:xfrm>
          <a:prstGeom prst="rect">
            <a:avLst/>
          </a:prstGeom>
          <a:noFill/>
        </p:spPr>
        <p:txBody>
          <a:bodyPr wrap="square">
            <a:spAutoFit/>
          </a:bodyPr>
          <a:lstStyle/>
          <a:p>
            <a:pPr algn="ctr"/>
            <a:r>
              <a:rPr lang="en-US" sz="1600" dirty="0"/>
              <a:t>Loss: 0.5815</a:t>
            </a:r>
          </a:p>
          <a:p>
            <a:pPr algn="ctr"/>
            <a:r>
              <a:rPr lang="en-US" sz="1600" dirty="0"/>
              <a:t>Accuracy: 0.0029</a:t>
            </a:r>
          </a:p>
          <a:p>
            <a:pPr algn="ctr"/>
            <a:r>
              <a:rPr lang="en-US" sz="1600" dirty="0"/>
              <a:t>37ms/epoch - 3ms/step</a:t>
            </a:r>
          </a:p>
          <a:p>
            <a:pPr algn="ctr"/>
            <a:endParaRPr lang="en-US" sz="1600" dirty="0"/>
          </a:p>
          <a:p>
            <a:pPr algn="ctr"/>
            <a:endParaRPr lang="en-US" sz="1600" dirty="0"/>
          </a:p>
        </p:txBody>
      </p:sp>
      <p:pic>
        <p:nvPicPr>
          <p:cNvPr id="8" name="Picture 7">
            <a:extLst>
              <a:ext uri="{FF2B5EF4-FFF2-40B4-BE49-F238E27FC236}">
                <a16:creationId xmlns:a16="http://schemas.microsoft.com/office/drawing/2014/main" id="{EFFF286C-9DE1-C6B5-3F9B-191471C004D7}"/>
              </a:ext>
            </a:extLst>
          </p:cNvPr>
          <p:cNvPicPr>
            <a:picLocks noChangeAspect="1"/>
          </p:cNvPicPr>
          <p:nvPr/>
        </p:nvPicPr>
        <p:blipFill>
          <a:blip r:embed="rId3"/>
          <a:stretch>
            <a:fillRect/>
          </a:stretch>
        </p:blipFill>
        <p:spPr>
          <a:xfrm>
            <a:off x="6376562" y="2970046"/>
            <a:ext cx="5416370" cy="2912280"/>
          </a:xfrm>
          <a:prstGeom prst="rect">
            <a:avLst/>
          </a:prstGeom>
        </p:spPr>
      </p:pic>
      <p:pic>
        <p:nvPicPr>
          <p:cNvPr id="9" name="Picture 8">
            <a:extLst>
              <a:ext uri="{FF2B5EF4-FFF2-40B4-BE49-F238E27FC236}">
                <a16:creationId xmlns:a16="http://schemas.microsoft.com/office/drawing/2014/main" id="{FD7B7693-5BDC-8B4A-C63A-CE71C99DACFF}"/>
              </a:ext>
            </a:extLst>
          </p:cNvPr>
          <p:cNvPicPr>
            <a:picLocks noChangeAspect="1"/>
          </p:cNvPicPr>
          <p:nvPr/>
        </p:nvPicPr>
        <p:blipFill>
          <a:blip r:embed="rId4"/>
          <a:stretch>
            <a:fillRect/>
          </a:stretch>
        </p:blipFill>
        <p:spPr>
          <a:xfrm>
            <a:off x="286733" y="1521274"/>
            <a:ext cx="5934790" cy="4361052"/>
          </a:xfrm>
          <a:prstGeom prst="rect">
            <a:avLst/>
          </a:prstGeom>
        </p:spPr>
      </p:pic>
    </p:spTree>
    <p:extLst>
      <p:ext uri="{BB962C8B-B14F-4D97-AF65-F5344CB8AC3E}">
        <p14:creationId xmlns:p14="http://schemas.microsoft.com/office/powerpoint/2010/main" val="3865970757"/>
      </p:ext>
    </p:extLst>
  </p:cSld>
  <p:clrMapOvr>
    <a:masterClrMapping/>
  </p:clrMapOvr>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93A0A0-A69C-47FE-9FE5-21F06181BF4F}">
  <ds:schemaRefs>
    <ds:schemaRef ds:uri="http://schemas.microsoft.com/sharepoint/v3/contenttype/forms"/>
  </ds:schemaRefs>
</ds:datastoreItem>
</file>

<file path=customXml/itemProps2.xml><?xml version="1.0" encoding="utf-8"?>
<ds:datastoreItem xmlns:ds="http://schemas.openxmlformats.org/officeDocument/2006/customXml" ds:itemID="{D6B374A7-2E79-4FEF-822D-2492B9AD907B}">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DA6507DE-E02C-4320-873D-704EA2AB6C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
  <TotalTime>0</TotalTime>
  <Words>561</Words>
  <Application>Microsoft Macintosh PowerPoint</Application>
  <PresentationFormat>Widescreen</PresentationFormat>
  <Paragraphs>115</Paragraphs>
  <Slides>16</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Meiryo</vt:lpstr>
      <vt:lpstr>Arial</vt:lpstr>
      <vt:lpstr>Calibri</vt:lpstr>
      <vt:lpstr>Corbel</vt:lpstr>
      <vt:lpstr>Kanit</vt:lpstr>
      <vt:lpstr>Wingdings</vt:lpstr>
      <vt:lpstr>ShojiVTI</vt:lpstr>
      <vt:lpstr>Data Science Boot Camp Spring 2023 Machine Learning Integration</vt:lpstr>
      <vt:lpstr>Project 4 Room 4 Team</vt:lpstr>
      <vt:lpstr>Project Dataset</vt:lpstr>
      <vt:lpstr>THE WAY TO GET STARTED IS TO QUIT TALKING AND BEGIN DOING.</vt:lpstr>
      <vt:lpstr>Process / Tools / Models</vt:lpstr>
      <vt:lpstr>SAT Math vs Verbal Score</vt:lpstr>
      <vt:lpstr>Admission Rate vs Applications Submitted</vt:lpstr>
      <vt:lpstr>SAT Test Score Training</vt:lpstr>
      <vt:lpstr>ACT Test Score Training</vt:lpstr>
      <vt:lpstr>SAT Pairplot feature comparison</vt:lpstr>
      <vt:lpstr>ACT Pairplot feature comparison</vt:lpstr>
      <vt:lpstr>Correlation Heatmap</vt:lpstr>
      <vt:lpstr>Training &amp; Testing the Dataset</vt:lpstr>
      <vt:lpstr>Artificial Neural Network</vt:lpstr>
      <vt:lpstr>Retrospective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2021-01-27T10:29:50Z</dcterms:created>
  <dcterms:modified xsi:type="dcterms:W3CDTF">2023-08-08T23:27:00Z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