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103" d="100"/>
          <a:sy n="103" d="100"/>
        </p:scale>
        <p:origin x="138" y="1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8484-C197-488E-BC6B-A0ABBBE2C0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01ECD4-0E2B-486B-BD3A-BC4C8A07E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2FE9C6-620C-48D2-8379-5FE920CC5868}"/>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5" name="Footer Placeholder 4">
            <a:extLst>
              <a:ext uri="{FF2B5EF4-FFF2-40B4-BE49-F238E27FC236}">
                <a16:creationId xmlns:a16="http://schemas.microsoft.com/office/drawing/2014/main" id="{8CA6A9C8-74B6-43E5-9BAF-981614E35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41E5F-AD4D-471C-B548-FDAE09D00AB3}"/>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87018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B95B-2B35-4F77-B815-68C3837160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9DF150-4B36-43B7-8B28-99E6F79EA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A4531-F64C-49F5-B1FE-195B82399C28}"/>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5" name="Footer Placeholder 4">
            <a:extLst>
              <a:ext uri="{FF2B5EF4-FFF2-40B4-BE49-F238E27FC236}">
                <a16:creationId xmlns:a16="http://schemas.microsoft.com/office/drawing/2014/main" id="{CAB40790-622B-443F-9CC5-275506347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56E16-4ADC-45C8-9A5E-B8AEEF8D39A7}"/>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176615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388B5-FABE-455F-A209-C4A485FCE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6A944B-860D-4FE1-B6E2-98B16C47B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BFE55-0AC0-42AE-B425-D9ED084C0DA5}"/>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5" name="Footer Placeholder 4">
            <a:extLst>
              <a:ext uri="{FF2B5EF4-FFF2-40B4-BE49-F238E27FC236}">
                <a16:creationId xmlns:a16="http://schemas.microsoft.com/office/drawing/2014/main" id="{508A4C79-D4C8-405E-B225-D6FC0CA70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06E16-1AE3-476D-A222-4AB9C8969E8D}"/>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362665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085-5B3F-47C3-8BBA-4767740D4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289A8-15F4-4465-BD52-8675F14B7C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93812-0BAB-48D8-927B-C18BF024A23C}"/>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5" name="Footer Placeholder 4">
            <a:extLst>
              <a:ext uri="{FF2B5EF4-FFF2-40B4-BE49-F238E27FC236}">
                <a16:creationId xmlns:a16="http://schemas.microsoft.com/office/drawing/2014/main" id="{C89A3391-52B8-42F7-B1DF-FBC058C5A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7860-8C19-4F1E-942A-505096D2BEF1}"/>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150370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7E1A-8FAD-401B-A84F-C1F8EE8730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AC84A2-624E-4F10-BCFA-9A3801176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49BF1D-7DBE-45B2-9BDE-E60AA81C1673}"/>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5" name="Footer Placeholder 4">
            <a:extLst>
              <a:ext uri="{FF2B5EF4-FFF2-40B4-BE49-F238E27FC236}">
                <a16:creationId xmlns:a16="http://schemas.microsoft.com/office/drawing/2014/main" id="{F1693B5A-875B-4B34-A7ED-108E00EE1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7D343-E06B-48B7-966B-B04FFCF220B3}"/>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117258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8BA7-6861-4767-ABE7-7A8A3233F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DAC7C-90FA-4D68-9E25-7050CAA2A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47606C-D48E-4805-8318-CD3AB3619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8230D9-8719-4B53-8F49-3A60B0E712A4}"/>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6" name="Footer Placeholder 5">
            <a:extLst>
              <a:ext uri="{FF2B5EF4-FFF2-40B4-BE49-F238E27FC236}">
                <a16:creationId xmlns:a16="http://schemas.microsoft.com/office/drawing/2014/main" id="{D1BAA671-B313-4383-B82C-29063DCEF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6D1F9-8F1E-47A8-AEC9-33881B545238}"/>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330686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F6B3-634F-4110-88A7-458A8A9694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8B53B7-D707-40F8-A345-4B043AAC7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1E3D5-6EF4-4EA8-8004-AC3B01A68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5449B6-76EE-447C-9EF6-0A9FDE733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5AFC4D-956F-4C7A-814F-2C83CEEC34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78B794-0DB3-4D56-B532-35B62C0186BD}"/>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8" name="Footer Placeholder 7">
            <a:extLst>
              <a:ext uri="{FF2B5EF4-FFF2-40B4-BE49-F238E27FC236}">
                <a16:creationId xmlns:a16="http://schemas.microsoft.com/office/drawing/2014/main" id="{659278FE-319B-46BA-A8D5-A136797F9B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8865F-B4CA-4601-8F9E-235498755098}"/>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58426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C0C8-797F-4001-B937-B94A5ED2A9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5B2988-7D8C-48FF-AD86-B70298162086}"/>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4" name="Footer Placeholder 3">
            <a:extLst>
              <a:ext uri="{FF2B5EF4-FFF2-40B4-BE49-F238E27FC236}">
                <a16:creationId xmlns:a16="http://schemas.microsoft.com/office/drawing/2014/main" id="{74B3909D-8CC2-4C15-81DF-CCA2FB65E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3CEDB6-3264-4626-9CF6-C0D0421FA04B}"/>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42906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87FF0A-571F-477A-8E86-35F3919B52EB}"/>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3" name="Footer Placeholder 2">
            <a:extLst>
              <a:ext uri="{FF2B5EF4-FFF2-40B4-BE49-F238E27FC236}">
                <a16:creationId xmlns:a16="http://schemas.microsoft.com/office/drawing/2014/main" id="{2F1876A2-FEAC-4C96-806E-F4488B7046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CFB1B7-05EF-4106-B78C-2A6EA5F869A4}"/>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43947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B05D-C638-43CF-9F56-06137A737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FCE66E-71BB-4B62-9418-9F73066B4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C9BC52-9C56-462F-B822-3347604ED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C6A7E-E097-4280-8970-484D9501548A}"/>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6" name="Footer Placeholder 5">
            <a:extLst>
              <a:ext uri="{FF2B5EF4-FFF2-40B4-BE49-F238E27FC236}">
                <a16:creationId xmlns:a16="http://schemas.microsoft.com/office/drawing/2014/main" id="{B3579474-3838-4E3A-8F85-BE876190F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6F42D-2715-44B2-8184-8F1B92DED649}"/>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143582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FB05-45C0-4372-9839-11826707F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B5403-431C-4CE5-B2C5-C389395E76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AA052D-1CF2-4E60-AEE4-9D37E75E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42380-8ADD-4825-9E61-9FF834E03E07}"/>
              </a:ext>
            </a:extLst>
          </p:cNvPr>
          <p:cNvSpPr>
            <a:spLocks noGrp="1"/>
          </p:cNvSpPr>
          <p:nvPr>
            <p:ph type="dt" sz="half" idx="10"/>
          </p:nvPr>
        </p:nvSpPr>
        <p:spPr/>
        <p:txBody>
          <a:bodyPr/>
          <a:lstStyle/>
          <a:p>
            <a:fld id="{35592323-A030-471D-8A3E-37175EE904D6}" type="datetimeFigureOut">
              <a:rPr lang="en-US" smtClean="0"/>
              <a:t>4/2/2021</a:t>
            </a:fld>
            <a:endParaRPr lang="en-US"/>
          </a:p>
        </p:txBody>
      </p:sp>
      <p:sp>
        <p:nvSpPr>
          <p:cNvPr id="6" name="Footer Placeholder 5">
            <a:extLst>
              <a:ext uri="{FF2B5EF4-FFF2-40B4-BE49-F238E27FC236}">
                <a16:creationId xmlns:a16="http://schemas.microsoft.com/office/drawing/2014/main" id="{5C55D524-22D2-4822-9AF6-E4314F8EA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0CED6-679A-4927-8A93-63DE241E01BB}"/>
              </a:ext>
            </a:extLst>
          </p:cNvPr>
          <p:cNvSpPr>
            <a:spLocks noGrp="1"/>
          </p:cNvSpPr>
          <p:nvPr>
            <p:ph type="sldNum" sz="quarter" idx="12"/>
          </p:nvPr>
        </p:nvSpPr>
        <p:spPr/>
        <p:txBody>
          <a:bodyPr/>
          <a:lstStyle/>
          <a:p>
            <a:fld id="{925E8070-66BE-4BED-ACA2-2CDB61ADA06B}" type="slidenum">
              <a:rPr lang="en-US" smtClean="0"/>
              <a:t>‹#›</a:t>
            </a:fld>
            <a:endParaRPr lang="en-US"/>
          </a:p>
        </p:txBody>
      </p:sp>
    </p:spTree>
    <p:extLst>
      <p:ext uri="{BB962C8B-B14F-4D97-AF65-F5344CB8AC3E}">
        <p14:creationId xmlns:p14="http://schemas.microsoft.com/office/powerpoint/2010/main" val="51913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4A992-F7A2-436B-9D21-2FF7BB8AD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3CFCA-5AB6-4AE2-99D7-693B33305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F6252-9668-4C3E-A485-EC35FD48E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92323-A030-471D-8A3E-37175EE904D6}" type="datetimeFigureOut">
              <a:rPr lang="en-US" smtClean="0"/>
              <a:t>4/2/2021</a:t>
            </a:fld>
            <a:endParaRPr lang="en-US"/>
          </a:p>
        </p:txBody>
      </p:sp>
      <p:sp>
        <p:nvSpPr>
          <p:cNvPr id="5" name="Footer Placeholder 4">
            <a:extLst>
              <a:ext uri="{FF2B5EF4-FFF2-40B4-BE49-F238E27FC236}">
                <a16:creationId xmlns:a16="http://schemas.microsoft.com/office/drawing/2014/main" id="{283AA170-7F98-4AD0-97FF-6EF01113E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126196-C0AE-438A-A847-80D0C7FB7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E8070-66BE-4BED-ACA2-2CDB61ADA06B}" type="slidenum">
              <a:rPr lang="en-US" smtClean="0"/>
              <a:t>‹#›</a:t>
            </a:fld>
            <a:endParaRPr lang="en-US"/>
          </a:p>
        </p:txBody>
      </p:sp>
    </p:spTree>
    <p:extLst>
      <p:ext uri="{BB962C8B-B14F-4D97-AF65-F5344CB8AC3E}">
        <p14:creationId xmlns:p14="http://schemas.microsoft.com/office/powerpoint/2010/main" val="1409006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562A6EC6-25E5-47F9-B1D7-013A8BE32EB0}"/>
              </a:ext>
            </a:extLst>
          </p:cNvPr>
          <p:cNvSpPr>
            <a:spLocks noGrp="1"/>
          </p:cNvSpPr>
          <p:nvPr>
            <p:ph type="subTitle" idx="1"/>
          </p:nvPr>
        </p:nvSpPr>
        <p:spPr>
          <a:xfrm>
            <a:off x="2281882" y="4299443"/>
            <a:ext cx="7621733" cy="1141851"/>
          </a:xfrm>
          <a:noFill/>
        </p:spPr>
        <p:txBody>
          <a:bodyPr>
            <a:normAutofit lnSpcReduction="10000"/>
          </a:bodyPr>
          <a:lstStyle/>
          <a:p>
            <a:r>
              <a:rPr lang="en-US" sz="2000" dirty="0">
                <a:solidFill>
                  <a:srgbClr val="080808"/>
                </a:solidFill>
              </a:rPr>
              <a:t>Kevin Le (kle34)</a:t>
            </a:r>
          </a:p>
          <a:p>
            <a:r>
              <a:rPr lang="en-US" sz="2000" dirty="0">
                <a:solidFill>
                  <a:srgbClr val="080808"/>
                </a:solidFill>
              </a:rPr>
              <a:t>Teresa Pham (tpham54)</a:t>
            </a:r>
          </a:p>
          <a:p>
            <a:r>
              <a:rPr lang="en-US" sz="2000" dirty="0">
                <a:solidFill>
                  <a:srgbClr val="080808"/>
                </a:solidFill>
              </a:rPr>
              <a:t>Amanuel Odicho (aodich5)</a:t>
            </a:r>
          </a:p>
          <a:p>
            <a:endParaRPr lang="en-US" sz="2000" dirty="0">
              <a:solidFill>
                <a:srgbClr val="080808"/>
              </a:solidFill>
            </a:endParaRPr>
          </a:p>
        </p:txBody>
      </p:sp>
      <p:sp>
        <p:nvSpPr>
          <p:cNvPr id="2" name="Title 1">
            <a:extLst>
              <a:ext uri="{FF2B5EF4-FFF2-40B4-BE49-F238E27FC236}">
                <a16:creationId xmlns:a16="http://schemas.microsoft.com/office/drawing/2014/main" id="{2E2B1B71-01B2-4108-9D0A-1C05CF51CEC8}"/>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Group Team 35</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1BD92BA-A27A-42A8-91DE-0AF207FCA2CD}"/>
              </a:ext>
            </a:extLst>
          </p:cNvPr>
          <p:cNvSpPr txBox="1"/>
          <p:nvPr/>
        </p:nvSpPr>
        <p:spPr>
          <a:xfrm>
            <a:off x="7450" y="6452676"/>
            <a:ext cx="3140090" cy="369332"/>
          </a:xfrm>
          <a:prstGeom prst="rect">
            <a:avLst/>
          </a:prstGeom>
          <a:noFill/>
        </p:spPr>
        <p:txBody>
          <a:bodyPr wrap="none" rtlCol="0">
            <a:spAutoFit/>
          </a:bodyPr>
          <a:lstStyle/>
          <a:p>
            <a:r>
              <a:rPr lang="en-US" dirty="0"/>
              <a:t>https://youtu.be/kecaS4WBnps</a:t>
            </a:r>
          </a:p>
        </p:txBody>
      </p:sp>
    </p:spTree>
    <p:extLst>
      <p:ext uri="{BB962C8B-B14F-4D97-AF65-F5344CB8AC3E}">
        <p14:creationId xmlns:p14="http://schemas.microsoft.com/office/powerpoint/2010/main" val="74394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E9CB38-4A8B-4618-A9D2-FEEA11321A23}"/>
              </a:ext>
            </a:extLst>
          </p:cNvPr>
          <p:cNvSpPr>
            <a:spLocks noGrp="1"/>
          </p:cNvSpPr>
          <p:nvPr>
            <p:ph type="title"/>
          </p:nvPr>
        </p:nvSpPr>
        <p:spPr>
          <a:xfrm>
            <a:off x="3709606" y="744471"/>
            <a:ext cx="4772788" cy="620459"/>
          </a:xfrm>
        </p:spPr>
        <p:txBody>
          <a:bodyPr anchor="t">
            <a:normAutofit/>
          </a:bodyPr>
          <a:lstStyle/>
          <a:p>
            <a:pPr algn="ctr"/>
            <a:r>
              <a:rPr lang="en-US" sz="3600" dirty="0"/>
              <a:t>Home Regulation System</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D70025-60E5-4A52-982B-2BB4A1D77937}"/>
              </a:ext>
            </a:extLst>
          </p:cNvPr>
          <p:cNvSpPr>
            <a:spLocks noGrp="1"/>
          </p:cNvSpPr>
          <p:nvPr>
            <p:ph idx="1"/>
          </p:nvPr>
        </p:nvSpPr>
        <p:spPr>
          <a:xfrm>
            <a:off x="753035" y="1698170"/>
            <a:ext cx="10679794" cy="4516361"/>
          </a:xfrm>
        </p:spPr>
        <p:txBody>
          <a:bodyPr>
            <a:normAutofit lnSpcReduction="10000"/>
          </a:bodyPr>
          <a:lstStyle/>
          <a:p>
            <a:pPr marL="0" indent="0" algn="ctr">
              <a:lnSpc>
                <a:spcPct val="200000"/>
              </a:lnSpc>
              <a:buNone/>
            </a:pPr>
            <a:r>
              <a:rPr lang="en-US" sz="2400" b="1" dirty="0"/>
              <a:t>Abstract</a:t>
            </a:r>
          </a:p>
          <a:p>
            <a:pPr marL="0" indent="0" algn="ctr">
              <a:lnSpc>
                <a:spcPct val="200000"/>
              </a:lnSpc>
              <a:buNone/>
            </a:pPr>
            <a:r>
              <a:rPr lang="en-US" sz="2000" dirty="0"/>
              <a:t>With the use of several input and output devices, we will create a system that acts as both home regulation and security. The overall purpose of this project is to be able to implement a live alert system based on different conditions. For this specific project we have chosen to implement this idea using a box, where we store something valuable inside and we want to be alerted if someone tries to open it. Another aspect of the project is a temperature regulator, which will be able to alert the user when the temperature becomes uncomfortable.</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000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E9CB38-4A8B-4618-A9D2-FEEA11321A23}"/>
              </a:ext>
            </a:extLst>
          </p:cNvPr>
          <p:cNvSpPr>
            <a:spLocks noGrp="1"/>
          </p:cNvSpPr>
          <p:nvPr>
            <p:ph type="title"/>
          </p:nvPr>
        </p:nvSpPr>
        <p:spPr>
          <a:xfrm>
            <a:off x="643468" y="621792"/>
            <a:ext cx="4989890" cy="5413248"/>
          </a:xfrm>
        </p:spPr>
        <p:txBody>
          <a:bodyPr>
            <a:normAutofit/>
          </a:bodyPr>
          <a:lstStyle/>
          <a:p>
            <a:pPr algn="ctr"/>
            <a:r>
              <a:rPr lang="en-US" sz="3600" dirty="0"/>
              <a:t>PROJECT IDEA</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D70025-60E5-4A52-982B-2BB4A1D77937}"/>
              </a:ext>
            </a:extLst>
          </p:cNvPr>
          <p:cNvSpPr>
            <a:spLocks noGrp="1"/>
          </p:cNvSpPr>
          <p:nvPr>
            <p:ph idx="1"/>
          </p:nvPr>
        </p:nvSpPr>
        <p:spPr>
          <a:xfrm>
            <a:off x="6096000" y="643466"/>
            <a:ext cx="5452532" cy="5571065"/>
          </a:xfrm>
          <a:noFill/>
        </p:spPr>
        <p:txBody>
          <a:bodyPr anchor="ctr">
            <a:normAutofit/>
          </a:bodyPr>
          <a:lstStyle/>
          <a:p>
            <a:pPr marL="0" indent="0">
              <a:buNone/>
            </a:pPr>
            <a:r>
              <a:rPr lang="en-US" sz="2000" b="1" dirty="0"/>
              <a:t>Part 1 – Box Security</a:t>
            </a:r>
          </a:p>
          <a:p>
            <a:r>
              <a:rPr lang="en-US" sz="2000" dirty="0"/>
              <a:t>Our idea is a security system for a box. </a:t>
            </a:r>
          </a:p>
          <a:p>
            <a:r>
              <a:rPr lang="en-US" sz="2000" dirty="0"/>
              <a:t>This box should only be opened by the owner, thus, any attempt to open it by anyone else should be alerted to the owner. </a:t>
            </a:r>
          </a:p>
          <a:p>
            <a:r>
              <a:rPr lang="en-US" sz="2000" dirty="0"/>
              <a:t>Not only do you want to keep your items safe inside a password protected safe box, but you also want to be able to know immediately when someone attempts to open it so that you can prevent theft from happening live.</a:t>
            </a:r>
          </a:p>
        </p:txBody>
      </p:sp>
    </p:spTree>
    <p:extLst>
      <p:ext uri="{BB962C8B-B14F-4D97-AF65-F5344CB8AC3E}">
        <p14:creationId xmlns:p14="http://schemas.microsoft.com/office/powerpoint/2010/main" val="106820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E9CB38-4A8B-4618-A9D2-FEEA11321A23}"/>
              </a:ext>
            </a:extLst>
          </p:cNvPr>
          <p:cNvSpPr>
            <a:spLocks noGrp="1"/>
          </p:cNvSpPr>
          <p:nvPr>
            <p:ph type="title"/>
          </p:nvPr>
        </p:nvSpPr>
        <p:spPr>
          <a:xfrm>
            <a:off x="643468" y="621792"/>
            <a:ext cx="4989890" cy="5413248"/>
          </a:xfrm>
        </p:spPr>
        <p:txBody>
          <a:bodyPr>
            <a:normAutofit/>
          </a:bodyPr>
          <a:lstStyle/>
          <a:p>
            <a:pPr algn="ctr"/>
            <a:r>
              <a:rPr lang="en-US" sz="3600" dirty="0"/>
              <a:t>PROJECT IDEA</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D70025-60E5-4A52-982B-2BB4A1D77937}"/>
              </a:ext>
            </a:extLst>
          </p:cNvPr>
          <p:cNvSpPr>
            <a:spLocks noGrp="1"/>
          </p:cNvSpPr>
          <p:nvPr>
            <p:ph idx="1"/>
          </p:nvPr>
        </p:nvSpPr>
        <p:spPr>
          <a:xfrm>
            <a:off x="6096000" y="643466"/>
            <a:ext cx="5452532" cy="5571065"/>
          </a:xfrm>
          <a:noFill/>
        </p:spPr>
        <p:txBody>
          <a:bodyPr anchor="ctr">
            <a:normAutofit/>
          </a:bodyPr>
          <a:lstStyle/>
          <a:p>
            <a:pPr marL="0" indent="0">
              <a:buNone/>
            </a:pPr>
            <a:r>
              <a:rPr lang="en-US" sz="2000" b="1" dirty="0"/>
              <a:t>Part 2 – Temp Detect</a:t>
            </a:r>
          </a:p>
          <a:p>
            <a:r>
              <a:rPr lang="en-US" sz="2000" dirty="0"/>
              <a:t>Automatic temperature regulation system.</a:t>
            </a:r>
          </a:p>
          <a:p>
            <a:r>
              <a:rPr lang="en-US" sz="2000" dirty="0"/>
              <a:t>Notification upon temperature changes outside comfort zone.</a:t>
            </a:r>
          </a:p>
          <a:p>
            <a:r>
              <a:rPr lang="en-US" sz="2000" dirty="0"/>
              <a:t>Will alert user through notification and visual cues such as RGB light and fan.</a:t>
            </a:r>
          </a:p>
        </p:txBody>
      </p:sp>
    </p:spTree>
    <p:extLst>
      <p:ext uri="{BB962C8B-B14F-4D97-AF65-F5344CB8AC3E}">
        <p14:creationId xmlns:p14="http://schemas.microsoft.com/office/powerpoint/2010/main" val="339150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2E9CB38-4A8B-4618-A9D2-FEEA11321A23}"/>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PROJECT DESIGN</a:t>
            </a:r>
            <a:br>
              <a:rPr lang="en-US" sz="4000">
                <a:solidFill>
                  <a:schemeClr val="tx2"/>
                </a:solidFill>
              </a:rPr>
            </a:br>
            <a:r>
              <a:rPr lang="en-US" sz="4000">
                <a:solidFill>
                  <a:schemeClr val="tx2"/>
                </a:solidFill>
              </a:rPr>
              <a:t>I/O DEVICES</a:t>
            </a:r>
          </a:p>
        </p:txBody>
      </p:sp>
      <p:sp>
        <p:nvSpPr>
          <p:cNvPr id="3" name="Content Placeholder 2">
            <a:extLst>
              <a:ext uri="{FF2B5EF4-FFF2-40B4-BE49-F238E27FC236}">
                <a16:creationId xmlns:a16="http://schemas.microsoft.com/office/drawing/2014/main" id="{55D70025-60E5-4A52-982B-2BB4A1D77937}"/>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800" b="1" dirty="0">
                <a:solidFill>
                  <a:schemeClr val="tx2"/>
                </a:solidFill>
              </a:rPr>
              <a:t>Input Devices:</a:t>
            </a:r>
          </a:p>
          <a:p>
            <a:r>
              <a:rPr lang="en-US" sz="1800" dirty="0">
                <a:solidFill>
                  <a:schemeClr val="tx2"/>
                </a:solidFill>
              </a:rPr>
              <a:t>Ultrasonic Sensor</a:t>
            </a:r>
          </a:p>
          <a:p>
            <a:r>
              <a:rPr lang="en-US" sz="1800" dirty="0">
                <a:solidFill>
                  <a:schemeClr val="tx2"/>
                </a:solidFill>
              </a:rPr>
              <a:t>Photoresistor</a:t>
            </a:r>
          </a:p>
          <a:p>
            <a:r>
              <a:rPr lang="en-US" sz="1800" dirty="0">
                <a:solidFill>
                  <a:schemeClr val="tx2"/>
                </a:solidFill>
              </a:rPr>
              <a:t>Temperature and Humidity Module</a:t>
            </a:r>
          </a:p>
          <a:p>
            <a:endParaRPr lang="en-US" sz="1800" dirty="0">
              <a:solidFill>
                <a:schemeClr val="tx2"/>
              </a:solidFill>
            </a:endParaRPr>
          </a:p>
          <a:p>
            <a:pPr marL="0" indent="0">
              <a:buNone/>
            </a:pPr>
            <a:r>
              <a:rPr lang="en-US" sz="1800" b="1" dirty="0">
                <a:solidFill>
                  <a:schemeClr val="tx2"/>
                </a:solidFill>
              </a:rPr>
              <a:t>Output Devices:</a:t>
            </a:r>
          </a:p>
          <a:p>
            <a:r>
              <a:rPr lang="en-US" sz="1800" dirty="0">
                <a:solidFill>
                  <a:schemeClr val="tx2"/>
                </a:solidFill>
              </a:rPr>
              <a:t>LCD</a:t>
            </a:r>
          </a:p>
          <a:p>
            <a:r>
              <a:rPr lang="en-US" sz="1800" dirty="0">
                <a:solidFill>
                  <a:schemeClr val="tx2"/>
                </a:solidFill>
              </a:rPr>
              <a:t>RGB LED</a:t>
            </a:r>
          </a:p>
          <a:p>
            <a:r>
              <a:rPr lang="en-US" sz="1800" dirty="0">
                <a:solidFill>
                  <a:schemeClr val="tx2"/>
                </a:solidFill>
              </a:rPr>
              <a:t>Active Buzzer</a:t>
            </a:r>
          </a:p>
          <a:p>
            <a:r>
              <a:rPr lang="en-US" sz="1800" dirty="0">
                <a:solidFill>
                  <a:schemeClr val="tx2"/>
                </a:solidFill>
              </a:rPr>
              <a:t>Wi-Fi Module</a:t>
            </a:r>
          </a:p>
          <a:p>
            <a:r>
              <a:rPr lang="en-US" sz="1800" dirty="0">
                <a:solidFill>
                  <a:schemeClr val="tx2"/>
                </a:solidFill>
              </a:rPr>
              <a:t>Fan Blade</a:t>
            </a:r>
          </a:p>
        </p:txBody>
      </p:sp>
    </p:spTree>
    <p:extLst>
      <p:ext uri="{BB962C8B-B14F-4D97-AF65-F5344CB8AC3E}">
        <p14:creationId xmlns:p14="http://schemas.microsoft.com/office/powerpoint/2010/main" val="44426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2E9CB38-4A8B-4618-A9D2-FEEA11321A23}"/>
              </a:ext>
            </a:extLst>
          </p:cNvPr>
          <p:cNvSpPr>
            <a:spLocks noGrp="1"/>
          </p:cNvSpPr>
          <p:nvPr>
            <p:ph type="title"/>
          </p:nvPr>
        </p:nvSpPr>
        <p:spPr>
          <a:xfrm>
            <a:off x="804672" y="2053641"/>
            <a:ext cx="3669161" cy="2760098"/>
          </a:xfrm>
        </p:spPr>
        <p:txBody>
          <a:bodyPr>
            <a:normAutofit/>
          </a:bodyPr>
          <a:lstStyle/>
          <a:p>
            <a:r>
              <a:rPr lang="en-US" sz="3400">
                <a:solidFill>
                  <a:schemeClr val="tx2"/>
                </a:solidFill>
              </a:rPr>
              <a:t>PROJECT DESIGN</a:t>
            </a:r>
            <a:br>
              <a:rPr lang="en-US" sz="3400">
                <a:solidFill>
                  <a:schemeClr val="tx2"/>
                </a:solidFill>
              </a:rPr>
            </a:br>
            <a:r>
              <a:rPr lang="en-US" sz="3400">
                <a:solidFill>
                  <a:schemeClr val="tx2"/>
                </a:solidFill>
              </a:rPr>
              <a:t>COMMUNICATION</a:t>
            </a:r>
          </a:p>
        </p:txBody>
      </p:sp>
      <p:sp>
        <p:nvSpPr>
          <p:cNvPr id="3" name="Content Placeholder 2">
            <a:extLst>
              <a:ext uri="{FF2B5EF4-FFF2-40B4-BE49-F238E27FC236}">
                <a16:creationId xmlns:a16="http://schemas.microsoft.com/office/drawing/2014/main" id="{55D70025-60E5-4A52-982B-2BB4A1D77937}"/>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800" b="1" dirty="0">
                <a:solidFill>
                  <a:schemeClr val="tx2"/>
                </a:solidFill>
              </a:rPr>
              <a:t>Communication Methods:</a:t>
            </a:r>
          </a:p>
          <a:p>
            <a:r>
              <a:rPr lang="en-US" sz="1800" dirty="0">
                <a:solidFill>
                  <a:schemeClr val="tx2"/>
                </a:solidFill>
              </a:rPr>
              <a:t>IoT (Internet of things) push notification system using android applications such as (ESP NOTIFY or Blynk) implemented with Wi-Fi module.</a:t>
            </a:r>
          </a:p>
          <a:p>
            <a:r>
              <a:rPr lang="en-US" sz="1800" dirty="0">
                <a:solidFill>
                  <a:schemeClr val="tx2"/>
                </a:solidFill>
              </a:rPr>
              <a:t>Serial communication. Our inputs will be read using serial and then will be output to LCD or pushed to notifications as mentioned above.</a:t>
            </a:r>
          </a:p>
        </p:txBody>
      </p:sp>
    </p:spTree>
    <p:extLst>
      <p:ext uri="{BB962C8B-B14F-4D97-AF65-F5344CB8AC3E}">
        <p14:creationId xmlns:p14="http://schemas.microsoft.com/office/powerpoint/2010/main" val="64007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9"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2E9CB38-4A8B-4618-A9D2-FEEA11321A23}"/>
              </a:ext>
            </a:extLst>
          </p:cNvPr>
          <p:cNvSpPr>
            <a:spLocks noGrp="1"/>
          </p:cNvSpPr>
          <p:nvPr>
            <p:ph type="title"/>
          </p:nvPr>
        </p:nvSpPr>
        <p:spPr>
          <a:xfrm>
            <a:off x="804672" y="2053641"/>
            <a:ext cx="3669161" cy="2760098"/>
          </a:xfrm>
        </p:spPr>
        <p:txBody>
          <a:bodyPr>
            <a:normAutofit/>
          </a:bodyPr>
          <a:lstStyle/>
          <a:p>
            <a:r>
              <a:rPr lang="en-US" sz="3400" dirty="0">
                <a:solidFill>
                  <a:schemeClr val="tx2"/>
                </a:solidFill>
              </a:rPr>
              <a:t>PROJECT DESIGN</a:t>
            </a:r>
            <a:br>
              <a:rPr lang="en-US" sz="3400" dirty="0">
                <a:solidFill>
                  <a:schemeClr val="tx2"/>
                </a:solidFill>
              </a:rPr>
            </a:br>
            <a:r>
              <a:rPr lang="en-US" sz="3400" dirty="0">
                <a:solidFill>
                  <a:schemeClr val="tx2"/>
                </a:solidFill>
              </a:rPr>
              <a:t>ORIGINAL WORK</a:t>
            </a:r>
          </a:p>
        </p:txBody>
      </p:sp>
      <p:sp>
        <p:nvSpPr>
          <p:cNvPr id="3" name="Content Placeholder 2">
            <a:extLst>
              <a:ext uri="{FF2B5EF4-FFF2-40B4-BE49-F238E27FC236}">
                <a16:creationId xmlns:a16="http://schemas.microsoft.com/office/drawing/2014/main" id="{55D70025-60E5-4A52-982B-2BB4A1D77937}"/>
              </a:ext>
            </a:extLst>
          </p:cNvPr>
          <p:cNvSpPr>
            <a:spLocks noGrp="1"/>
          </p:cNvSpPr>
          <p:nvPr>
            <p:ph idx="1"/>
          </p:nvPr>
        </p:nvSpPr>
        <p:spPr>
          <a:xfrm>
            <a:off x="6090574" y="801866"/>
            <a:ext cx="5306084" cy="5230634"/>
          </a:xfrm>
          <a:noFill/>
          <a:ln>
            <a:noFill/>
          </a:ln>
        </p:spPr>
        <p:txBody>
          <a:bodyPr anchor="ctr">
            <a:normAutofit/>
          </a:bodyPr>
          <a:lstStyle/>
          <a:p>
            <a:r>
              <a:rPr lang="en-US" sz="1800" dirty="0">
                <a:solidFill>
                  <a:schemeClr val="tx2"/>
                </a:solidFill>
              </a:rPr>
              <a:t>Custom smartphone notification integration makes it a unique addition to a system like this. </a:t>
            </a:r>
          </a:p>
          <a:p>
            <a:r>
              <a:rPr lang="en-US" sz="1800" dirty="0">
                <a:solidFill>
                  <a:schemeClr val="tx2"/>
                </a:solidFill>
              </a:rPr>
              <a:t>The idea of box security is original in the sense of Arduino projects. There aren’t any similar projects to this using the combination of sensors and output methods that we use.</a:t>
            </a:r>
          </a:p>
          <a:p>
            <a:r>
              <a:rPr lang="en-US" sz="1800" dirty="0">
                <a:solidFill>
                  <a:schemeClr val="tx2"/>
                </a:solidFill>
              </a:rPr>
              <a:t>We are using the remote control to change different behaviors of the system.</a:t>
            </a:r>
          </a:p>
        </p:txBody>
      </p:sp>
    </p:spTree>
    <p:extLst>
      <p:ext uri="{BB962C8B-B14F-4D97-AF65-F5344CB8AC3E}">
        <p14:creationId xmlns:p14="http://schemas.microsoft.com/office/powerpoint/2010/main" val="241686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BD1F9EF-1501-42C7-A145-5D96B8D12C3D}"/>
              </a:ext>
            </a:extLst>
          </p:cNvPr>
          <p:cNvSpPr>
            <a:spLocks noGrp="1"/>
          </p:cNvSpPr>
          <p:nvPr>
            <p:ph type="title"/>
          </p:nvPr>
        </p:nvSpPr>
        <p:spPr>
          <a:xfrm>
            <a:off x="1179226" y="903753"/>
            <a:ext cx="9833548" cy="1325563"/>
          </a:xfrm>
        </p:spPr>
        <p:txBody>
          <a:bodyPr anchor="b">
            <a:normAutofit/>
          </a:bodyPr>
          <a:lstStyle/>
          <a:p>
            <a:pPr algn="ctr"/>
            <a:r>
              <a:rPr lang="en-US" sz="3600" dirty="0">
                <a:solidFill>
                  <a:schemeClr val="tx2"/>
                </a:solidFill>
              </a:rPr>
              <a:t>Team Related Roles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4EE52EF-F326-4AF0-AC74-C9530E3ABFD5}"/>
              </a:ext>
            </a:extLst>
          </p:cNvPr>
          <p:cNvSpPr>
            <a:spLocks noGrp="1"/>
          </p:cNvSpPr>
          <p:nvPr>
            <p:ph idx="1"/>
          </p:nvPr>
        </p:nvSpPr>
        <p:spPr>
          <a:xfrm>
            <a:off x="1542193" y="2890979"/>
            <a:ext cx="3148469" cy="2693976"/>
          </a:xfrm>
        </p:spPr>
        <p:txBody>
          <a:bodyPr>
            <a:normAutofit/>
          </a:bodyPr>
          <a:lstStyle/>
          <a:p>
            <a:pPr marL="0" indent="0">
              <a:buNone/>
            </a:pPr>
            <a:r>
              <a:rPr lang="en-US" sz="3200" dirty="0">
                <a:solidFill>
                  <a:schemeClr val="tx2"/>
                </a:solidFill>
              </a:rPr>
              <a:t>Kevin Le</a:t>
            </a:r>
          </a:p>
          <a:p>
            <a:pPr marL="0" indent="0" algn="ctr">
              <a:buNone/>
            </a:pPr>
            <a:endParaRPr lang="en-US" sz="1800" dirty="0">
              <a:solidFill>
                <a:schemeClr val="tx2"/>
              </a:solidFill>
            </a:endParaRPr>
          </a:p>
          <a:p>
            <a:r>
              <a:rPr lang="en-US" sz="1800" dirty="0">
                <a:solidFill>
                  <a:schemeClr val="tx2"/>
                </a:solidFill>
              </a:rPr>
              <a:t>Started Project Document</a:t>
            </a:r>
          </a:p>
          <a:p>
            <a:r>
              <a:rPr lang="en-US" sz="1800" dirty="0">
                <a:solidFill>
                  <a:schemeClr val="tx2"/>
                </a:solidFill>
              </a:rPr>
              <a:t>Helped With Project Idea</a:t>
            </a:r>
          </a:p>
          <a:p>
            <a:r>
              <a:rPr lang="en-US" sz="1800" dirty="0">
                <a:solidFill>
                  <a:schemeClr val="tx2"/>
                </a:solidFill>
              </a:rPr>
              <a:t>Implemented Code</a:t>
            </a:r>
          </a:p>
          <a:p>
            <a:endParaRPr lang="en-US" sz="18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Content Placeholder 2">
            <a:extLst>
              <a:ext uri="{FF2B5EF4-FFF2-40B4-BE49-F238E27FC236}">
                <a16:creationId xmlns:a16="http://schemas.microsoft.com/office/drawing/2014/main" id="{09640683-9084-4309-A110-5CA86C5ED653}"/>
              </a:ext>
            </a:extLst>
          </p:cNvPr>
          <p:cNvSpPr txBox="1">
            <a:spLocks/>
          </p:cNvSpPr>
          <p:nvPr/>
        </p:nvSpPr>
        <p:spPr>
          <a:xfrm>
            <a:off x="4690662" y="2889582"/>
            <a:ext cx="3148469" cy="2693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tx2"/>
                </a:solidFill>
              </a:rPr>
              <a:t>Teresa Pham</a:t>
            </a:r>
          </a:p>
          <a:p>
            <a:pPr marL="0" indent="0" algn="ctr">
              <a:buNone/>
            </a:pPr>
            <a:endParaRPr lang="en-US" sz="1800" dirty="0">
              <a:solidFill>
                <a:schemeClr val="tx2"/>
              </a:solidFill>
            </a:endParaRPr>
          </a:p>
          <a:p>
            <a:r>
              <a:rPr lang="en-US" sz="1800" dirty="0">
                <a:solidFill>
                  <a:schemeClr val="tx2"/>
                </a:solidFill>
              </a:rPr>
              <a:t>Circuit Designer</a:t>
            </a:r>
          </a:p>
          <a:p>
            <a:r>
              <a:rPr lang="en-US" sz="1800" dirty="0">
                <a:solidFill>
                  <a:schemeClr val="tx2"/>
                </a:solidFill>
              </a:rPr>
              <a:t>Implemented Code</a:t>
            </a:r>
          </a:p>
          <a:p>
            <a:r>
              <a:rPr lang="en-US" sz="1800" dirty="0">
                <a:solidFill>
                  <a:schemeClr val="tx2"/>
                </a:solidFill>
              </a:rPr>
              <a:t>Project Document Drafting</a:t>
            </a:r>
          </a:p>
        </p:txBody>
      </p:sp>
      <p:sp>
        <p:nvSpPr>
          <p:cNvPr id="23" name="Content Placeholder 2">
            <a:extLst>
              <a:ext uri="{FF2B5EF4-FFF2-40B4-BE49-F238E27FC236}">
                <a16:creationId xmlns:a16="http://schemas.microsoft.com/office/drawing/2014/main" id="{A4FEBBA9-E948-4C78-B6A0-29D72118ED19}"/>
              </a:ext>
            </a:extLst>
          </p:cNvPr>
          <p:cNvSpPr txBox="1">
            <a:spLocks/>
          </p:cNvSpPr>
          <p:nvPr/>
        </p:nvSpPr>
        <p:spPr>
          <a:xfrm>
            <a:off x="7839131" y="2883345"/>
            <a:ext cx="3148469" cy="2693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tx2"/>
                </a:solidFill>
              </a:rPr>
              <a:t>Amanuel Odicho</a:t>
            </a:r>
            <a:endParaRPr lang="en-US" sz="1800" dirty="0">
              <a:solidFill>
                <a:schemeClr val="tx2"/>
              </a:solidFill>
            </a:endParaRPr>
          </a:p>
          <a:p>
            <a:pPr marL="0" indent="0" algn="ctr">
              <a:buNone/>
            </a:pPr>
            <a:endParaRPr lang="en-US" sz="1800" dirty="0">
              <a:solidFill>
                <a:schemeClr val="tx2"/>
              </a:solidFill>
            </a:endParaRPr>
          </a:p>
          <a:p>
            <a:r>
              <a:rPr lang="en-US" sz="1800" dirty="0">
                <a:solidFill>
                  <a:schemeClr val="tx2"/>
                </a:solidFill>
              </a:rPr>
              <a:t>Project Ideas</a:t>
            </a:r>
          </a:p>
          <a:p>
            <a:r>
              <a:rPr lang="en-US" sz="1800" dirty="0">
                <a:solidFill>
                  <a:schemeClr val="tx2"/>
                </a:solidFill>
              </a:rPr>
              <a:t>Implemented Code</a:t>
            </a:r>
          </a:p>
          <a:p>
            <a:r>
              <a:rPr lang="en-US" sz="1800" dirty="0">
                <a:solidFill>
                  <a:schemeClr val="tx2"/>
                </a:solidFill>
              </a:rPr>
              <a:t>Project Document Drafting</a:t>
            </a:r>
          </a:p>
        </p:txBody>
      </p:sp>
    </p:spTree>
    <p:extLst>
      <p:ext uri="{BB962C8B-B14F-4D97-AF65-F5344CB8AC3E}">
        <p14:creationId xmlns:p14="http://schemas.microsoft.com/office/powerpoint/2010/main" val="2705495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439</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Group Team 35</vt:lpstr>
      <vt:lpstr>Home Regulation System</vt:lpstr>
      <vt:lpstr>PROJECT IDEA</vt:lpstr>
      <vt:lpstr>PROJECT IDEA</vt:lpstr>
      <vt:lpstr>PROJECT DESIGN I/O DEVICES</vt:lpstr>
      <vt:lpstr>PROJECT DESIGN COMMUNICATION</vt:lpstr>
      <vt:lpstr>PROJECT DESIGN ORIGINAL WORK</vt:lpstr>
      <vt:lpstr>Team Related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Team 35</dc:title>
  <dc:creator>Amanuel Odicho</dc:creator>
  <cp:lastModifiedBy>Amanuel Odicho</cp:lastModifiedBy>
  <cp:revision>6</cp:revision>
  <dcterms:created xsi:type="dcterms:W3CDTF">2021-03-31T05:54:25Z</dcterms:created>
  <dcterms:modified xsi:type="dcterms:W3CDTF">2021-04-03T03:35:25Z</dcterms:modified>
</cp:coreProperties>
</file>