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E3C3-D861-44B5-ABA1-8C3A1D4F045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E3C3-D861-44B5-ABA1-8C3A1D4F045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1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E3C3-D861-44B5-ABA1-8C3A1D4F045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8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E3C3-D861-44B5-ABA1-8C3A1D4F045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7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E3C3-D861-44B5-ABA1-8C3A1D4F045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4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E3C3-D861-44B5-ABA1-8C3A1D4F045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5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E3C3-D861-44B5-ABA1-8C3A1D4F045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5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E3C3-D861-44B5-ABA1-8C3A1D4F045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E3C3-D861-44B5-ABA1-8C3A1D4F045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8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E3C3-D861-44B5-ABA1-8C3A1D4F045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4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E3C3-D861-44B5-ABA1-8C3A1D4F045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6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BE3C3-D861-44B5-ABA1-8C3A1D4F045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5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 FIFO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10248" y="2224215"/>
            <a:ext cx="5132173" cy="51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 Array 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0247" y="2759675"/>
            <a:ext cx="5132173" cy="5107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 Array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10246" y="3831101"/>
            <a:ext cx="5132173" cy="510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58014" y="38382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10246" y="3291269"/>
            <a:ext cx="5132173" cy="5107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58013" y="2266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53891" y="28016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53891" y="3335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10246" y="4362721"/>
            <a:ext cx="5132173" cy="510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58014" y="445224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N-1</a:t>
            </a:r>
            <a:endParaRPr lang="en-US" dirty="0"/>
          </a:p>
        </p:txBody>
      </p:sp>
      <p:sp>
        <p:nvSpPr>
          <p:cNvPr id="17" name="Up-Down Arrow 16"/>
          <p:cNvSpPr/>
          <p:nvPr/>
        </p:nvSpPr>
        <p:spPr>
          <a:xfrm>
            <a:off x="2330103" y="2224215"/>
            <a:ext cx="164756" cy="26415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1123874" y="3335226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17850" y="3335226"/>
            <a:ext cx="1316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char Array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04651" y="3901808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601820" y="4412853"/>
            <a:ext cx="1349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char Array N</a:t>
            </a:r>
            <a:endParaRPr lang="en-US" dirty="0"/>
          </a:p>
        </p:txBody>
      </p:sp>
      <p:sp>
        <p:nvSpPr>
          <p:cNvPr id="26" name="Left Arrow 25"/>
          <p:cNvSpPr/>
          <p:nvPr/>
        </p:nvSpPr>
        <p:spPr>
          <a:xfrm>
            <a:off x="8057810" y="2398645"/>
            <a:ext cx="535459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8057808" y="2934371"/>
            <a:ext cx="535459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>
            <a:off x="8057806" y="3994141"/>
            <a:ext cx="535459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593265" y="2306312"/>
            <a:ext cx="182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get pointer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93265" y="2830382"/>
            <a:ext cx="202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select pointer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582075" y="3898881"/>
            <a:ext cx="179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put pointer</a:t>
            </a:r>
            <a:endParaRPr lang="en-US" dirty="0"/>
          </a:p>
        </p:txBody>
      </p:sp>
      <p:sp>
        <p:nvSpPr>
          <p:cNvPr id="32" name="Curved Left Arrow 31"/>
          <p:cNvSpPr/>
          <p:nvPr/>
        </p:nvSpPr>
        <p:spPr>
          <a:xfrm>
            <a:off x="10641293" y="2986363"/>
            <a:ext cx="523010" cy="11637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246033" y="3058227"/>
            <a:ext cx="654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</a:p>
          <a:p>
            <a:r>
              <a:rPr lang="en-US" dirty="0" smtClean="0"/>
              <a:t>Edit</a:t>
            </a:r>
          </a:p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653891" y="5329881"/>
            <a:ext cx="1212877" cy="94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Saved Array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907092" y="5331332"/>
            <a:ext cx="1212877" cy="947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Dummy</a:t>
            </a:r>
          </a:p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>
            <a:off x="2918650" y="5667568"/>
            <a:ext cx="936560" cy="280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976413" y="5346527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168531" y="5338289"/>
            <a:ext cx="1212877" cy="947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Curved Left Arrow 40"/>
          <p:cNvSpPr/>
          <p:nvPr/>
        </p:nvSpPr>
        <p:spPr>
          <a:xfrm rot="2479424">
            <a:off x="4925143" y="6012689"/>
            <a:ext cx="491154" cy="7475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5695" y="6277232"/>
            <a:ext cx="5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5191926" y="5663511"/>
            <a:ext cx="936560" cy="280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10246" y="1551214"/>
            <a:ext cx="5132173" cy="5107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Dummy char Array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242572" y="5574268"/>
            <a:ext cx="1115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free Array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80019" y="5294179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7431790" y="5634679"/>
            <a:ext cx="936560" cy="280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418732" y="5334168"/>
            <a:ext cx="1212877" cy="94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Saved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9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Lookup, Copy, Edit, and Save Workflow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62741" y="3582345"/>
            <a:ext cx="1212877" cy="94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Saved Array 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15942" y="3583796"/>
            <a:ext cx="1212877" cy="947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Dummy</a:t>
            </a:r>
          </a:p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827500" y="3920032"/>
            <a:ext cx="936560" cy="280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5263" y="3598991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77381" y="3590753"/>
            <a:ext cx="1212877" cy="947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2479424">
            <a:off x="5833993" y="4265153"/>
            <a:ext cx="491154" cy="7475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14545" y="4529696"/>
            <a:ext cx="5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6100776" y="3915975"/>
            <a:ext cx="936560" cy="280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55023" y="3857285"/>
            <a:ext cx="844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Array 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88869" y="3546643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15001" y="176049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62474" y="3363363"/>
            <a:ext cx="73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23171" y="2161168"/>
            <a:ext cx="1212877" cy="292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3171" y="2456450"/>
            <a:ext cx="1212877" cy="292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 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23171" y="2745874"/>
            <a:ext cx="1212877" cy="292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Array 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3171" y="3041156"/>
            <a:ext cx="1212877" cy="292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Array 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3171" y="3334643"/>
            <a:ext cx="1212877" cy="292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2218" y="3629662"/>
            <a:ext cx="1212877" cy="292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Array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851564" y="2820603"/>
            <a:ext cx="1212877" cy="292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X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851564" y="3115885"/>
            <a:ext cx="1212877" cy="292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 Y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9851564" y="3405309"/>
            <a:ext cx="1212877" cy="2929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Array Z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851564" y="3700591"/>
            <a:ext cx="1212877" cy="292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Array 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851564" y="3994078"/>
            <a:ext cx="1212877" cy="292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850611" y="4289097"/>
            <a:ext cx="1212877" cy="292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Array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10800000">
            <a:off x="1882549" y="2810450"/>
            <a:ext cx="621505" cy="145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425666" y="2689414"/>
            <a:ext cx="83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>
            <a:off x="9231123" y="3468271"/>
            <a:ext cx="550051" cy="159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rved Left Arrow 47"/>
          <p:cNvSpPr/>
          <p:nvPr/>
        </p:nvSpPr>
        <p:spPr>
          <a:xfrm rot="21342480" flipH="1">
            <a:off x="9483800" y="2179270"/>
            <a:ext cx="279227" cy="811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Left Arrow 52"/>
          <p:cNvSpPr/>
          <p:nvPr/>
        </p:nvSpPr>
        <p:spPr>
          <a:xfrm rot="1706868">
            <a:off x="2000850" y="2115443"/>
            <a:ext cx="378941" cy="7201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02709" y="1803276"/>
            <a:ext cx="1148624" cy="7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654505" y="2331012"/>
            <a:ext cx="85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7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45492" y="2117124"/>
            <a:ext cx="5261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Arguments within array will be delimited by spacebars</a:t>
            </a:r>
          </a:p>
          <a:p>
            <a:r>
              <a:rPr lang="en-US" dirty="0" smtClean="0"/>
              <a:t>Command will be terminated by NULL \0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3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115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User Interface FIFO Architecture</vt:lpstr>
      <vt:lpstr>Array Lookup, Copy, Edit, and Save Workflow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Le</dc:creator>
  <cp:lastModifiedBy>Kelvin Le</cp:lastModifiedBy>
  <cp:revision>11</cp:revision>
  <dcterms:created xsi:type="dcterms:W3CDTF">2015-09-08T04:20:20Z</dcterms:created>
  <dcterms:modified xsi:type="dcterms:W3CDTF">2015-09-13T06:49:14Z</dcterms:modified>
</cp:coreProperties>
</file>