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C754-1E3F-418B-A7D4-6BFACAFB4083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047D6-EAAE-4735-9FE3-80564002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69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C754-1E3F-418B-A7D4-6BFACAFB4083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047D6-EAAE-4735-9FE3-80564002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74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C754-1E3F-418B-A7D4-6BFACAFB4083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047D6-EAAE-4735-9FE3-80564002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11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C754-1E3F-418B-A7D4-6BFACAFB4083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047D6-EAAE-4735-9FE3-80564002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15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C754-1E3F-418B-A7D4-6BFACAFB4083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047D6-EAAE-4735-9FE3-80564002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29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C754-1E3F-418B-A7D4-6BFACAFB4083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047D6-EAAE-4735-9FE3-80564002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64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C754-1E3F-418B-A7D4-6BFACAFB4083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047D6-EAAE-4735-9FE3-80564002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81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C754-1E3F-418B-A7D4-6BFACAFB4083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047D6-EAAE-4735-9FE3-80564002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99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C754-1E3F-418B-A7D4-6BFACAFB4083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047D6-EAAE-4735-9FE3-80564002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34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C754-1E3F-418B-A7D4-6BFACAFB4083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047D6-EAAE-4735-9FE3-80564002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92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C754-1E3F-418B-A7D4-6BFACAFB4083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047D6-EAAE-4735-9FE3-80564002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7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6C754-1E3F-418B-A7D4-6BFACAFB4083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047D6-EAAE-4735-9FE3-80564002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OS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September 2015</a:t>
            </a:r>
          </a:p>
          <a:p>
            <a:r>
              <a:rPr lang="en-US" dirty="0" smtClean="0"/>
              <a:t>Kelvin 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779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a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32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 term: Implement a terminal user interface that resembles Linux terminal.</a:t>
            </a:r>
          </a:p>
          <a:p>
            <a:pPr lvl="1"/>
            <a:r>
              <a:rPr lang="en-US" dirty="0" smtClean="0"/>
              <a:t>Command history functionality</a:t>
            </a:r>
          </a:p>
          <a:p>
            <a:pPr lvl="1"/>
            <a:r>
              <a:rPr lang="en-US" dirty="0" smtClean="0"/>
              <a:t>System profiling tools</a:t>
            </a:r>
          </a:p>
          <a:p>
            <a:pPr lvl="1"/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Long term: migrate terminal UI to C# GUI.</a:t>
            </a:r>
          </a:p>
          <a:p>
            <a:r>
              <a:rPr lang="en-US" dirty="0" smtClean="0"/>
              <a:t>Long term: migrate terminal UI to mobile GUI.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615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54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OS PROJECT</vt:lpstr>
      <vt:lpstr>Motivation</vt:lpstr>
      <vt:lpstr>User Interface Goals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PROJECT</dc:title>
  <dc:creator>Kelvin Le</dc:creator>
  <cp:lastModifiedBy>Kelvin Le</cp:lastModifiedBy>
  <cp:revision>2</cp:revision>
  <dcterms:created xsi:type="dcterms:W3CDTF">2015-09-04T03:30:38Z</dcterms:created>
  <dcterms:modified xsi:type="dcterms:W3CDTF">2015-09-04T03:32:37Z</dcterms:modified>
</cp:coreProperties>
</file>