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Guardian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2015</a:t>
            </a:r>
          </a:p>
          <a:p>
            <a:r>
              <a:rPr lang="en-US" dirty="0" smtClean="0"/>
              <a:t>Kelvin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7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</a:t>
            </a:r>
            <a:r>
              <a:rPr lang="en-US" dirty="0"/>
              <a:t>Quadcopter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</a:p>
          <a:p>
            <a:r>
              <a:rPr lang="en-US" dirty="0" smtClean="0"/>
              <a:t>Power Design</a:t>
            </a:r>
          </a:p>
        </p:txBody>
      </p:sp>
    </p:spTree>
    <p:extLst>
      <p:ext uri="{BB962C8B-B14F-4D97-AF65-F5344CB8AC3E}">
        <p14:creationId xmlns:p14="http://schemas.microsoft.com/office/powerpoint/2010/main" val="77853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</a:t>
            </a:r>
            <a:r>
              <a:rPr lang="en-US" dirty="0" smtClean="0"/>
              <a:t>an opportunity to develop skills these areas:</a:t>
            </a:r>
          </a:p>
          <a:p>
            <a:pPr lvl="1"/>
            <a:r>
              <a:rPr lang="en-US" dirty="0" smtClean="0"/>
              <a:t>Embedded Systems</a:t>
            </a:r>
          </a:p>
          <a:p>
            <a:pPr lvl="2"/>
            <a:r>
              <a:rPr lang="en-US" dirty="0" smtClean="0"/>
              <a:t>Real-time Operating Systems</a:t>
            </a:r>
          </a:p>
          <a:p>
            <a:pPr lvl="2"/>
            <a:r>
              <a:rPr lang="en-US" dirty="0" smtClean="0"/>
              <a:t>C and Assembly </a:t>
            </a: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S</a:t>
            </a:r>
            <a:r>
              <a:rPr lang="en-US" dirty="0" smtClean="0"/>
              <a:t>kills</a:t>
            </a:r>
          </a:p>
          <a:p>
            <a:pPr lvl="2"/>
            <a:r>
              <a:rPr lang="en-US" dirty="0" smtClean="0"/>
              <a:t>SW Development Tools</a:t>
            </a:r>
          </a:p>
          <a:p>
            <a:pPr lvl="2"/>
            <a:r>
              <a:rPr lang="en-US" dirty="0" smtClean="0"/>
              <a:t>DSP and Controls applications</a:t>
            </a:r>
            <a:endParaRPr lang="en-US" dirty="0" smtClean="0"/>
          </a:p>
          <a:p>
            <a:pPr lvl="1"/>
            <a:r>
              <a:rPr lang="en-US" dirty="0" smtClean="0"/>
              <a:t>Hardware and Software Integration</a:t>
            </a:r>
          </a:p>
          <a:p>
            <a:pPr lvl="2"/>
            <a:r>
              <a:rPr lang="en-US" dirty="0" smtClean="0"/>
              <a:t>Desktop and Mobile Applications</a:t>
            </a:r>
          </a:p>
          <a:p>
            <a:pPr lvl="2"/>
            <a:r>
              <a:rPr lang="en-US" dirty="0" smtClean="0"/>
              <a:t>Motor Drives and Power Electronics</a:t>
            </a:r>
          </a:p>
          <a:p>
            <a:pPr lvl="2"/>
            <a:r>
              <a:rPr lang="en-US" dirty="0" smtClean="0"/>
              <a:t>Sensor Interfacing</a:t>
            </a:r>
          </a:p>
          <a:p>
            <a:pPr lvl="2"/>
            <a:r>
              <a:rPr lang="en-US" dirty="0" smtClean="0"/>
              <a:t>PCB Design and Layout</a:t>
            </a:r>
          </a:p>
          <a:p>
            <a:pPr lvl="1"/>
            <a:r>
              <a:rPr lang="en-US" dirty="0" smtClean="0"/>
              <a:t>Systems Engineering</a:t>
            </a:r>
          </a:p>
          <a:p>
            <a:pPr lvl="2"/>
            <a:r>
              <a:rPr lang="en-US" dirty="0" smtClean="0"/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8903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Become a competent embedded software developer</a:t>
            </a:r>
          </a:p>
          <a:p>
            <a:r>
              <a:rPr lang="en-US" dirty="0" smtClean="0"/>
              <a:t>Increase HW and SW integration knowledge</a:t>
            </a:r>
          </a:p>
          <a:p>
            <a:r>
              <a:rPr lang="en-US" dirty="0" smtClean="0"/>
              <a:t>Be able to apply DSP and Algorithms to real-world problems</a:t>
            </a:r>
          </a:p>
          <a:p>
            <a:r>
              <a:rPr lang="en-US" dirty="0" smtClean="0"/>
              <a:t>Increase software troubleshooting competency</a:t>
            </a:r>
          </a:p>
          <a:p>
            <a:r>
              <a:rPr lang="en-US" dirty="0" smtClean="0"/>
              <a:t>Autonomous Guardian Quadcopter</a:t>
            </a:r>
          </a:p>
          <a:p>
            <a:pPr lvl="1"/>
            <a:r>
              <a:rPr lang="en-US" dirty="0" smtClean="0"/>
              <a:t>Smart sensing capabilities</a:t>
            </a:r>
          </a:p>
          <a:p>
            <a:pPr lvl="1"/>
            <a:r>
              <a:rPr lang="en-US" dirty="0" smtClean="0"/>
              <a:t>Auto docking and recharging</a:t>
            </a:r>
          </a:p>
          <a:p>
            <a:pPr lvl="1"/>
            <a:r>
              <a:rPr lang="en-US" dirty="0" smtClean="0"/>
              <a:t>Mobile phone status monitor and manual overwrite</a:t>
            </a:r>
          </a:p>
          <a:p>
            <a:pPr lvl="1"/>
            <a:r>
              <a:rPr lang="en-US" dirty="0" smtClean="0"/>
              <a:t>Cloud computing</a:t>
            </a:r>
          </a:p>
          <a:p>
            <a:r>
              <a:rPr lang="en-US" dirty="0" smtClean="0"/>
              <a:t>Design verification</a:t>
            </a:r>
          </a:p>
          <a:p>
            <a:pPr lvl="1"/>
            <a:r>
              <a:rPr lang="en-US" dirty="0" smtClean="0"/>
              <a:t> Develop test bench to verify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Engineering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275" y="2433294"/>
            <a:ext cx="1659450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(UI) </a:t>
            </a:r>
            <a:r>
              <a:rPr lang="en-US" dirty="0" smtClean="0"/>
              <a:t>Goals</a:t>
            </a:r>
          </a:p>
          <a:p>
            <a:pPr lvl="1"/>
            <a:r>
              <a:rPr lang="en-US" dirty="0"/>
              <a:t>Short term: Implement a terminal user interface that resembles Linux terminal.</a:t>
            </a:r>
          </a:p>
          <a:p>
            <a:pPr lvl="2"/>
            <a:r>
              <a:rPr lang="en-US" dirty="0"/>
              <a:t>Command history functionality</a:t>
            </a:r>
          </a:p>
          <a:p>
            <a:pPr lvl="2"/>
            <a:r>
              <a:rPr lang="en-US" dirty="0"/>
              <a:t>System profiling tools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Long term: migrate terminal UI to C# GUI.</a:t>
            </a:r>
          </a:p>
          <a:p>
            <a:pPr lvl="1"/>
            <a:r>
              <a:rPr lang="en-US" dirty="0"/>
              <a:t>Long term: migrate terminal UI to mobile GUI.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Robot/Quadcopter Goals</a:t>
            </a:r>
          </a:p>
          <a:p>
            <a:pPr lvl="1"/>
            <a:r>
              <a:rPr lang="en-US" dirty="0" smtClean="0"/>
              <a:t>Short term: enable basic movements and wireless communication functionality</a:t>
            </a:r>
          </a:p>
          <a:p>
            <a:pPr lvl="1"/>
            <a:r>
              <a:rPr lang="en-US" dirty="0" smtClean="0"/>
              <a:t>Long term: implement smart controls algorithms</a:t>
            </a:r>
          </a:p>
          <a:p>
            <a:pPr lvl="1"/>
            <a:r>
              <a:rPr lang="en-US" dirty="0" smtClean="0"/>
              <a:t>Long term: autonomous quadcopter scouting interior space (guardian)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Financial </a:t>
            </a:r>
          </a:p>
          <a:p>
            <a:pPr lvl="2"/>
            <a:r>
              <a:rPr lang="en-US" dirty="0" smtClean="0"/>
              <a:t>5k Max</a:t>
            </a:r>
          </a:p>
          <a:p>
            <a:pPr lvl="2"/>
            <a:r>
              <a:rPr lang="en-US" dirty="0" smtClean="0"/>
              <a:t>2-3k Target</a:t>
            </a:r>
          </a:p>
          <a:p>
            <a:pPr lvl="1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10-20 </a:t>
            </a:r>
            <a:r>
              <a:rPr lang="en-US" dirty="0" err="1" smtClean="0"/>
              <a:t>hrs</a:t>
            </a:r>
            <a:r>
              <a:rPr lang="en-US" dirty="0" smtClean="0"/>
              <a:t>/</a:t>
            </a:r>
            <a:r>
              <a:rPr lang="en-US" dirty="0" err="1" smtClean="0"/>
              <a:t>wk</a:t>
            </a:r>
            <a:endParaRPr lang="en-US" dirty="0" smtClean="0"/>
          </a:p>
          <a:p>
            <a:pPr lvl="2"/>
            <a:r>
              <a:rPr lang="en-US" dirty="0" smtClean="0"/>
              <a:t>2 years of R/D (~2000 </a:t>
            </a:r>
            <a:r>
              <a:rPr lang="en-US" dirty="0" err="1" smtClean="0"/>
              <a:t>hrs</a:t>
            </a:r>
            <a:r>
              <a:rPr lang="en-US" dirty="0" smtClean="0"/>
              <a:t> or 80k equivalent)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0: UI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Linux-like UI</a:t>
            </a:r>
          </a:p>
          <a:p>
            <a:r>
              <a:rPr lang="en-US" dirty="0" smtClean="0"/>
              <a:t>Robust UI</a:t>
            </a:r>
          </a:p>
          <a:p>
            <a:r>
              <a:rPr lang="en-US" dirty="0" smtClean="0"/>
              <a:t>User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Preemptive Operating System</a:t>
            </a:r>
          </a:p>
          <a:p>
            <a:pPr lvl="1"/>
            <a:r>
              <a:rPr lang="en-US" dirty="0" smtClean="0"/>
              <a:t>TCB with priority and aging.</a:t>
            </a:r>
          </a:p>
          <a:p>
            <a:pPr lvl="1"/>
            <a:r>
              <a:rPr lang="en-US" dirty="0" smtClean="0"/>
              <a:t>Basic I/O and ADC and DAC functionalities. </a:t>
            </a:r>
          </a:p>
          <a:p>
            <a:pPr lvl="1"/>
            <a:r>
              <a:rPr lang="en-US" dirty="0" smtClean="0"/>
              <a:t>SD Memory Storage for Data Logging</a:t>
            </a:r>
          </a:p>
          <a:p>
            <a:pPr lvl="1"/>
            <a:r>
              <a:rPr lang="en-US" dirty="0" smtClean="0"/>
              <a:t>LCD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I/F</a:t>
            </a:r>
          </a:p>
          <a:p>
            <a:pPr lvl="1"/>
            <a:r>
              <a:rPr lang="en-US" dirty="0" smtClean="0"/>
              <a:t>Test various sensors</a:t>
            </a:r>
          </a:p>
          <a:p>
            <a:pPr lvl="1"/>
            <a:r>
              <a:rPr lang="en-US" dirty="0" smtClean="0"/>
              <a:t>Calibrate sensors</a:t>
            </a:r>
          </a:p>
          <a:p>
            <a:pPr lvl="1"/>
            <a:r>
              <a:rPr lang="en-US" dirty="0" smtClean="0"/>
              <a:t>Sensor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Guardian</vt:lpstr>
      <vt:lpstr>Program Motivation</vt:lpstr>
      <vt:lpstr>Deliverables</vt:lpstr>
      <vt:lpstr>System Engineering</vt:lpstr>
      <vt:lpstr>Planning</vt:lpstr>
      <vt:lpstr>Planning </vt:lpstr>
      <vt:lpstr>Phase 0: UI Development</vt:lpstr>
      <vt:lpstr>Phase 1: Operating System</vt:lpstr>
      <vt:lpstr>Phase 2: Sensors</vt:lpstr>
      <vt:lpstr>Phase 3: Quadcopter Design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</dc:title>
  <dc:creator>Kelvin Le</dc:creator>
  <cp:lastModifiedBy>Kelvin Le</cp:lastModifiedBy>
  <cp:revision>8</cp:revision>
  <dcterms:created xsi:type="dcterms:W3CDTF">2015-09-04T03:30:38Z</dcterms:created>
  <dcterms:modified xsi:type="dcterms:W3CDTF">2015-09-04T04:26:57Z</dcterms:modified>
</cp:coreProperties>
</file>