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7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8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0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B6337-D3D0-4B7E-860B-D2A3C688EEDD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C66897-A57F-488B-A4D2-E45EADB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7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551.l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58DB-2669-4528-80A8-D82A643DC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new location for new shopping mall</a:t>
            </a:r>
          </a:p>
        </p:txBody>
      </p:sp>
    </p:spTree>
    <p:extLst>
      <p:ext uri="{BB962C8B-B14F-4D97-AF65-F5344CB8AC3E}">
        <p14:creationId xmlns:p14="http://schemas.microsoft.com/office/powerpoint/2010/main" val="120732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BB92-D3DE-477A-B471-503E4D6D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target’s locations on the map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001C6-363B-4CF3-A4C5-93F21259E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75" y="2107746"/>
            <a:ext cx="6646384" cy="3974538"/>
          </a:xfrm>
        </p:spPr>
      </p:pic>
    </p:spTree>
    <p:extLst>
      <p:ext uri="{BB962C8B-B14F-4D97-AF65-F5344CB8AC3E}">
        <p14:creationId xmlns:p14="http://schemas.microsoft.com/office/powerpoint/2010/main" val="170307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8DA-31BE-4797-81B8-03B8A6BD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CA518-9AFC-4C9E-B0E3-E99DCE5E4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84" y="2222412"/>
            <a:ext cx="3232556" cy="21971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99547-988F-48B8-9EB7-AFD0E007B050}"/>
              </a:ext>
            </a:extLst>
          </p:cNvPr>
          <p:cNvSpPr txBox="1"/>
          <p:nvPr/>
        </p:nvSpPr>
        <p:spPr>
          <a:xfrm>
            <a:off x="2110468" y="5245554"/>
            <a:ext cx="10124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can see our data widely distributes around axis so regression models (Linear and Polynomial) were </a:t>
            </a:r>
          </a:p>
          <a:p>
            <a:r>
              <a:rPr lang="en-US" dirty="0"/>
              <a:t>always overfitting or very inaccurate , so we decided to stich with averages</a:t>
            </a:r>
          </a:p>
          <a:p>
            <a:endParaRPr lang="en-US" dirty="0"/>
          </a:p>
          <a:p>
            <a:r>
              <a:rPr lang="en-US" dirty="0"/>
              <a:t>And average number of shops through the malls are +/- 100 </a:t>
            </a:r>
          </a:p>
        </p:txBody>
      </p:sp>
    </p:spTree>
    <p:extLst>
      <p:ext uri="{BB962C8B-B14F-4D97-AF65-F5344CB8AC3E}">
        <p14:creationId xmlns:p14="http://schemas.microsoft.com/office/powerpoint/2010/main" val="72274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7241-3E5C-446F-AEB1-340C562A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4AA4-0CFF-4884-B461-8D6B5E32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the best places where the mall could be built </a:t>
            </a:r>
          </a:p>
          <a:p>
            <a:r>
              <a:rPr lang="en-US" dirty="0"/>
              <a:t>Found the best available deals (current moment)</a:t>
            </a:r>
          </a:p>
          <a:p>
            <a:r>
              <a:rPr lang="en-US" dirty="0"/>
              <a:t>After all analysis provided 2 possible best locations </a:t>
            </a:r>
            <a:r>
              <a:rPr lang="en-US"/>
              <a:t>and suggested number of shops.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C2DD-F7C4-4BAD-9232-CDAB71B4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business problem: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18B1C-8578-4ED0-B5DB-B595BD377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find best borough/boroughs to build new shopping mall</a:t>
                </a:r>
              </a:p>
              <a:p>
                <a:r>
                  <a:rPr lang="en-US" dirty="0"/>
                  <a:t>Mall’ size should be bigger than 20.000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Decide how many shops inside the mall should be optimal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18B1C-8578-4ED0-B5DB-B595BD377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8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6FA0-1DA8-4F33-A36B-93EF4C45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77DD-883A-4670-9D9C-AC88B28C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malls currently in Vilnius: data scraped from Wikipedia</a:t>
            </a:r>
          </a:p>
          <a:p>
            <a:r>
              <a:rPr lang="en-US" dirty="0"/>
              <a:t>Smaller shop/chains in the Vilnius: data scraped from </a:t>
            </a:r>
            <a:r>
              <a:rPr lang="en-US" dirty="0">
                <a:hlinkClick r:id="rId2"/>
              </a:rPr>
              <a:t>https://www.1551.lt/</a:t>
            </a:r>
            <a:endParaRPr lang="en-US" dirty="0"/>
          </a:p>
          <a:p>
            <a:r>
              <a:rPr lang="en-US" dirty="0"/>
              <a:t>Other type of shops: data scraped from Foursquare API</a:t>
            </a:r>
          </a:p>
          <a:p>
            <a:r>
              <a:rPr lang="en-US" dirty="0"/>
              <a:t>Boroughs data scraped from Wikipedia</a:t>
            </a:r>
          </a:p>
          <a:p>
            <a:r>
              <a:rPr lang="en-US" dirty="0"/>
              <a:t>Available land deals to buy: scraped from https://www.ober-haus.lt/</a:t>
            </a:r>
          </a:p>
          <a:p>
            <a:r>
              <a:rPr lang="en-US" dirty="0"/>
              <a:t>Total 580 rows and 14 features</a:t>
            </a:r>
          </a:p>
          <a:p>
            <a:r>
              <a:rPr lang="en-US" dirty="0"/>
              <a:t>Duplicate data was dropped </a:t>
            </a:r>
          </a:p>
        </p:txBody>
      </p:sp>
    </p:spTree>
    <p:extLst>
      <p:ext uri="{BB962C8B-B14F-4D97-AF65-F5344CB8AC3E}">
        <p14:creationId xmlns:p14="http://schemas.microsoft.com/office/powerpoint/2010/main" val="227471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3D86-F8AF-471B-BAB7-298629BA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main shopping mall list in Vilnius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EA1FB-F170-4559-90E7-F85480E3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048775"/>
            <a:ext cx="5633360" cy="37370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E5A9FE-34E1-4C8D-8FA6-E4403A14948A}"/>
              </a:ext>
            </a:extLst>
          </p:cNvPr>
          <p:cNvSpPr txBox="1"/>
          <p:nvPr/>
        </p:nvSpPr>
        <p:spPr>
          <a:xfrm>
            <a:off x="3494314" y="5987534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see malls size and regions/boroughs do vary</a:t>
            </a:r>
          </a:p>
        </p:txBody>
      </p:sp>
    </p:spTree>
    <p:extLst>
      <p:ext uri="{BB962C8B-B14F-4D97-AF65-F5344CB8AC3E}">
        <p14:creationId xmlns:p14="http://schemas.microsoft.com/office/powerpoint/2010/main" val="251480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3AFB-7FBF-4434-B6CD-934C2524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on the map(smaller shops included)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CC93C-A4B2-4BBF-80AF-E6F019C06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01" y="2234292"/>
            <a:ext cx="5940912" cy="3590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A0F05-925A-4C2E-8465-E3C850696FCD}"/>
              </a:ext>
            </a:extLst>
          </p:cNvPr>
          <p:cNvSpPr txBox="1"/>
          <p:nvPr/>
        </p:nvSpPr>
        <p:spPr>
          <a:xfrm>
            <a:off x="2886074" y="607831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see the concentration of the mall and the shops is seen very clearly</a:t>
            </a:r>
          </a:p>
        </p:txBody>
      </p:sp>
    </p:spTree>
    <p:extLst>
      <p:ext uri="{BB962C8B-B14F-4D97-AF65-F5344CB8AC3E}">
        <p14:creationId xmlns:p14="http://schemas.microsoft.com/office/powerpoint/2010/main" val="376171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9A9F-41A7-44ED-B391-9890EC5E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prime locations: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E196-11D3-4B43-8854-A9035D21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data format we find 5 best boroughs based on these criteria :</a:t>
            </a:r>
          </a:p>
          <a:p>
            <a:pPr lvl="1"/>
            <a:r>
              <a:rPr lang="en-US" dirty="0"/>
              <a:t>No malls in the borough</a:t>
            </a:r>
          </a:p>
          <a:p>
            <a:pPr lvl="1"/>
            <a:r>
              <a:rPr lang="en-US" dirty="0"/>
              <a:t>People density is highest </a:t>
            </a:r>
          </a:p>
          <a:p>
            <a:pPr lvl="1"/>
            <a:r>
              <a:rPr lang="en-US" dirty="0"/>
              <a:t>And smaller amount other shops/chains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5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B171-B45C-4F5C-BD36-689E4444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prime locations(part II):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4DFEB-D782-4008-B11E-295A41AF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15" y="2396218"/>
            <a:ext cx="3560544" cy="1872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2380F-4643-4118-B1C3-42814F72DE3F}"/>
              </a:ext>
            </a:extLst>
          </p:cNvPr>
          <p:cNvSpPr txBox="1"/>
          <p:nvPr/>
        </p:nvSpPr>
        <p:spPr>
          <a:xfrm>
            <a:off x="2943225" y="5645604"/>
            <a:ext cx="790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drop the ‘</a:t>
            </a:r>
            <a:r>
              <a:rPr lang="en-US" dirty="0" err="1"/>
              <a:t>Naujamiestis</a:t>
            </a:r>
            <a:r>
              <a:rPr lang="en-US" dirty="0"/>
              <a:t>’ due to high shop number compared to other locations</a:t>
            </a:r>
          </a:p>
        </p:txBody>
      </p:sp>
    </p:spTree>
    <p:extLst>
      <p:ext uri="{BB962C8B-B14F-4D97-AF65-F5344CB8AC3E}">
        <p14:creationId xmlns:p14="http://schemas.microsoft.com/office/powerpoint/2010/main" val="16381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2C7F-9E6E-491B-BAF9-3BAE759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best deals currently on the market for sale: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DFAF6-51C5-44D6-A827-073644D60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57" y="2120208"/>
            <a:ext cx="1750707" cy="3700547"/>
          </a:xfrm>
        </p:spPr>
      </p:pic>
    </p:spTree>
    <p:extLst>
      <p:ext uri="{BB962C8B-B14F-4D97-AF65-F5344CB8AC3E}">
        <p14:creationId xmlns:p14="http://schemas.microsoft.com/office/powerpoint/2010/main" val="362863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3EBD-8CC6-4443-A38F-1423FE7D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locations for our new mall are: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63ABE-24BA-4FB9-BF4B-4121E1D8C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51" y="3254361"/>
            <a:ext cx="3747990" cy="1165241"/>
          </a:xfrm>
        </p:spPr>
      </p:pic>
    </p:spTree>
    <p:extLst>
      <p:ext uri="{BB962C8B-B14F-4D97-AF65-F5344CB8AC3E}">
        <p14:creationId xmlns:p14="http://schemas.microsoft.com/office/powerpoint/2010/main" val="2055311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</TotalTime>
  <Words>317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Corbel</vt:lpstr>
      <vt:lpstr>Parallax</vt:lpstr>
      <vt:lpstr>Predicting new location for new shopping mall</vt:lpstr>
      <vt:lpstr>Stakeholders business problem:</vt:lpstr>
      <vt:lpstr>Data acquisition and cleaning</vt:lpstr>
      <vt:lpstr>Our main shopping mall list in Vilnius</vt:lpstr>
      <vt:lpstr>Distribution on the map(smaller shops included)</vt:lpstr>
      <vt:lpstr>Our prime locations:</vt:lpstr>
      <vt:lpstr>Our prime locations(part II):</vt:lpstr>
      <vt:lpstr>Our best deals currently on the market for sale:</vt:lpstr>
      <vt:lpstr>The best locations for our new mall are:</vt:lpstr>
      <vt:lpstr>Our target’s locations on the map :</vt:lpstr>
      <vt:lpstr>Regression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new location for new shopping mall</dc:title>
  <dc:creator>Mindaugas Rudzevicius</dc:creator>
  <cp:lastModifiedBy>Mindaugas Rudzevicius</cp:lastModifiedBy>
  <cp:revision>7</cp:revision>
  <dcterms:created xsi:type="dcterms:W3CDTF">2019-04-24T10:35:47Z</dcterms:created>
  <dcterms:modified xsi:type="dcterms:W3CDTF">2019-04-24T11:55:06Z</dcterms:modified>
</cp:coreProperties>
</file>