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9" r:id="rId3"/>
    <p:sldId id="310" r:id="rId4"/>
    <p:sldId id="287" r:id="rId5"/>
    <p:sldId id="264" r:id="rId6"/>
    <p:sldId id="305" r:id="rId7"/>
    <p:sldId id="307" r:id="rId8"/>
    <p:sldId id="308" r:id="rId9"/>
    <p:sldId id="304" r:id="rId10"/>
    <p:sldId id="30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4F"/>
    <a:srgbClr val="000000"/>
    <a:srgbClr val="00B050"/>
    <a:srgbClr val="008038"/>
    <a:srgbClr val="007B8C"/>
    <a:srgbClr val="00A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2" autoAdjust="0"/>
    <p:restoredTop sz="87897" autoAdjust="0"/>
  </p:normalViewPr>
  <p:slideViewPr>
    <p:cSldViewPr snapToGrid="0">
      <p:cViewPr varScale="1">
        <p:scale>
          <a:sx n="47" d="100"/>
          <a:sy n="47" d="100"/>
        </p:scale>
        <p:origin x="66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933F6B-CFED-4E0A-A754-CD9F495584A2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uk-UA"/>
        </a:p>
      </dgm:t>
    </dgm:pt>
    <dgm:pt modelId="{756706B0-6426-449E-ACB1-E44FAA9412D7}">
      <dgm:prSet phldrT="[Текст]"/>
      <dgm:spPr/>
      <dgm:t>
        <a:bodyPr/>
        <a:lstStyle/>
        <a:p>
          <a:r>
            <a:rPr lang="en-US" dirty="0"/>
            <a:t>Regression Tree </a:t>
          </a:r>
          <a:endParaRPr lang="uk-UA" dirty="0"/>
        </a:p>
      </dgm:t>
    </dgm:pt>
    <dgm:pt modelId="{F03F7EE1-6BE6-4BC5-A0F9-7AC0216B3253}" type="parTrans" cxnId="{551196CE-2A51-4696-8434-A7E5A0EDFEC2}">
      <dgm:prSet/>
      <dgm:spPr/>
      <dgm:t>
        <a:bodyPr/>
        <a:lstStyle/>
        <a:p>
          <a:endParaRPr lang="uk-UA"/>
        </a:p>
      </dgm:t>
    </dgm:pt>
    <dgm:pt modelId="{F88DF51A-4D94-4DDA-B968-DAD0320187C3}" type="sibTrans" cxnId="{551196CE-2A51-4696-8434-A7E5A0EDFEC2}">
      <dgm:prSet/>
      <dgm:spPr/>
      <dgm:t>
        <a:bodyPr/>
        <a:lstStyle/>
        <a:p>
          <a:endParaRPr lang="uk-UA"/>
        </a:p>
      </dgm:t>
    </dgm:pt>
    <dgm:pt modelId="{ACADD4AA-DFD8-42D2-9CBC-B7DE561B2A75}">
      <dgm:prSet/>
      <dgm:spPr/>
      <dgm:t>
        <a:bodyPr/>
        <a:lstStyle/>
        <a:p>
          <a:r>
            <a:rPr lang="en-US" dirty="0"/>
            <a:t>For continuous quantitative target variable. </a:t>
          </a:r>
          <a:endParaRPr lang="uk-UA" dirty="0"/>
        </a:p>
      </dgm:t>
    </dgm:pt>
    <dgm:pt modelId="{3DB5A00C-3A22-4F99-8D24-6813D734481E}" type="parTrans" cxnId="{B5FA5074-0F77-417D-99B5-9F7BE828D6DE}">
      <dgm:prSet/>
      <dgm:spPr/>
      <dgm:t>
        <a:bodyPr/>
        <a:lstStyle/>
        <a:p>
          <a:endParaRPr lang="uk-UA"/>
        </a:p>
      </dgm:t>
    </dgm:pt>
    <dgm:pt modelId="{CC1AF373-8FA6-4B26-957D-FB94C874D917}" type="sibTrans" cxnId="{B5FA5074-0F77-417D-99B5-9F7BE828D6DE}">
      <dgm:prSet/>
      <dgm:spPr/>
      <dgm:t>
        <a:bodyPr/>
        <a:lstStyle/>
        <a:p>
          <a:endParaRPr lang="uk-UA"/>
        </a:p>
      </dgm:t>
    </dgm:pt>
    <dgm:pt modelId="{1BD3C550-0958-4B19-ACC4-774318EBDE15}">
      <dgm:prSet/>
      <dgm:spPr/>
      <dgm:t>
        <a:bodyPr/>
        <a:lstStyle/>
        <a:p>
          <a:r>
            <a:rPr lang="en-US" dirty="0" err="1"/>
            <a:t>Eg.</a:t>
          </a:r>
          <a:r>
            <a:rPr lang="en-US" dirty="0"/>
            <a:t> Predicting rainfall, predicting revenue, predicting marks etc. </a:t>
          </a:r>
          <a:endParaRPr lang="uk-UA" dirty="0"/>
        </a:p>
      </dgm:t>
    </dgm:pt>
    <dgm:pt modelId="{9EC8300C-072F-4333-B6AC-7E0885F28876}" type="parTrans" cxnId="{6161FF8D-419E-403A-A5BA-05F77E3111DA}">
      <dgm:prSet/>
      <dgm:spPr/>
      <dgm:t>
        <a:bodyPr/>
        <a:lstStyle/>
        <a:p>
          <a:endParaRPr lang="uk-UA"/>
        </a:p>
      </dgm:t>
    </dgm:pt>
    <dgm:pt modelId="{36245CA1-C10C-441D-8D40-ED9FEC9E7AD8}" type="sibTrans" cxnId="{6161FF8D-419E-403A-A5BA-05F77E3111DA}">
      <dgm:prSet/>
      <dgm:spPr/>
      <dgm:t>
        <a:bodyPr/>
        <a:lstStyle/>
        <a:p>
          <a:endParaRPr lang="uk-UA"/>
        </a:p>
      </dgm:t>
    </dgm:pt>
    <dgm:pt modelId="{1E27309F-7E06-4CFD-BA58-89E1C3580C72}">
      <dgm:prSet/>
      <dgm:spPr/>
      <dgm:t>
        <a:bodyPr/>
        <a:lstStyle/>
        <a:p>
          <a:r>
            <a:rPr lang="en-US" dirty="0"/>
            <a:t>Classification Tree </a:t>
          </a:r>
          <a:endParaRPr lang="uk-UA" dirty="0"/>
        </a:p>
      </dgm:t>
    </dgm:pt>
    <dgm:pt modelId="{0CB5800B-EC45-4C73-AF1F-94B301A90832}" type="parTrans" cxnId="{8C9391CF-6416-4C34-8619-B6D2AFCE4AFF}">
      <dgm:prSet/>
      <dgm:spPr/>
      <dgm:t>
        <a:bodyPr/>
        <a:lstStyle/>
        <a:p>
          <a:endParaRPr lang="uk-UA"/>
        </a:p>
      </dgm:t>
    </dgm:pt>
    <dgm:pt modelId="{690A6168-7BCA-4D2D-B397-4382CBBDC2D0}" type="sibTrans" cxnId="{8C9391CF-6416-4C34-8619-B6D2AFCE4AFF}">
      <dgm:prSet/>
      <dgm:spPr/>
      <dgm:t>
        <a:bodyPr/>
        <a:lstStyle/>
        <a:p>
          <a:endParaRPr lang="uk-UA"/>
        </a:p>
      </dgm:t>
    </dgm:pt>
    <dgm:pt modelId="{8FEDEA16-E853-43E6-9C26-810876BFA758}">
      <dgm:prSet/>
      <dgm:spPr/>
      <dgm:t>
        <a:bodyPr/>
        <a:lstStyle/>
        <a:p>
          <a:r>
            <a:rPr lang="en-US" dirty="0"/>
            <a:t>For discrete categorical target variables </a:t>
          </a:r>
          <a:endParaRPr lang="uk-UA" dirty="0"/>
        </a:p>
      </dgm:t>
    </dgm:pt>
    <dgm:pt modelId="{40D521FD-1A77-45D1-B514-2B8FBB5B6F3E}" type="parTrans" cxnId="{BDAD4442-0D4A-4077-AD13-9CC795143DB1}">
      <dgm:prSet/>
      <dgm:spPr/>
      <dgm:t>
        <a:bodyPr/>
        <a:lstStyle/>
        <a:p>
          <a:endParaRPr lang="uk-UA"/>
        </a:p>
      </dgm:t>
    </dgm:pt>
    <dgm:pt modelId="{92752708-7CFD-461F-8469-3B0649610DDD}" type="sibTrans" cxnId="{BDAD4442-0D4A-4077-AD13-9CC795143DB1}">
      <dgm:prSet/>
      <dgm:spPr/>
      <dgm:t>
        <a:bodyPr/>
        <a:lstStyle/>
        <a:p>
          <a:endParaRPr lang="uk-UA"/>
        </a:p>
      </dgm:t>
    </dgm:pt>
    <dgm:pt modelId="{D9BAFA27-5BCF-40C7-95D4-82AFAE3C8217}">
      <dgm:prSet/>
      <dgm:spPr/>
      <dgm:t>
        <a:bodyPr/>
        <a:lstStyle/>
        <a:p>
          <a:r>
            <a:rPr lang="en-US" dirty="0" err="1"/>
            <a:t>Eg.</a:t>
          </a:r>
          <a:r>
            <a:rPr lang="en-US" dirty="0"/>
            <a:t> Predicting High or Low, Win or Loss, Healthy or Unhealthy </a:t>
          </a:r>
          <a:r>
            <a:rPr lang="en-US" dirty="0" err="1"/>
            <a:t>etc</a:t>
          </a:r>
          <a:r>
            <a:rPr lang="en-US" dirty="0"/>
            <a:t> </a:t>
          </a:r>
        </a:p>
      </dgm:t>
    </dgm:pt>
    <dgm:pt modelId="{C8687874-EBCC-4839-816B-BBF5771B4DD7}" type="parTrans" cxnId="{73421748-CF99-44B7-A666-8FEB928BB2A4}">
      <dgm:prSet/>
      <dgm:spPr/>
      <dgm:t>
        <a:bodyPr/>
        <a:lstStyle/>
        <a:p>
          <a:endParaRPr lang="uk-UA"/>
        </a:p>
      </dgm:t>
    </dgm:pt>
    <dgm:pt modelId="{4F3C2470-B7D5-406A-925A-D7193F346990}" type="sibTrans" cxnId="{73421748-CF99-44B7-A666-8FEB928BB2A4}">
      <dgm:prSet/>
      <dgm:spPr/>
      <dgm:t>
        <a:bodyPr/>
        <a:lstStyle/>
        <a:p>
          <a:endParaRPr lang="uk-UA"/>
        </a:p>
      </dgm:t>
    </dgm:pt>
    <dgm:pt modelId="{6370F261-7934-4270-9674-24B6CA729622}" type="pres">
      <dgm:prSet presAssocID="{DB933F6B-CFED-4E0A-A754-CD9F495584A2}" presName="Name0" presStyleCnt="0">
        <dgm:presLayoutVars>
          <dgm:dir/>
          <dgm:animLvl val="lvl"/>
          <dgm:resizeHandles val="exact"/>
        </dgm:presLayoutVars>
      </dgm:prSet>
      <dgm:spPr/>
    </dgm:pt>
    <dgm:pt modelId="{F50DD9AE-820F-4D82-B70E-08118DF5E93E}" type="pres">
      <dgm:prSet presAssocID="{756706B0-6426-449E-ACB1-E44FAA9412D7}" presName="linNode" presStyleCnt="0"/>
      <dgm:spPr/>
    </dgm:pt>
    <dgm:pt modelId="{3B536366-E663-488F-9A3D-3E2E9530AD2F}" type="pres">
      <dgm:prSet presAssocID="{756706B0-6426-449E-ACB1-E44FAA9412D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B30B8D0-CF3C-4273-8A88-19428D373878}" type="pres">
      <dgm:prSet presAssocID="{756706B0-6426-449E-ACB1-E44FAA9412D7}" presName="descendantText" presStyleLbl="alignAccFollowNode1" presStyleIdx="0" presStyleCnt="2">
        <dgm:presLayoutVars>
          <dgm:bulletEnabled val="1"/>
        </dgm:presLayoutVars>
      </dgm:prSet>
      <dgm:spPr/>
    </dgm:pt>
    <dgm:pt modelId="{F81A67A4-019E-4781-B51A-8DE0D8AE9785}" type="pres">
      <dgm:prSet presAssocID="{F88DF51A-4D94-4DDA-B968-DAD0320187C3}" presName="sp" presStyleCnt="0"/>
      <dgm:spPr/>
    </dgm:pt>
    <dgm:pt modelId="{A5BFE1B3-A9A0-4480-9D29-A8209E7B3453}" type="pres">
      <dgm:prSet presAssocID="{1E27309F-7E06-4CFD-BA58-89E1C3580C72}" presName="linNode" presStyleCnt="0"/>
      <dgm:spPr/>
    </dgm:pt>
    <dgm:pt modelId="{49A241B9-376F-4183-AD93-C29D5344C2EE}" type="pres">
      <dgm:prSet presAssocID="{1E27309F-7E06-4CFD-BA58-89E1C3580C72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479B45E-7015-4154-A455-5AC1EC1931CD}" type="pres">
      <dgm:prSet presAssocID="{1E27309F-7E06-4CFD-BA58-89E1C3580C72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5391702-A957-4A5B-AE23-D0FF573788A7}" type="presOf" srcId="{ACADD4AA-DFD8-42D2-9CBC-B7DE561B2A75}" destId="{1B30B8D0-CF3C-4273-8A88-19428D373878}" srcOrd="0" destOrd="0" presId="urn:microsoft.com/office/officeart/2005/8/layout/vList5"/>
    <dgm:cxn modelId="{BDAD4442-0D4A-4077-AD13-9CC795143DB1}" srcId="{1E27309F-7E06-4CFD-BA58-89E1C3580C72}" destId="{8FEDEA16-E853-43E6-9C26-810876BFA758}" srcOrd="0" destOrd="0" parTransId="{40D521FD-1A77-45D1-B514-2B8FBB5B6F3E}" sibTransId="{92752708-7CFD-461F-8469-3B0649610DDD}"/>
    <dgm:cxn modelId="{73421748-CF99-44B7-A666-8FEB928BB2A4}" srcId="{1E27309F-7E06-4CFD-BA58-89E1C3580C72}" destId="{D9BAFA27-5BCF-40C7-95D4-82AFAE3C8217}" srcOrd="1" destOrd="0" parTransId="{C8687874-EBCC-4839-816B-BBF5771B4DD7}" sibTransId="{4F3C2470-B7D5-406A-925A-D7193F346990}"/>
    <dgm:cxn modelId="{A4155B6E-85FB-414B-B4A6-95A88E502128}" type="presOf" srcId="{DB933F6B-CFED-4E0A-A754-CD9F495584A2}" destId="{6370F261-7934-4270-9674-24B6CA729622}" srcOrd="0" destOrd="0" presId="urn:microsoft.com/office/officeart/2005/8/layout/vList5"/>
    <dgm:cxn modelId="{B5FA5074-0F77-417D-99B5-9F7BE828D6DE}" srcId="{756706B0-6426-449E-ACB1-E44FAA9412D7}" destId="{ACADD4AA-DFD8-42D2-9CBC-B7DE561B2A75}" srcOrd="0" destOrd="0" parTransId="{3DB5A00C-3A22-4F99-8D24-6813D734481E}" sibTransId="{CC1AF373-8FA6-4B26-957D-FB94C874D917}"/>
    <dgm:cxn modelId="{A798037A-3621-4DD3-A077-A28F5743100F}" type="presOf" srcId="{1BD3C550-0958-4B19-ACC4-774318EBDE15}" destId="{1B30B8D0-CF3C-4273-8A88-19428D373878}" srcOrd="0" destOrd="1" presId="urn:microsoft.com/office/officeart/2005/8/layout/vList5"/>
    <dgm:cxn modelId="{29D4C681-0E1E-4732-94E1-1B5921FBF7B1}" type="presOf" srcId="{8FEDEA16-E853-43E6-9C26-810876BFA758}" destId="{5479B45E-7015-4154-A455-5AC1EC1931CD}" srcOrd="0" destOrd="0" presId="urn:microsoft.com/office/officeart/2005/8/layout/vList5"/>
    <dgm:cxn modelId="{6161FF8D-419E-403A-A5BA-05F77E3111DA}" srcId="{756706B0-6426-449E-ACB1-E44FAA9412D7}" destId="{1BD3C550-0958-4B19-ACC4-774318EBDE15}" srcOrd="1" destOrd="0" parTransId="{9EC8300C-072F-4333-B6AC-7E0885F28876}" sibTransId="{36245CA1-C10C-441D-8D40-ED9FEC9E7AD8}"/>
    <dgm:cxn modelId="{4E47CF9B-EFBA-42C8-B594-EA9FAB71BA08}" type="presOf" srcId="{D9BAFA27-5BCF-40C7-95D4-82AFAE3C8217}" destId="{5479B45E-7015-4154-A455-5AC1EC1931CD}" srcOrd="0" destOrd="1" presId="urn:microsoft.com/office/officeart/2005/8/layout/vList5"/>
    <dgm:cxn modelId="{216D41B9-4467-475C-82B7-1B3F0979252F}" type="presOf" srcId="{756706B0-6426-449E-ACB1-E44FAA9412D7}" destId="{3B536366-E663-488F-9A3D-3E2E9530AD2F}" srcOrd="0" destOrd="0" presId="urn:microsoft.com/office/officeart/2005/8/layout/vList5"/>
    <dgm:cxn modelId="{551196CE-2A51-4696-8434-A7E5A0EDFEC2}" srcId="{DB933F6B-CFED-4E0A-A754-CD9F495584A2}" destId="{756706B0-6426-449E-ACB1-E44FAA9412D7}" srcOrd="0" destOrd="0" parTransId="{F03F7EE1-6BE6-4BC5-A0F9-7AC0216B3253}" sibTransId="{F88DF51A-4D94-4DDA-B968-DAD0320187C3}"/>
    <dgm:cxn modelId="{8C9391CF-6416-4C34-8619-B6D2AFCE4AFF}" srcId="{DB933F6B-CFED-4E0A-A754-CD9F495584A2}" destId="{1E27309F-7E06-4CFD-BA58-89E1C3580C72}" srcOrd="1" destOrd="0" parTransId="{0CB5800B-EC45-4C73-AF1F-94B301A90832}" sibTransId="{690A6168-7BCA-4D2D-B397-4382CBBDC2D0}"/>
    <dgm:cxn modelId="{51A146E9-60E7-4626-9948-1CA1059BA40D}" type="presOf" srcId="{1E27309F-7E06-4CFD-BA58-89E1C3580C72}" destId="{49A241B9-376F-4183-AD93-C29D5344C2EE}" srcOrd="0" destOrd="0" presId="urn:microsoft.com/office/officeart/2005/8/layout/vList5"/>
    <dgm:cxn modelId="{63DCC1C0-2E78-4E41-B485-82F636482556}" type="presParOf" srcId="{6370F261-7934-4270-9674-24B6CA729622}" destId="{F50DD9AE-820F-4D82-B70E-08118DF5E93E}" srcOrd="0" destOrd="0" presId="urn:microsoft.com/office/officeart/2005/8/layout/vList5"/>
    <dgm:cxn modelId="{EF267DDE-4B78-46B9-947A-508F8499E0B9}" type="presParOf" srcId="{F50DD9AE-820F-4D82-B70E-08118DF5E93E}" destId="{3B536366-E663-488F-9A3D-3E2E9530AD2F}" srcOrd="0" destOrd="0" presId="urn:microsoft.com/office/officeart/2005/8/layout/vList5"/>
    <dgm:cxn modelId="{B3E7F04E-2B6F-4742-BC07-A4A758DDD4C8}" type="presParOf" srcId="{F50DD9AE-820F-4D82-B70E-08118DF5E93E}" destId="{1B30B8D0-CF3C-4273-8A88-19428D373878}" srcOrd="1" destOrd="0" presId="urn:microsoft.com/office/officeart/2005/8/layout/vList5"/>
    <dgm:cxn modelId="{06E905D9-C0D1-4FFB-8A0E-36F3264535C6}" type="presParOf" srcId="{6370F261-7934-4270-9674-24B6CA729622}" destId="{F81A67A4-019E-4781-B51A-8DE0D8AE9785}" srcOrd="1" destOrd="0" presId="urn:microsoft.com/office/officeart/2005/8/layout/vList5"/>
    <dgm:cxn modelId="{B9577803-3DD9-400D-99D4-1CEB40876903}" type="presParOf" srcId="{6370F261-7934-4270-9674-24B6CA729622}" destId="{A5BFE1B3-A9A0-4480-9D29-A8209E7B3453}" srcOrd="2" destOrd="0" presId="urn:microsoft.com/office/officeart/2005/8/layout/vList5"/>
    <dgm:cxn modelId="{143DF4C0-4327-425F-8D7B-A204719716D2}" type="presParOf" srcId="{A5BFE1B3-A9A0-4480-9D29-A8209E7B3453}" destId="{49A241B9-376F-4183-AD93-C29D5344C2EE}" srcOrd="0" destOrd="0" presId="urn:microsoft.com/office/officeart/2005/8/layout/vList5"/>
    <dgm:cxn modelId="{0C652906-6048-4320-903D-CB991158CCB0}" type="presParOf" srcId="{A5BFE1B3-A9A0-4480-9D29-A8209E7B3453}" destId="{5479B45E-7015-4154-A455-5AC1EC1931C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F21C4D-0E79-464A-A215-FBC964B52F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19F1C3F5-A196-42CF-9076-FB7B845A3F4C}">
      <dgm:prSet phldrT="[Текст]"/>
      <dgm:spPr/>
      <dgm:t>
        <a:bodyPr/>
        <a:lstStyle/>
        <a:p>
          <a:r>
            <a:rPr lang="ru-RU" dirty="0"/>
            <a:t>АЛГОРИТМИ ДЕРЕВА Р</a:t>
          </a:r>
          <a:r>
            <a:rPr lang="uk-UA" dirty="0"/>
            <a:t>ІШЕНЬ</a:t>
          </a:r>
        </a:p>
      </dgm:t>
    </dgm:pt>
    <dgm:pt modelId="{C8A2D198-4E2E-4BA0-B4B0-AEBEAE74A989}" type="parTrans" cxnId="{E1575C23-A25A-4E35-9510-82DB1B524BB3}">
      <dgm:prSet/>
      <dgm:spPr/>
      <dgm:t>
        <a:bodyPr/>
        <a:lstStyle/>
        <a:p>
          <a:endParaRPr lang="uk-UA"/>
        </a:p>
      </dgm:t>
    </dgm:pt>
    <dgm:pt modelId="{87290B14-27BC-40D0-AF8E-3963069D5800}" type="sibTrans" cxnId="{E1575C23-A25A-4E35-9510-82DB1B524BB3}">
      <dgm:prSet/>
      <dgm:spPr/>
      <dgm:t>
        <a:bodyPr/>
        <a:lstStyle/>
        <a:p>
          <a:endParaRPr lang="uk-UA"/>
        </a:p>
      </dgm:t>
    </dgm:pt>
    <dgm:pt modelId="{8D604A60-B12A-419C-B989-F4FC652389E9}">
      <dgm:prSet phldrT="[Текст]"/>
      <dgm:spPr/>
      <dgm:t>
        <a:bodyPr/>
        <a:lstStyle/>
        <a:p>
          <a:r>
            <a:rPr lang="en-US" dirty="0"/>
            <a:t>ID3</a:t>
          </a:r>
          <a:endParaRPr lang="uk-UA" dirty="0"/>
        </a:p>
      </dgm:t>
    </dgm:pt>
    <dgm:pt modelId="{2E586332-3938-41C3-8F2B-E146E9A5801F}" type="parTrans" cxnId="{6DB6B7C9-6A2A-4A88-BAA9-D065AAC26C54}">
      <dgm:prSet/>
      <dgm:spPr/>
      <dgm:t>
        <a:bodyPr/>
        <a:lstStyle/>
        <a:p>
          <a:endParaRPr lang="uk-UA"/>
        </a:p>
      </dgm:t>
    </dgm:pt>
    <dgm:pt modelId="{D00DC7D6-A887-4B2B-A666-0032F696B77C}" type="sibTrans" cxnId="{6DB6B7C9-6A2A-4A88-BAA9-D065AAC26C54}">
      <dgm:prSet/>
      <dgm:spPr/>
      <dgm:t>
        <a:bodyPr/>
        <a:lstStyle/>
        <a:p>
          <a:endParaRPr lang="uk-UA"/>
        </a:p>
      </dgm:t>
    </dgm:pt>
    <dgm:pt modelId="{B402A5EF-8F3C-42D1-9799-08871E605D39}">
      <dgm:prSet phldrT="[Текст]"/>
      <dgm:spPr/>
      <dgm:t>
        <a:bodyPr/>
        <a:lstStyle/>
        <a:p>
          <a:r>
            <a:rPr lang="en-US" dirty="0"/>
            <a:t>C5(4.5)</a:t>
          </a:r>
          <a:endParaRPr lang="uk-UA" dirty="0"/>
        </a:p>
      </dgm:t>
    </dgm:pt>
    <dgm:pt modelId="{B8D72FE9-CA95-463A-B79D-541CCC7BA721}" type="parTrans" cxnId="{E163A90F-8D22-483C-A8B6-EEDFB9794940}">
      <dgm:prSet/>
      <dgm:spPr/>
      <dgm:t>
        <a:bodyPr/>
        <a:lstStyle/>
        <a:p>
          <a:endParaRPr lang="uk-UA"/>
        </a:p>
      </dgm:t>
    </dgm:pt>
    <dgm:pt modelId="{4F96A762-E10C-460D-A311-83A1D9BAF9A8}" type="sibTrans" cxnId="{E163A90F-8D22-483C-A8B6-EEDFB9794940}">
      <dgm:prSet/>
      <dgm:spPr/>
      <dgm:t>
        <a:bodyPr/>
        <a:lstStyle/>
        <a:p>
          <a:endParaRPr lang="uk-UA"/>
        </a:p>
      </dgm:t>
    </dgm:pt>
    <dgm:pt modelId="{EBF3CF86-9DD0-4A5A-9693-E20A0709260B}">
      <dgm:prSet phldrT="[Текст]"/>
      <dgm:spPr/>
      <dgm:t>
        <a:bodyPr/>
        <a:lstStyle/>
        <a:p>
          <a:r>
            <a:rPr lang="en-US" dirty="0"/>
            <a:t>CART</a:t>
          </a:r>
          <a:endParaRPr lang="uk-UA" dirty="0"/>
        </a:p>
      </dgm:t>
    </dgm:pt>
    <dgm:pt modelId="{3375A649-E2A2-4355-8CAC-B4053CB34DE2}" type="parTrans" cxnId="{6F335775-1777-42CC-8CE3-66C60D8AA42D}">
      <dgm:prSet/>
      <dgm:spPr/>
      <dgm:t>
        <a:bodyPr/>
        <a:lstStyle/>
        <a:p>
          <a:endParaRPr lang="ru-RU"/>
        </a:p>
      </dgm:t>
    </dgm:pt>
    <dgm:pt modelId="{B20AED51-A024-4EB6-A9C3-EBCCF2D5EE5C}" type="sibTrans" cxnId="{6F335775-1777-42CC-8CE3-66C60D8AA42D}">
      <dgm:prSet/>
      <dgm:spPr/>
      <dgm:t>
        <a:bodyPr/>
        <a:lstStyle/>
        <a:p>
          <a:endParaRPr lang="ru-RU"/>
        </a:p>
      </dgm:t>
    </dgm:pt>
    <dgm:pt modelId="{FB753BDE-A6B8-4863-94C3-F1C8245F68F8}" type="pres">
      <dgm:prSet presAssocID="{76F21C4D-0E79-464A-A215-FBC964B52F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35DAC0-7A87-4C7F-A09F-6AB0F584E8DE}" type="pres">
      <dgm:prSet presAssocID="{19F1C3F5-A196-42CF-9076-FB7B845A3F4C}" presName="hierRoot1" presStyleCnt="0"/>
      <dgm:spPr/>
    </dgm:pt>
    <dgm:pt modelId="{D18118EA-B205-4D77-8351-D0C02BBE6BCA}" type="pres">
      <dgm:prSet presAssocID="{19F1C3F5-A196-42CF-9076-FB7B845A3F4C}" presName="composite" presStyleCnt="0"/>
      <dgm:spPr/>
    </dgm:pt>
    <dgm:pt modelId="{5D97E938-FFD1-48B1-8341-87428E980DFD}" type="pres">
      <dgm:prSet presAssocID="{19F1C3F5-A196-42CF-9076-FB7B845A3F4C}" presName="background" presStyleLbl="node0" presStyleIdx="0" presStyleCnt="1"/>
      <dgm:spPr/>
    </dgm:pt>
    <dgm:pt modelId="{11E2F38A-771B-4465-B687-73839CD61C25}" type="pres">
      <dgm:prSet presAssocID="{19F1C3F5-A196-42CF-9076-FB7B845A3F4C}" presName="text" presStyleLbl="fgAcc0" presStyleIdx="0" presStyleCnt="1">
        <dgm:presLayoutVars>
          <dgm:chPref val="3"/>
        </dgm:presLayoutVars>
      </dgm:prSet>
      <dgm:spPr/>
    </dgm:pt>
    <dgm:pt modelId="{C1387957-CEE6-45F9-A914-19C2DF6E900D}" type="pres">
      <dgm:prSet presAssocID="{19F1C3F5-A196-42CF-9076-FB7B845A3F4C}" presName="hierChild2" presStyleCnt="0"/>
      <dgm:spPr/>
    </dgm:pt>
    <dgm:pt modelId="{2CB605A0-D9C1-4CB7-AA4D-231AB72B3E51}" type="pres">
      <dgm:prSet presAssocID="{2E586332-3938-41C3-8F2B-E146E9A5801F}" presName="Name10" presStyleLbl="parChTrans1D2" presStyleIdx="0" presStyleCnt="3"/>
      <dgm:spPr/>
    </dgm:pt>
    <dgm:pt modelId="{E67AA453-1431-466D-9B82-C434BE26E5FC}" type="pres">
      <dgm:prSet presAssocID="{8D604A60-B12A-419C-B989-F4FC652389E9}" presName="hierRoot2" presStyleCnt="0"/>
      <dgm:spPr/>
    </dgm:pt>
    <dgm:pt modelId="{EC55D405-79B8-4B0D-82BF-F4FF4584AE52}" type="pres">
      <dgm:prSet presAssocID="{8D604A60-B12A-419C-B989-F4FC652389E9}" presName="composite2" presStyleCnt="0"/>
      <dgm:spPr/>
    </dgm:pt>
    <dgm:pt modelId="{F73E6D44-FE22-43E0-8880-8B53ADF4085E}" type="pres">
      <dgm:prSet presAssocID="{8D604A60-B12A-419C-B989-F4FC652389E9}" presName="background2" presStyleLbl="node2" presStyleIdx="0" presStyleCnt="3"/>
      <dgm:spPr/>
    </dgm:pt>
    <dgm:pt modelId="{7A5803D4-C33C-49B2-9A6E-EE13FB330E90}" type="pres">
      <dgm:prSet presAssocID="{8D604A60-B12A-419C-B989-F4FC652389E9}" presName="text2" presStyleLbl="fgAcc2" presStyleIdx="0" presStyleCnt="3">
        <dgm:presLayoutVars>
          <dgm:chPref val="3"/>
        </dgm:presLayoutVars>
      </dgm:prSet>
      <dgm:spPr/>
    </dgm:pt>
    <dgm:pt modelId="{F347193B-FF70-4152-8B08-0418BCB39C2A}" type="pres">
      <dgm:prSet presAssocID="{8D604A60-B12A-419C-B989-F4FC652389E9}" presName="hierChild3" presStyleCnt="0"/>
      <dgm:spPr/>
    </dgm:pt>
    <dgm:pt modelId="{0039E30B-78B3-4F0E-A80F-1A3CF4EB507D}" type="pres">
      <dgm:prSet presAssocID="{B8D72FE9-CA95-463A-B79D-541CCC7BA721}" presName="Name10" presStyleLbl="parChTrans1D2" presStyleIdx="1" presStyleCnt="3"/>
      <dgm:spPr/>
    </dgm:pt>
    <dgm:pt modelId="{CDE1BBB1-2298-43B3-ACF3-18425B5347D3}" type="pres">
      <dgm:prSet presAssocID="{B402A5EF-8F3C-42D1-9799-08871E605D39}" presName="hierRoot2" presStyleCnt="0"/>
      <dgm:spPr/>
    </dgm:pt>
    <dgm:pt modelId="{CD355E30-0682-4304-A6A9-B0EE7A1ECCDA}" type="pres">
      <dgm:prSet presAssocID="{B402A5EF-8F3C-42D1-9799-08871E605D39}" presName="composite2" presStyleCnt="0"/>
      <dgm:spPr/>
    </dgm:pt>
    <dgm:pt modelId="{278342C4-8EFD-4152-9F2E-346E70416AFB}" type="pres">
      <dgm:prSet presAssocID="{B402A5EF-8F3C-42D1-9799-08871E605D39}" presName="background2" presStyleLbl="node2" presStyleIdx="1" presStyleCnt="3"/>
      <dgm:spPr/>
    </dgm:pt>
    <dgm:pt modelId="{798E7349-822E-4E26-B67C-73ED6D856AFD}" type="pres">
      <dgm:prSet presAssocID="{B402A5EF-8F3C-42D1-9799-08871E605D39}" presName="text2" presStyleLbl="fgAcc2" presStyleIdx="1" presStyleCnt="3">
        <dgm:presLayoutVars>
          <dgm:chPref val="3"/>
        </dgm:presLayoutVars>
      </dgm:prSet>
      <dgm:spPr/>
    </dgm:pt>
    <dgm:pt modelId="{43ACD731-7B54-492F-AA73-546819474A98}" type="pres">
      <dgm:prSet presAssocID="{B402A5EF-8F3C-42D1-9799-08871E605D39}" presName="hierChild3" presStyleCnt="0"/>
      <dgm:spPr/>
    </dgm:pt>
    <dgm:pt modelId="{AFDF511D-9F0F-4318-BA7A-B4698572766F}" type="pres">
      <dgm:prSet presAssocID="{3375A649-E2A2-4355-8CAC-B4053CB34DE2}" presName="Name10" presStyleLbl="parChTrans1D2" presStyleIdx="2" presStyleCnt="3"/>
      <dgm:spPr/>
    </dgm:pt>
    <dgm:pt modelId="{C98DA56E-6EDC-4162-8F57-7CDE71A577C4}" type="pres">
      <dgm:prSet presAssocID="{EBF3CF86-9DD0-4A5A-9693-E20A0709260B}" presName="hierRoot2" presStyleCnt="0"/>
      <dgm:spPr/>
    </dgm:pt>
    <dgm:pt modelId="{17585799-2D0F-4541-9ED9-EA1B8C9C7BDA}" type="pres">
      <dgm:prSet presAssocID="{EBF3CF86-9DD0-4A5A-9693-E20A0709260B}" presName="composite2" presStyleCnt="0"/>
      <dgm:spPr/>
    </dgm:pt>
    <dgm:pt modelId="{73CE5D60-897E-4980-8A35-1FCC680A2713}" type="pres">
      <dgm:prSet presAssocID="{EBF3CF86-9DD0-4A5A-9693-E20A0709260B}" presName="background2" presStyleLbl="node2" presStyleIdx="2" presStyleCnt="3"/>
      <dgm:spPr/>
    </dgm:pt>
    <dgm:pt modelId="{ACD3C765-E781-4477-B8B5-783C6E2BCE1D}" type="pres">
      <dgm:prSet presAssocID="{EBF3CF86-9DD0-4A5A-9693-E20A0709260B}" presName="text2" presStyleLbl="fgAcc2" presStyleIdx="2" presStyleCnt="3">
        <dgm:presLayoutVars>
          <dgm:chPref val="3"/>
        </dgm:presLayoutVars>
      </dgm:prSet>
      <dgm:spPr/>
    </dgm:pt>
    <dgm:pt modelId="{7C82418C-D2EE-4B8B-AC0E-AA3B2609367E}" type="pres">
      <dgm:prSet presAssocID="{EBF3CF86-9DD0-4A5A-9693-E20A0709260B}" presName="hierChild3" presStyleCnt="0"/>
      <dgm:spPr/>
    </dgm:pt>
  </dgm:ptLst>
  <dgm:cxnLst>
    <dgm:cxn modelId="{E163A90F-8D22-483C-A8B6-EEDFB9794940}" srcId="{19F1C3F5-A196-42CF-9076-FB7B845A3F4C}" destId="{B402A5EF-8F3C-42D1-9799-08871E605D39}" srcOrd="1" destOrd="0" parTransId="{B8D72FE9-CA95-463A-B79D-541CCC7BA721}" sibTransId="{4F96A762-E10C-460D-A311-83A1D9BAF9A8}"/>
    <dgm:cxn modelId="{57F51E12-362A-4E23-92FA-C08F80E02992}" type="presOf" srcId="{B402A5EF-8F3C-42D1-9799-08871E605D39}" destId="{798E7349-822E-4E26-B67C-73ED6D856AFD}" srcOrd="0" destOrd="0" presId="urn:microsoft.com/office/officeart/2005/8/layout/hierarchy1"/>
    <dgm:cxn modelId="{E1575C23-A25A-4E35-9510-82DB1B524BB3}" srcId="{76F21C4D-0E79-464A-A215-FBC964B52F46}" destId="{19F1C3F5-A196-42CF-9076-FB7B845A3F4C}" srcOrd="0" destOrd="0" parTransId="{C8A2D198-4E2E-4BA0-B4B0-AEBEAE74A989}" sibTransId="{87290B14-27BC-40D0-AF8E-3963069D5800}"/>
    <dgm:cxn modelId="{8BCB9429-D335-42B2-ADCC-D637DCD96902}" type="presOf" srcId="{8D604A60-B12A-419C-B989-F4FC652389E9}" destId="{7A5803D4-C33C-49B2-9A6E-EE13FB330E90}" srcOrd="0" destOrd="0" presId="urn:microsoft.com/office/officeart/2005/8/layout/hierarchy1"/>
    <dgm:cxn modelId="{46A3892F-CFA5-4106-A142-2EBC65E990A0}" type="presOf" srcId="{B8D72FE9-CA95-463A-B79D-541CCC7BA721}" destId="{0039E30B-78B3-4F0E-A80F-1A3CF4EB507D}" srcOrd="0" destOrd="0" presId="urn:microsoft.com/office/officeart/2005/8/layout/hierarchy1"/>
    <dgm:cxn modelId="{23A4F04C-C973-46FA-873C-EED6730B778A}" type="presOf" srcId="{2E586332-3938-41C3-8F2B-E146E9A5801F}" destId="{2CB605A0-D9C1-4CB7-AA4D-231AB72B3E51}" srcOrd="0" destOrd="0" presId="urn:microsoft.com/office/officeart/2005/8/layout/hierarchy1"/>
    <dgm:cxn modelId="{2042F64D-6BD0-4EDA-A075-30CE27604958}" type="presOf" srcId="{76F21C4D-0E79-464A-A215-FBC964B52F46}" destId="{FB753BDE-A6B8-4863-94C3-F1C8245F68F8}" srcOrd="0" destOrd="0" presId="urn:microsoft.com/office/officeart/2005/8/layout/hierarchy1"/>
    <dgm:cxn modelId="{B754214F-4BBB-4238-BEA4-6D42300233D3}" type="presOf" srcId="{19F1C3F5-A196-42CF-9076-FB7B845A3F4C}" destId="{11E2F38A-771B-4465-B687-73839CD61C25}" srcOrd="0" destOrd="0" presId="urn:microsoft.com/office/officeart/2005/8/layout/hierarchy1"/>
    <dgm:cxn modelId="{333CBB53-E147-4D9A-A7B4-1A3B58030A48}" type="presOf" srcId="{3375A649-E2A2-4355-8CAC-B4053CB34DE2}" destId="{AFDF511D-9F0F-4318-BA7A-B4698572766F}" srcOrd="0" destOrd="0" presId="urn:microsoft.com/office/officeart/2005/8/layout/hierarchy1"/>
    <dgm:cxn modelId="{6F335775-1777-42CC-8CE3-66C60D8AA42D}" srcId="{19F1C3F5-A196-42CF-9076-FB7B845A3F4C}" destId="{EBF3CF86-9DD0-4A5A-9693-E20A0709260B}" srcOrd="2" destOrd="0" parTransId="{3375A649-E2A2-4355-8CAC-B4053CB34DE2}" sibTransId="{B20AED51-A024-4EB6-A9C3-EBCCF2D5EE5C}"/>
    <dgm:cxn modelId="{04885ABD-69DE-4420-8648-B9ABA63CB1F3}" type="presOf" srcId="{EBF3CF86-9DD0-4A5A-9693-E20A0709260B}" destId="{ACD3C765-E781-4477-B8B5-783C6E2BCE1D}" srcOrd="0" destOrd="0" presId="urn:microsoft.com/office/officeart/2005/8/layout/hierarchy1"/>
    <dgm:cxn modelId="{6DB6B7C9-6A2A-4A88-BAA9-D065AAC26C54}" srcId="{19F1C3F5-A196-42CF-9076-FB7B845A3F4C}" destId="{8D604A60-B12A-419C-B989-F4FC652389E9}" srcOrd="0" destOrd="0" parTransId="{2E586332-3938-41C3-8F2B-E146E9A5801F}" sibTransId="{D00DC7D6-A887-4B2B-A666-0032F696B77C}"/>
    <dgm:cxn modelId="{E8CB3AB3-ED60-45A6-9C7E-914C6AB8B105}" type="presParOf" srcId="{FB753BDE-A6B8-4863-94C3-F1C8245F68F8}" destId="{0035DAC0-7A87-4C7F-A09F-6AB0F584E8DE}" srcOrd="0" destOrd="0" presId="urn:microsoft.com/office/officeart/2005/8/layout/hierarchy1"/>
    <dgm:cxn modelId="{91E2A53E-582B-4FA7-A97E-C9C670099870}" type="presParOf" srcId="{0035DAC0-7A87-4C7F-A09F-6AB0F584E8DE}" destId="{D18118EA-B205-4D77-8351-D0C02BBE6BCA}" srcOrd="0" destOrd="0" presId="urn:microsoft.com/office/officeart/2005/8/layout/hierarchy1"/>
    <dgm:cxn modelId="{FC04A1A0-C102-4172-97AE-2810E48E04F8}" type="presParOf" srcId="{D18118EA-B205-4D77-8351-D0C02BBE6BCA}" destId="{5D97E938-FFD1-48B1-8341-87428E980DFD}" srcOrd="0" destOrd="0" presId="urn:microsoft.com/office/officeart/2005/8/layout/hierarchy1"/>
    <dgm:cxn modelId="{5F21DB4D-7B16-4E65-A798-F65E3B9F7432}" type="presParOf" srcId="{D18118EA-B205-4D77-8351-D0C02BBE6BCA}" destId="{11E2F38A-771B-4465-B687-73839CD61C25}" srcOrd="1" destOrd="0" presId="urn:microsoft.com/office/officeart/2005/8/layout/hierarchy1"/>
    <dgm:cxn modelId="{E43932CF-F13C-4F7A-A14E-B32CC16B3E19}" type="presParOf" srcId="{0035DAC0-7A87-4C7F-A09F-6AB0F584E8DE}" destId="{C1387957-CEE6-45F9-A914-19C2DF6E900D}" srcOrd="1" destOrd="0" presId="urn:microsoft.com/office/officeart/2005/8/layout/hierarchy1"/>
    <dgm:cxn modelId="{0C965342-C3D1-4148-8D34-5E4A7C82B038}" type="presParOf" srcId="{C1387957-CEE6-45F9-A914-19C2DF6E900D}" destId="{2CB605A0-D9C1-4CB7-AA4D-231AB72B3E51}" srcOrd="0" destOrd="0" presId="urn:microsoft.com/office/officeart/2005/8/layout/hierarchy1"/>
    <dgm:cxn modelId="{7EFDFA40-820A-46EF-8BD3-D432E9DA1A6A}" type="presParOf" srcId="{C1387957-CEE6-45F9-A914-19C2DF6E900D}" destId="{E67AA453-1431-466D-9B82-C434BE26E5FC}" srcOrd="1" destOrd="0" presId="urn:microsoft.com/office/officeart/2005/8/layout/hierarchy1"/>
    <dgm:cxn modelId="{8493BFB4-FB35-465A-BB05-6252AA7DA224}" type="presParOf" srcId="{E67AA453-1431-466D-9B82-C434BE26E5FC}" destId="{EC55D405-79B8-4B0D-82BF-F4FF4584AE52}" srcOrd="0" destOrd="0" presId="urn:microsoft.com/office/officeart/2005/8/layout/hierarchy1"/>
    <dgm:cxn modelId="{E0304B90-9078-4EFF-BD62-C67EE12B676B}" type="presParOf" srcId="{EC55D405-79B8-4B0D-82BF-F4FF4584AE52}" destId="{F73E6D44-FE22-43E0-8880-8B53ADF4085E}" srcOrd="0" destOrd="0" presId="urn:microsoft.com/office/officeart/2005/8/layout/hierarchy1"/>
    <dgm:cxn modelId="{72789C89-8DF4-4CCB-A68A-F5E2B6DBFA8C}" type="presParOf" srcId="{EC55D405-79B8-4B0D-82BF-F4FF4584AE52}" destId="{7A5803D4-C33C-49B2-9A6E-EE13FB330E90}" srcOrd="1" destOrd="0" presId="urn:microsoft.com/office/officeart/2005/8/layout/hierarchy1"/>
    <dgm:cxn modelId="{F8AED9E4-9E86-483F-AED4-3472F489C121}" type="presParOf" srcId="{E67AA453-1431-466D-9B82-C434BE26E5FC}" destId="{F347193B-FF70-4152-8B08-0418BCB39C2A}" srcOrd="1" destOrd="0" presId="urn:microsoft.com/office/officeart/2005/8/layout/hierarchy1"/>
    <dgm:cxn modelId="{D27814E7-3526-4D3E-8225-1C090E7347BD}" type="presParOf" srcId="{C1387957-CEE6-45F9-A914-19C2DF6E900D}" destId="{0039E30B-78B3-4F0E-A80F-1A3CF4EB507D}" srcOrd="2" destOrd="0" presId="urn:microsoft.com/office/officeart/2005/8/layout/hierarchy1"/>
    <dgm:cxn modelId="{9C05767D-7945-4A33-B6E9-E72A1E1F20BE}" type="presParOf" srcId="{C1387957-CEE6-45F9-A914-19C2DF6E900D}" destId="{CDE1BBB1-2298-43B3-ACF3-18425B5347D3}" srcOrd="3" destOrd="0" presId="urn:microsoft.com/office/officeart/2005/8/layout/hierarchy1"/>
    <dgm:cxn modelId="{5DD01C4E-CAF0-4A65-9446-74B1BCB7DBFC}" type="presParOf" srcId="{CDE1BBB1-2298-43B3-ACF3-18425B5347D3}" destId="{CD355E30-0682-4304-A6A9-B0EE7A1ECCDA}" srcOrd="0" destOrd="0" presId="urn:microsoft.com/office/officeart/2005/8/layout/hierarchy1"/>
    <dgm:cxn modelId="{B2B2391F-06F4-4743-BCA6-10956B25CA4A}" type="presParOf" srcId="{CD355E30-0682-4304-A6A9-B0EE7A1ECCDA}" destId="{278342C4-8EFD-4152-9F2E-346E70416AFB}" srcOrd="0" destOrd="0" presId="urn:microsoft.com/office/officeart/2005/8/layout/hierarchy1"/>
    <dgm:cxn modelId="{53379357-96AA-46A1-B821-B7F802941F12}" type="presParOf" srcId="{CD355E30-0682-4304-A6A9-B0EE7A1ECCDA}" destId="{798E7349-822E-4E26-B67C-73ED6D856AFD}" srcOrd="1" destOrd="0" presId="urn:microsoft.com/office/officeart/2005/8/layout/hierarchy1"/>
    <dgm:cxn modelId="{A1BBE14D-D264-4DF9-BB18-8A39D2039553}" type="presParOf" srcId="{CDE1BBB1-2298-43B3-ACF3-18425B5347D3}" destId="{43ACD731-7B54-492F-AA73-546819474A98}" srcOrd="1" destOrd="0" presId="urn:microsoft.com/office/officeart/2005/8/layout/hierarchy1"/>
    <dgm:cxn modelId="{7F292F85-C9CC-4A0B-98A7-E704713B9CA5}" type="presParOf" srcId="{C1387957-CEE6-45F9-A914-19C2DF6E900D}" destId="{AFDF511D-9F0F-4318-BA7A-B4698572766F}" srcOrd="4" destOrd="0" presId="urn:microsoft.com/office/officeart/2005/8/layout/hierarchy1"/>
    <dgm:cxn modelId="{918093A1-453F-4F2A-8C4D-A680A2AB28D7}" type="presParOf" srcId="{C1387957-CEE6-45F9-A914-19C2DF6E900D}" destId="{C98DA56E-6EDC-4162-8F57-7CDE71A577C4}" srcOrd="5" destOrd="0" presId="urn:microsoft.com/office/officeart/2005/8/layout/hierarchy1"/>
    <dgm:cxn modelId="{B124AAEE-45B8-4FC5-B64B-17BC677EE1F0}" type="presParOf" srcId="{C98DA56E-6EDC-4162-8F57-7CDE71A577C4}" destId="{17585799-2D0F-4541-9ED9-EA1B8C9C7BDA}" srcOrd="0" destOrd="0" presId="urn:microsoft.com/office/officeart/2005/8/layout/hierarchy1"/>
    <dgm:cxn modelId="{6E254B2B-1DF2-4FE8-B7E7-786AF26CD9FF}" type="presParOf" srcId="{17585799-2D0F-4541-9ED9-EA1B8C9C7BDA}" destId="{73CE5D60-897E-4980-8A35-1FCC680A2713}" srcOrd="0" destOrd="0" presId="urn:microsoft.com/office/officeart/2005/8/layout/hierarchy1"/>
    <dgm:cxn modelId="{24B06E4A-72FA-46BD-9B4B-4D16DD4290B0}" type="presParOf" srcId="{17585799-2D0F-4541-9ED9-EA1B8C9C7BDA}" destId="{ACD3C765-E781-4477-B8B5-783C6E2BCE1D}" srcOrd="1" destOrd="0" presId="urn:microsoft.com/office/officeart/2005/8/layout/hierarchy1"/>
    <dgm:cxn modelId="{08171B4D-493C-41A8-9588-9E553D26982C}" type="presParOf" srcId="{C98DA56E-6EDC-4162-8F57-7CDE71A577C4}" destId="{7C82418C-D2EE-4B8B-AC0E-AA3B2609367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F21C4D-0E79-464A-A215-FBC964B52F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19F1C3F5-A196-42CF-9076-FB7B845A3F4C}">
      <dgm:prSet phldrT="[Текст]"/>
      <dgm:spPr/>
      <dgm:t>
        <a:bodyPr/>
        <a:lstStyle/>
        <a:p>
          <a:r>
            <a:rPr lang="en-US" dirty="0"/>
            <a:t>CART</a:t>
          </a:r>
          <a:endParaRPr lang="uk-UA" dirty="0"/>
        </a:p>
      </dgm:t>
    </dgm:pt>
    <dgm:pt modelId="{C8A2D198-4E2E-4BA0-B4B0-AEBEAE74A989}" type="parTrans" cxnId="{E1575C23-A25A-4E35-9510-82DB1B524BB3}">
      <dgm:prSet/>
      <dgm:spPr/>
      <dgm:t>
        <a:bodyPr/>
        <a:lstStyle/>
        <a:p>
          <a:endParaRPr lang="uk-UA"/>
        </a:p>
      </dgm:t>
    </dgm:pt>
    <dgm:pt modelId="{87290B14-27BC-40D0-AF8E-3963069D5800}" type="sibTrans" cxnId="{E1575C23-A25A-4E35-9510-82DB1B524BB3}">
      <dgm:prSet/>
      <dgm:spPr/>
      <dgm:t>
        <a:bodyPr/>
        <a:lstStyle/>
        <a:p>
          <a:endParaRPr lang="uk-UA"/>
        </a:p>
      </dgm:t>
    </dgm:pt>
    <dgm:pt modelId="{8D604A60-B12A-419C-B989-F4FC652389E9}">
      <dgm:prSet phldrT="[Текст]"/>
      <dgm:spPr/>
      <dgm:t>
        <a:bodyPr/>
        <a:lstStyle/>
        <a:p>
          <a:r>
            <a:rPr lang="en-US" dirty="0"/>
            <a:t>Classification Trees</a:t>
          </a:r>
          <a:endParaRPr lang="uk-UA" dirty="0"/>
        </a:p>
      </dgm:t>
    </dgm:pt>
    <dgm:pt modelId="{2E586332-3938-41C3-8F2B-E146E9A5801F}" type="parTrans" cxnId="{6DB6B7C9-6A2A-4A88-BAA9-D065AAC26C54}">
      <dgm:prSet/>
      <dgm:spPr/>
      <dgm:t>
        <a:bodyPr/>
        <a:lstStyle/>
        <a:p>
          <a:endParaRPr lang="uk-UA"/>
        </a:p>
      </dgm:t>
    </dgm:pt>
    <dgm:pt modelId="{D00DC7D6-A887-4B2B-A666-0032F696B77C}" type="sibTrans" cxnId="{6DB6B7C9-6A2A-4A88-BAA9-D065AAC26C54}">
      <dgm:prSet/>
      <dgm:spPr/>
      <dgm:t>
        <a:bodyPr/>
        <a:lstStyle/>
        <a:p>
          <a:endParaRPr lang="uk-UA"/>
        </a:p>
      </dgm:t>
    </dgm:pt>
    <dgm:pt modelId="{B402A5EF-8F3C-42D1-9799-08871E605D39}">
      <dgm:prSet phldrT="[Текст]"/>
      <dgm:spPr/>
      <dgm:t>
        <a:bodyPr/>
        <a:lstStyle/>
        <a:p>
          <a:r>
            <a:rPr lang="en-US" dirty="0"/>
            <a:t>Regression Trees</a:t>
          </a:r>
          <a:endParaRPr lang="uk-UA" dirty="0"/>
        </a:p>
      </dgm:t>
    </dgm:pt>
    <dgm:pt modelId="{B8D72FE9-CA95-463A-B79D-541CCC7BA721}" type="parTrans" cxnId="{E163A90F-8D22-483C-A8B6-EEDFB9794940}">
      <dgm:prSet/>
      <dgm:spPr/>
      <dgm:t>
        <a:bodyPr/>
        <a:lstStyle/>
        <a:p>
          <a:endParaRPr lang="uk-UA"/>
        </a:p>
      </dgm:t>
    </dgm:pt>
    <dgm:pt modelId="{4F96A762-E10C-460D-A311-83A1D9BAF9A8}" type="sibTrans" cxnId="{E163A90F-8D22-483C-A8B6-EEDFB9794940}">
      <dgm:prSet/>
      <dgm:spPr/>
      <dgm:t>
        <a:bodyPr/>
        <a:lstStyle/>
        <a:p>
          <a:endParaRPr lang="uk-UA"/>
        </a:p>
      </dgm:t>
    </dgm:pt>
    <dgm:pt modelId="{FB753BDE-A6B8-4863-94C3-F1C8245F68F8}" type="pres">
      <dgm:prSet presAssocID="{76F21C4D-0E79-464A-A215-FBC964B52F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35DAC0-7A87-4C7F-A09F-6AB0F584E8DE}" type="pres">
      <dgm:prSet presAssocID="{19F1C3F5-A196-42CF-9076-FB7B845A3F4C}" presName="hierRoot1" presStyleCnt="0"/>
      <dgm:spPr/>
    </dgm:pt>
    <dgm:pt modelId="{D18118EA-B205-4D77-8351-D0C02BBE6BCA}" type="pres">
      <dgm:prSet presAssocID="{19F1C3F5-A196-42CF-9076-FB7B845A3F4C}" presName="composite" presStyleCnt="0"/>
      <dgm:spPr/>
    </dgm:pt>
    <dgm:pt modelId="{5D97E938-FFD1-48B1-8341-87428E980DFD}" type="pres">
      <dgm:prSet presAssocID="{19F1C3F5-A196-42CF-9076-FB7B845A3F4C}" presName="background" presStyleLbl="node0" presStyleIdx="0" presStyleCnt="1"/>
      <dgm:spPr/>
    </dgm:pt>
    <dgm:pt modelId="{11E2F38A-771B-4465-B687-73839CD61C25}" type="pres">
      <dgm:prSet presAssocID="{19F1C3F5-A196-42CF-9076-FB7B845A3F4C}" presName="text" presStyleLbl="fgAcc0" presStyleIdx="0" presStyleCnt="1">
        <dgm:presLayoutVars>
          <dgm:chPref val="3"/>
        </dgm:presLayoutVars>
      </dgm:prSet>
      <dgm:spPr/>
    </dgm:pt>
    <dgm:pt modelId="{C1387957-CEE6-45F9-A914-19C2DF6E900D}" type="pres">
      <dgm:prSet presAssocID="{19F1C3F5-A196-42CF-9076-FB7B845A3F4C}" presName="hierChild2" presStyleCnt="0"/>
      <dgm:spPr/>
    </dgm:pt>
    <dgm:pt modelId="{2CB605A0-D9C1-4CB7-AA4D-231AB72B3E51}" type="pres">
      <dgm:prSet presAssocID="{2E586332-3938-41C3-8F2B-E146E9A5801F}" presName="Name10" presStyleLbl="parChTrans1D2" presStyleIdx="0" presStyleCnt="2"/>
      <dgm:spPr/>
    </dgm:pt>
    <dgm:pt modelId="{E67AA453-1431-466D-9B82-C434BE26E5FC}" type="pres">
      <dgm:prSet presAssocID="{8D604A60-B12A-419C-B989-F4FC652389E9}" presName="hierRoot2" presStyleCnt="0"/>
      <dgm:spPr/>
    </dgm:pt>
    <dgm:pt modelId="{EC55D405-79B8-4B0D-82BF-F4FF4584AE52}" type="pres">
      <dgm:prSet presAssocID="{8D604A60-B12A-419C-B989-F4FC652389E9}" presName="composite2" presStyleCnt="0"/>
      <dgm:spPr/>
    </dgm:pt>
    <dgm:pt modelId="{F73E6D44-FE22-43E0-8880-8B53ADF4085E}" type="pres">
      <dgm:prSet presAssocID="{8D604A60-B12A-419C-B989-F4FC652389E9}" presName="background2" presStyleLbl="node2" presStyleIdx="0" presStyleCnt="2"/>
      <dgm:spPr/>
    </dgm:pt>
    <dgm:pt modelId="{7A5803D4-C33C-49B2-9A6E-EE13FB330E90}" type="pres">
      <dgm:prSet presAssocID="{8D604A60-B12A-419C-B989-F4FC652389E9}" presName="text2" presStyleLbl="fgAcc2" presStyleIdx="0" presStyleCnt="2">
        <dgm:presLayoutVars>
          <dgm:chPref val="3"/>
        </dgm:presLayoutVars>
      </dgm:prSet>
      <dgm:spPr/>
    </dgm:pt>
    <dgm:pt modelId="{F347193B-FF70-4152-8B08-0418BCB39C2A}" type="pres">
      <dgm:prSet presAssocID="{8D604A60-B12A-419C-B989-F4FC652389E9}" presName="hierChild3" presStyleCnt="0"/>
      <dgm:spPr/>
    </dgm:pt>
    <dgm:pt modelId="{0039E30B-78B3-4F0E-A80F-1A3CF4EB507D}" type="pres">
      <dgm:prSet presAssocID="{B8D72FE9-CA95-463A-B79D-541CCC7BA721}" presName="Name10" presStyleLbl="parChTrans1D2" presStyleIdx="1" presStyleCnt="2"/>
      <dgm:spPr/>
    </dgm:pt>
    <dgm:pt modelId="{CDE1BBB1-2298-43B3-ACF3-18425B5347D3}" type="pres">
      <dgm:prSet presAssocID="{B402A5EF-8F3C-42D1-9799-08871E605D39}" presName="hierRoot2" presStyleCnt="0"/>
      <dgm:spPr/>
    </dgm:pt>
    <dgm:pt modelId="{CD355E30-0682-4304-A6A9-B0EE7A1ECCDA}" type="pres">
      <dgm:prSet presAssocID="{B402A5EF-8F3C-42D1-9799-08871E605D39}" presName="composite2" presStyleCnt="0"/>
      <dgm:spPr/>
    </dgm:pt>
    <dgm:pt modelId="{278342C4-8EFD-4152-9F2E-346E70416AFB}" type="pres">
      <dgm:prSet presAssocID="{B402A5EF-8F3C-42D1-9799-08871E605D39}" presName="background2" presStyleLbl="node2" presStyleIdx="1" presStyleCnt="2"/>
      <dgm:spPr/>
    </dgm:pt>
    <dgm:pt modelId="{798E7349-822E-4E26-B67C-73ED6D856AFD}" type="pres">
      <dgm:prSet presAssocID="{B402A5EF-8F3C-42D1-9799-08871E605D39}" presName="text2" presStyleLbl="fgAcc2" presStyleIdx="1" presStyleCnt="2">
        <dgm:presLayoutVars>
          <dgm:chPref val="3"/>
        </dgm:presLayoutVars>
      </dgm:prSet>
      <dgm:spPr/>
    </dgm:pt>
    <dgm:pt modelId="{43ACD731-7B54-492F-AA73-546819474A98}" type="pres">
      <dgm:prSet presAssocID="{B402A5EF-8F3C-42D1-9799-08871E605D39}" presName="hierChild3" presStyleCnt="0"/>
      <dgm:spPr/>
    </dgm:pt>
  </dgm:ptLst>
  <dgm:cxnLst>
    <dgm:cxn modelId="{E163A90F-8D22-483C-A8B6-EEDFB9794940}" srcId="{19F1C3F5-A196-42CF-9076-FB7B845A3F4C}" destId="{B402A5EF-8F3C-42D1-9799-08871E605D39}" srcOrd="1" destOrd="0" parTransId="{B8D72FE9-CA95-463A-B79D-541CCC7BA721}" sibTransId="{4F96A762-E10C-460D-A311-83A1D9BAF9A8}"/>
    <dgm:cxn modelId="{57F51E12-362A-4E23-92FA-C08F80E02992}" type="presOf" srcId="{B402A5EF-8F3C-42D1-9799-08871E605D39}" destId="{798E7349-822E-4E26-B67C-73ED6D856AFD}" srcOrd="0" destOrd="0" presId="urn:microsoft.com/office/officeart/2005/8/layout/hierarchy1"/>
    <dgm:cxn modelId="{E1575C23-A25A-4E35-9510-82DB1B524BB3}" srcId="{76F21C4D-0E79-464A-A215-FBC964B52F46}" destId="{19F1C3F5-A196-42CF-9076-FB7B845A3F4C}" srcOrd="0" destOrd="0" parTransId="{C8A2D198-4E2E-4BA0-B4B0-AEBEAE74A989}" sibTransId="{87290B14-27BC-40D0-AF8E-3963069D5800}"/>
    <dgm:cxn modelId="{8BCB9429-D335-42B2-ADCC-D637DCD96902}" type="presOf" srcId="{8D604A60-B12A-419C-B989-F4FC652389E9}" destId="{7A5803D4-C33C-49B2-9A6E-EE13FB330E90}" srcOrd="0" destOrd="0" presId="urn:microsoft.com/office/officeart/2005/8/layout/hierarchy1"/>
    <dgm:cxn modelId="{46A3892F-CFA5-4106-A142-2EBC65E990A0}" type="presOf" srcId="{B8D72FE9-CA95-463A-B79D-541CCC7BA721}" destId="{0039E30B-78B3-4F0E-A80F-1A3CF4EB507D}" srcOrd="0" destOrd="0" presId="urn:microsoft.com/office/officeart/2005/8/layout/hierarchy1"/>
    <dgm:cxn modelId="{23A4F04C-C973-46FA-873C-EED6730B778A}" type="presOf" srcId="{2E586332-3938-41C3-8F2B-E146E9A5801F}" destId="{2CB605A0-D9C1-4CB7-AA4D-231AB72B3E51}" srcOrd="0" destOrd="0" presId="urn:microsoft.com/office/officeart/2005/8/layout/hierarchy1"/>
    <dgm:cxn modelId="{2042F64D-6BD0-4EDA-A075-30CE27604958}" type="presOf" srcId="{76F21C4D-0E79-464A-A215-FBC964B52F46}" destId="{FB753BDE-A6B8-4863-94C3-F1C8245F68F8}" srcOrd="0" destOrd="0" presId="urn:microsoft.com/office/officeart/2005/8/layout/hierarchy1"/>
    <dgm:cxn modelId="{B754214F-4BBB-4238-BEA4-6D42300233D3}" type="presOf" srcId="{19F1C3F5-A196-42CF-9076-FB7B845A3F4C}" destId="{11E2F38A-771B-4465-B687-73839CD61C25}" srcOrd="0" destOrd="0" presId="urn:microsoft.com/office/officeart/2005/8/layout/hierarchy1"/>
    <dgm:cxn modelId="{6DB6B7C9-6A2A-4A88-BAA9-D065AAC26C54}" srcId="{19F1C3F5-A196-42CF-9076-FB7B845A3F4C}" destId="{8D604A60-B12A-419C-B989-F4FC652389E9}" srcOrd="0" destOrd="0" parTransId="{2E586332-3938-41C3-8F2B-E146E9A5801F}" sibTransId="{D00DC7D6-A887-4B2B-A666-0032F696B77C}"/>
    <dgm:cxn modelId="{E8CB3AB3-ED60-45A6-9C7E-914C6AB8B105}" type="presParOf" srcId="{FB753BDE-A6B8-4863-94C3-F1C8245F68F8}" destId="{0035DAC0-7A87-4C7F-A09F-6AB0F584E8DE}" srcOrd="0" destOrd="0" presId="urn:microsoft.com/office/officeart/2005/8/layout/hierarchy1"/>
    <dgm:cxn modelId="{91E2A53E-582B-4FA7-A97E-C9C670099870}" type="presParOf" srcId="{0035DAC0-7A87-4C7F-A09F-6AB0F584E8DE}" destId="{D18118EA-B205-4D77-8351-D0C02BBE6BCA}" srcOrd="0" destOrd="0" presId="urn:microsoft.com/office/officeart/2005/8/layout/hierarchy1"/>
    <dgm:cxn modelId="{FC04A1A0-C102-4172-97AE-2810E48E04F8}" type="presParOf" srcId="{D18118EA-B205-4D77-8351-D0C02BBE6BCA}" destId="{5D97E938-FFD1-48B1-8341-87428E980DFD}" srcOrd="0" destOrd="0" presId="urn:microsoft.com/office/officeart/2005/8/layout/hierarchy1"/>
    <dgm:cxn modelId="{5F21DB4D-7B16-4E65-A798-F65E3B9F7432}" type="presParOf" srcId="{D18118EA-B205-4D77-8351-D0C02BBE6BCA}" destId="{11E2F38A-771B-4465-B687-73839CD61C25}" srcOrd="1" destOrd="0" presId="urn:microsoft.com/office/officeart/2005/8/layout/hierarchy1"/>
    <dgm:cxn modelId="{E43932CF-F13C-4F7A-A14E-B32CC16B3E19}" type="presParOf" srcId="{0035DAC0-7A87-4C7F-A09F-6AB0F584E8DE}" destId="{C1387957-CEE6-45F9-A914-19C2DF6E900D}" srcOrd="1" destOrd="0" presId="urn:microsoft.com/office/officeart/2005/8/layout/hierarchy1"/>
    <dgm:cxn modelId="{0C965342-C3D1-4148-8D34-5E4A7C82B038}" type="presParOf" srcId="{C1387957-CEE6-45F9-A914-19C2DF6E900D}" destId="{2CB605A0-D9C1-4CB7-AA4D-231AB72B3E51}" srcOrd="0" destOrd="0" presId="urn:microsoft.com/office/officeart/2005/8/layout/hierarchy1"/>
    <dgm:cxn modelId="{7EFDFA40-820A-46EF-8BD3-D432E9DA1A6A}" type="presParOf" srcId="{C1387957-CEE6-45F9-A914-19C2DF6E900D}" destId="{E67AA453-1431-466D-9B82-C434BE26E5FC}" srcOrd="1" destOrd="0" presId="urn:microsoft.com/office/officeart/2005/8/layout/hierarchy1"/>
    <dgm:cxn modelId="{8493BFB4-FB35-465A-BB05-6252AA7DA224}" type="presParOf" srcId="{E67AA453-1431-466D-9B82-C434BE26E5FC}" destId="{EC55D405-79B8-4B0D-82BF-F4FF4584AE52}" srcOrd="0" destOrd="0" presId="urn:microsoft.com/office/officeart/2005/8/layout/hierarchy1"/>
    <dgm:cxn modelId="{E0304B90-9078-4EFF-BD62-C67EE12B676B}" type="presParOf" srcId="{EC55D405-79B8-4B0D-82BF-F4FF4584AE52}" destId="{F73E6D44-FE22-43E0-8880-8B53ADF4085E}" srcOrd="0" destOrd="0" presId="urn:microsoft.com/office/officeart/2005/8/layout/hierarchy1"/>
    <dgm:cxn modelId="{72789C89-8DF4-4CCB-A68A-F5E2B6DBFA8C}" type="presParOf" srcId="{EC55D405-79B8-4B0D-82BF-F4FF4584AE52}" destId="{7A5803D4-C33C-49B2-9A6E-EE13FB330E90}" srcOrd="1" destOrd="0" presId="urn:microsoft.com/office/officeart/2005/8/layout/hierarchy1"/>
    <dgm:cxn modelId="{F8AED9E4-9E86-483F-AED4-3472F489C121}" type="presParOf" srcId="{E67AA453-1431-466D-9B82-C434BE26E5FC}" destId="{F347193B-FF70-4152-8B08-0418BCB39C2A}" srcOrd="1" destOrd="0" presId="urn:microsoft.com/office/officeart/2005/8/layout/hierarchy1"/>
    <dgm:cxn modelId="{D27814E7-3526-4D3E-8225-1C090E7347BD}" type="presParOf" srcId="{C1387957-CEE6-45F9-A914-19C2DF6E900D}" destId="{0039E30B-78B3-4F0E-A80F-1A3CF4EB507D}" srcOrd="2" destOrd="0" presId="urn:microsoft.com/office/officeart/2005/8/layout/hierarchy1"/>
    <dgm:cxn modelId="{9C05767D-7945-4A33-B6E9-E72A1E1F20BE}" type="presParOf" srcId="{C1387957-CEE6-45F9-A914-19C2DF6E900D}" destId="{CDE1BBB1-2298-43B3-ACF3-18425B5347D3}" srcOrd="3" destOrd="0" presId="urn:microsoft.com/office/officeart/2005/8/layout/hierarchy1"/>
    <dgm:cxn modelId="{5DD01C4E-CAF0-4A65-9446-74B1BCB7DBFC}" type="presParOf" srcId="{CDE1BBB1-2298-43B3-ACF3-18425B5347D3}" destId="{CD355E30-0682-4304-A6A9-B0EE7A1ECCDA}" srcOrd="0" destOrd="0" presId="urn:microsoft.com/office/officeart/2005/8/layout/hierarchy1"/>
    <dgm:cxn modelId="{B2B2391F-06F4-4743-BCA6-10956B25CA4A}" type="presParOf" srcId="{CD355E30-0682-4304-A6A9-B0EE7A1ECCDA}" destId="{278342C4-8EFD-4152-9F2E-346E70416AFB}" srcOrd="0" destOrd="0" presId="urn:microsoft.com/office/officeart/2005/8/layout/hierarchy1"/>
    <dgm:cxn modelId="{53379357-96AA-46A1-B821-B7F802941F12}" type="presParOf" srcId="{CD355E30-0682-4304-A6A9-B0EE7A1ECCDA}" destId="{798E7349-822E-4E26-B67C-73ED6D856AFD}" srcOrd="1" destOrd="0" presId="urn:microsoft.com/office/officeart/2005/8/layout/hierarchy1"/>
    <dgm:cxn modelId="{A1BBE14D-D264-4DF9-BB18-8A39D2039553}" type="presParOf" srcId="{CDE1BBB1-2298-43B3-ACF3-18425B5347D3}" destId="{43ACD731-7B54-492F-AA73-546819474A9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0B8D0-CF3C-4273-8A88-19428D373878}">
      <dsp:nvSpPr>
        <dsp:cNvPr id="0" name=""/>
        <dsp:cNvSpPr/>
      </dsp:nvSpPr>
      <dsp:spPr>
        <a:xfrm rot="5400000">
          <a:off x="5676517" y="-2182562"/>
          <a:ext cx="1254023" cy="593273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For continuous quantitative target variable. </a:t>
          </a:r>
          <a:endParaRPr lang="uk-U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Eg.</a:t>
          </a:r>
          <a:r>
            <a:rPr lang="en-US" sz="2300" kern="1200" dirty="0"/>
            <a:t> Predicting rainfall, predicting revenue, predicting marks etc. </a:t>
          </a:r>
          <a:endParaRPr lang="uk-UA" sz="2300" kern="1200" dirty="0"/>
        </a:p>
      </dsp:txBody>
      <dsp:txXfrm rot="-5400000">
        <a:off x="3337162" y="218009"/>
        <a:ext cx="5871517" cy="1131591"/>
      </dsp:txXfrm>
    </dsp:sp>
    <dsp:sp modelId="{3B536366-E663-488F-9A3D-3E2E9530AD2F}">
      <dsp:nvSpPr>
        <dsp:cNvPr id="0" name=""/>
        <dsp:cNvSpPr/>
      </dsp:nvSpPr>
      <dsp:spPr>
        <a:xfrm>
          <a:off x="0" y="39"/>
          <a:ext cx="3337162" cy="156752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Regression Tree </a:t>
          </a:r>
          <a:endParaRPr lang="uk-UA" sz="3800" kern="1200" dirty="0"/>
        </a:p>
      </dsp:txBody>
      <dsp:txXfrm>
        <a:off x="76520" y="76559"/>
        <a:ext cx="3184122" cy="1414489"/>
      </dsp:txXfrm>
    </dsp:sp>
    <dsp:sp modelId="{5479B45E-7015-4154-A455-5AC1EC1931CD}">
      <dsp:nvSpPr>
        <dsp:cNvPr id="0" name=""/>
        <dsp:cNvSpPr/>
      </dsp:nvSpPr>
      <dsp:spPr>
        <a:xfrm rot="5400000">
          <a:off x="5676517" y="-536656"/>
          <a:ext cx="1254023" cy="593273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For discrete categorical target variables </a:t>
          </a:r>
          <a:endParaRPr lang="uk-U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Eg.</a:t>
          </a:r>
          <a:r>
            <a:rPr lang="en-US" sz="2300" kern="1200" dirty="0"/>
            <a:t> Predicting High or Low, Win or Loss, Healthy or Unhealthy </a:t>
          </a:r>
          <a:r>
            <a:rPr lang="en-US" sz="2300" kern="1200" dirty="0" err="1"/>
            <a:t>etc</a:t>
          </a:r>
          <a:r>
            <a:rPr lang="en-US" sz="2300" kern="1200" dirty="0"/>
            <a:t> </a:t>
          </a:r>
        </a:p>
      </dsp:txBody>
      <dsp:txXfrm rot="-5400000">
        <a:off x="3337162" y="1863915"/>
        <a:ext cx="5871517" cy="1131591"/>
      </dsp:txXfrm>
    </dsp:sp>
    <dsp:sp modelId="{49A241B9-376F-4183-AD93-C29D5344C2EE}">
      <dsp:nvSpPr>
        <dsp:cNvPr id="0" name=""/>
        <dsp:cNvSpPr/>
      </dsp:nvSpPr>
      <dsp:spPr>
        <a:xfrm>
          <a:off x="0" y="1645945"/>
          <a:ext cx="3337162" cy="156752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Classification Tree </a:t>
          </a:r>
          <a:endParaRPr lang="uk-UA" sz="3800" kern="1200" dirty="0"/>
        </a:p>
      </dsp:txBody>
      <dsp:txXfrm>
        <a:off x="76520" y="1722465"/>
        <a:ext cx="3184122" cy="1414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F511D-9F0F-4318-BA7A-B4698572766F}">
      <dsp:nvSpPr>
        <dsp:cNvPr id="0" name=""/>
        <dsp:cNvSpPr/>
      </dsp:nvSpPr>
      <dsp:spPr>
        <a:xfrm>
          <a:off x="5112748" y="1658197"/>
          <a:ext cx="3191135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3191135" y="517471"/>
              </a:lnTo>
              <a:lnTo>
                <a:pt x="3191135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9E30B-78B3-4F0E-A80F-1A3CF4EB507D}">
      <dsp:nvSpPr>
        <dsp:cNvPr id="0" name=""/>
        <dsp:cNvSpPr/>
      </dsp:nvSpPr>
      <dsp:spPr>
        <a:xfrm>
          <a:off x="5067028" y="1658197"/>
          <a:ext cx="91440" cy="759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605A0-D9C1-4CB7-AA4D-231AB72B3E51}">
      <dsp:nvSpPr>
        <dsp:cNvPr id="0" name=""/>
        <dsp:cNvSpPr/>
      </dsp:nvSpPr>
      <dsp:spPr>
        <a:xfrm>
          <a:off x="1921612" y="1658197"/>
          <a:ext cx="3191135" cy="759345"/>
        </a:xfrm>
        <a:custGeom>
          <a:avLst/>
          <a:gdLst/>
          <a:ahLst/>
          <a:cxnLst/>
          <a:rect l="0" t="0" r="0" b="0"/>
          <a:pathLst>
            <a:path>
              <a:moveTo>
                <a:pt x="3191135" y="0"/>
              </a:moveTo>
              <a:lnTo>
                <a:pt x="3191135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97E938-FFD1-48B1-8341-87428E980DFD}">
      <dsp:nvSpPr>
        <dsp:cNvPr id="0" name=""/>
        <dsp:cNvSpPr/>
      </dsp:nvSpPr>
      <dsp:spPr>
        <a:xfrm>
          <a:off x="3807283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2F38A-771B-4465-B687-73839CD61C25}">
      <dsp:nvSpPr>
        <dsp:cNvPr id="0" name=""/>
        <dsp:cNvSpPr/>
      </dsp:nvSpPr>
      <dsp:spPr>
        <a:xfrm>
          <a:off x="4097387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АЛГОРИТМИ ДЕРЕВА Р</a:t>
          </a:r>
          <a:r>
            <a:rPr lang="uk-UA" sz="3300" kern="1200" dirty="0"/>
            <a:t>ІШЕНЬ</a:t>
          </a:r>
        </a:p>
      </dsp:txBody>
      <dsp:txXfrm>
        <a:off x="4145946" y="324414"/>
        <a:ext cx="2513811" cy="1560821"/>
      </dsp:txXfrm>
    </dsp:sp>
    <dsp:sp modelId="{F73E6D44-FE22-43E0-8880-8B53ADF4085E}">
      <dsp:nvSpPr>
        <dsp:cNvPr id="0" name=""/>
        <dsp:cNvSpPr/>
      </dsp:nvSpPr>
      <dsp:spPr>
        <a:xfrm>
          <a:off x="616148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803D4-C33C-49B2-9A6E-EE13FB330E90}">
      <dsp:nvSpPr>
        <dsp:cNvPr id="0" name=""/>
        <dsp:cNvSpPr/>
      </dsp:nvSpPr>
      <dsp:spPr>
        <a:xfrm>
          <a:off x="906251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ID3</a:t>
          </a:r>
          <a:endParaRPr lang="uk-UA" sz="3300" kern="1200" dirty="0"/>
        </a:p>
      </dsp:txBody>
      <dsp:txXfrm>
        <a:off x="954810" y="2741699"/>
        <a:ext cx="2513811" cy="1560821"/>
      </dsp:txXfrm>
    </dsp:sp>
    <dsp:sp modelId="{278342C4-8EFD-4152-9F2E-346E70416AFB}">
      <dsp:nvSpPr>
        <dsp:cNvPr id="0" name=""/>
        <dsp:cNvSpPr/>
      </dsp:nvSpPr>
      <dsp:spPr>
        <a:xfrm>
          <a:off x="3807283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E7349-822E-4E26-B67C-73ED6D856AFD}">
      <dsp:nvSpPr>
        <dsp:cNvPr id="0" name=""/>
        <dsp:cNvSpPr/>
      </dsp:nvSpPr>
      <dsp:spPr>
        <a:xfrm>
          <a:off x="4097387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C5(4.5)</a:t>
          </a:r>
          <a:endParaRPr lang="uk-UA" sz="3300" kern="1200" dirty="0"/>
        </a:p>
      </dsp:txBody>
      <dsp:txXfrm>
        <a:off x="4145946" y="2741699"/>
        <a:ext cx="2513811" cy="1560821"/>
      </dsp:txXfrm>
    </dsp:sp>
    <dsp:sp modelId="{73CE5D60-897E-4980-8A35-1FCC680A2713}">
      <dsp:nvSpPr>
        <dsp:cNvPr id="0" name=""/>
        <dsp:cNvSpPr/>
      </dsp:nvSpPr>
      <dsp:spPr>
        <a:xfrm>
          <a:off x="6998419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3C765-E781-4477-B8B5-783C6E2BCE1D}">
      <dsp:nvSpPr>
        <dsp:cNvPr id="0" name=""/>
        <dsp:cNvSpPr/>
      </dsp:nvSpPr>
      <dsp:spPr>
        <a:xfrm>
          <a:off x="7288522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CART</a:t>
          </a:r>
          <a:endParaRPr lang="uk-UA" sz="3300" kern="1200" dirty="0"/>
        </a:p>
      </dsp:txBody>
      <dsp:txXfrm>
        <a:off x="7337081" y="2741699"/>
        <a:ext cx="2513811" cy="15608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9E30B-78B3-4F0E-A80F-1A3CF4EB507D}">
      <dsp:nvSpPr>
        <dsp:cNvPr id="0" name=""/>
        <dsp:cNvSpPr/>
      </dsp:nvSpPr>
      <dsp:spPr>
        <a:xfrm>
          <a:off x="5112748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1595567" y="517471"/>
              </a:lnTo>
              <a:lnTo>
                <a:pt x="1595567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605A0-D9C1-4CB7-AA4D-231AB72B3E51}">
      <dsp:nvSpPr>
        <dsp:cNvPr id="0" name=""/>
        <dsp:cNvSpPr/>
      </dsp:nvSpPr>
      <dsp:spPr>
        <a:xfrm>
          <a:off x="3517180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1595567" y="0"/>
              </a:moveTo>
              <a:lnTo>
                <a:pt x="1595567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97E938-FFD1-48B1-8341-87428E980DFD}">
      <dsp:nvSpPr>
        <dsp:cNvPr id="0" name=""/>
        <dsp:cNvSpPr/>
      </dsp:nvSpPr>
      <dsp:spPr>
        <a:xfrm>
          <a:off x="3807283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2F38A-771B-4465-B687-73839CD61C25}">
      <dsp:nvSpPr>
        <dsp:cNvPr id="0" name=""/>
        <dsp:cNvSpPr/>
      </dsp:nvSpPr>
      <dsp:spPr>
        <a:xfrm>
          <a:off x="4097387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CART</a:t>
          </a:r>
          <a:endParaRPr lang="uk-UA" sz="3100" kern="1200" dirty="0"/>
        </a:p>
      </dsp:txBody>
      <dsp:txXfrm>
        <a:off x="4145946" y="324414"/>
        <a:ext cx="2513811" cy="1560821"/>
      </dsp:txXfrm>
    </dsp:sp>
    <dsp:sp modelId="{F73E6D44-FE22-43E0-8880-8B53ADF4085E}">
      <dsp:nvSpPr>
        <dsp:cNvPr id="0" name=""/>
        <dsp:cNvSpPr/>
      </dsp:nvSpPr>
      <dsp:spPr>
        <a:xfrm>
          <a:off x="2211716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803D4-C33C-49B2-9A6E-EE13FB330E90}">
      <dsp:nvSpPr>
        <dsp:cNvPr id="0" name=""/>
        <dsp:cNvSpPr/>
      </dsp:nvSpPr>
      <dsp:spPr>
        <a:xfrm>
          <a:off x="2501819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Classification Trees</a:t>
          </a:r>
          <a:endParaRPr lang="uk-UA" sz="3100" kern="1200" dirty="0"/>
        </a:p>
      </dsp:txBody>
      <dsp:txXfrm>
        <a:off x="2550378" y="2741699"/>
        <a:ext cx="2513811" cy="1560821"/>
      </dsp:txXfrm>
    </dsp:sp>
    <dsp:sp modelId="{278342C4-8EFD-4152-9F2E-346E70416AFB}">
      <dsp:nvSpPr>
        <dsp:cNvPr id="0" name=""/>
        <dsp:cNvSpPr/>
      </dsp:nvSpPr>
      <dsp:spPr>
        <a:xfrm>
          <a:off x="5402851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E7349-822E-4E26-B67C-73ED6D856AFD}">
      <dsp:nvSpPr>
        <dsp:cNvPr id="0" name=""/>
        <dsp:cNvSpPr/>
      </dsp:nvSpPr>
      <dsp:spPr>
        <a:xfrm>
          <a:off x="5692954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Regression Trees</a:t>
          </a:r>
          <a:endParaRPr lang="uk-UA" sz="3100" kern="1200" dirty="0"/>
        </a:p>
      </dsp:txBody>
      <dsp:txXfrm>
        <a:off x="5741513" y="2741699"/>
        <a:ext cx="2513811" cy="1560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900A7557-5168-4D37-8B64-49BC61894B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7293AC5-0BE1-49BE-8068-B5F804CF44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8BAA4-CDAF-41B6-BD14-09C1104D2ABC}" type="datetimeFigureOut">
              <a:rPr lang="uk-UA" smtClean="0"/>
              <a:t>10.06.2021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41013CBA-C3CC-4DD4-A2C3-CBAF1030D4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9E234111-6694-49E9-AC5C-25419D1269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3F476-860B-4A65-8687-8964CAA026C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8030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75581-76A8-4E96-B3A5-55626BBCD851}" type="datetimeFigureOut">
              <a:rPr lang="uk-UA" smtClean="0"/>
              <a:t>10.06.2021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84530-CA7D-4354-9882-5DAFE98A521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494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065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9384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5641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7446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0149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8284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4611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Значення обчислюється як середнє з блоку.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3651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Значення обчислюється як середнє з блоку.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350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82530"/>
            <a:ext cx="5949142" cy="1381125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uk-UA" dirty="0"/>
              <a:t>Заголовок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45271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71517B85-25BC-4B0E-B711-2B6F9AEBCB4E}"/>
              </a:ext>
            </a:extLst>
          </p:cNvPr>
          <p:cNvSpPr/>
          <p:nvPr/>
        </p:nvSpPr>
        <p:spPr>
          <a:xfrm>
            <a:off x="0" y="5719157"/>
            <a:ext cx="12192000" cy="1138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4169F565-AEA7-4BC9-B335-DBE9E914EC78}"/>
              </a:ext>
            </a:extLst>
          </p:cNvPr>
          <p:cNvSpPr/>
          <p:nvPr userDrawn="1"/>
        </p:nvSpPr>
        <p:spPr>
          <a:xfrm>
            <a:off x="0" y="5719157"/>
            <a:ext cx="12192000" cy="1138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4562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36BD-C101-446C-9D86-AD020CD43D83}" type="datetime1">
              <a:rPr lang="uk-UA" smtClean="0"/>
              <a:t>10.06.2021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491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0D9B-B5C6-4E42-B22A-C7C4BC835DCB}" type="datetime1">
              <a:rPr lang="uk-UA" smtClean="0"/>
              <a:t>10.06.2021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492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52B1-E8B1-4B47-AFE5-D56B3640A3D7}" type="datetime1">
              <a:rPr lang="uk-UA" smtClean="0"/>
              <a:t>10.06.2021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695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 userDrawn="1"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EDB8-7778-449D-902C-3B3C568FAF6B}" type="datetime1">
              <a:rPr lang="uk-UA" smtClean="0"/>
              <a:t>10.06.2021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‹№›</a:t>
            </a:fld>
            <a:endParaRPr lang="uk-UA" dirty="0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10515600" cy="13255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3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‹№›</a:t>
            </a:fld>
            <a:endParaRPr lang="uk-UA" dirty="0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6E9D14EF-F48E-40C1-AB32-D2452295614D}"/>
              </a:ext>
            </a:extLst>
          </p:cNvPr>
          <p:cNvSpPr/>
          <p:nvPr userDrawn="1"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38F7E94C-5B77-4402-BD0F-AA122CD7E9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82233C1-B95B-49BA-806F-EF2EF310A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8446" y="379562"/>
            <a:ext cx="8746942" cy="5810101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88B578-4D28-4C07-8389-FC9117783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845" y="0"/>
            <a:ext cx="1844615" cy="1699404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01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8A9B1"/>
                </a:solidFill>
                <a:latin typeface="Arial"/>
                <a:cs typeface="Arial"/>
              </a:defRPr>
            </a:lvl1pPr>
          </a:lstStyle>
          <a:p>
            <a:pPr marL="156845">
              <a:lnSpc>
                <a:spcPts val="1885"/>
              </a:lnSpc>
            </a:pPr>
            <a:fld id="{81D60167-4931-47E6-BA6A-407CBD079E47}" type="slidenum">
              <a:rPr spc="45" dirty="0"/>
              <a:t>‹№›</a:t>
            </a:fld>
            <a:endParaRPr spc="45" dirty="0"/>
          </a:p>
        </p:txBody>
      </p:sp>
    </p:spTree>
    <p:extLst>
      <p:ext uri="{BB962C8B-B14F-4D97-AF65-F5344CB8AC3E}">
        <p14:creationId xmlns:p14="http://schemas.microsoft.com/office/powerpoint/2010/main" val="265231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EDB8-7778-449D-902C-3B3C568FAF6B}" type="datetime1">
              <a:rPr lang="uk-UA" smtClean="0"/>
              <a:t>10.06.2021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‹№›</a:t>
            </a:fld>
            <a:endParaRPr lang="uk-UA" dirty="0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77A1B42-36AD-418E-8070-858C51B0BC27}"/>
              </a:ext>
            </a:extLst>
          </p:cNvPr>
          <p:cNvSpPr/>
          <p:nvPr userDrawn="1"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13" name="Picture 34">
            <a:extLst>
              <a:ext uri="{FF2B5EF4-FFF2-40B4-BE49-F238E27FC236}">
                <a16:creationId xmlns:a16="http://schemas.microsoft.com/office/drawing/2014/main" id="{C7E14B42-613A-47B8-A842-628AD41E9A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4" name="Picture 34">
            <a:extLst>
              <a:ext uri="{FF2B5EF4-FFF2-40B4-BE49-F238E27FC236}">
                <a16:creationId xmlns:a16="http://schemas.microsoft.com/office/drawing/2014/main" id="{0D9E490D-B1EC-4CF7-8BEA-3EF3A663C2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10515600" cy="13255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1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/>
        </p:nvSpPr>
        <p:spPr>
          <a:xfrm>
            <a:off x="0" y="-1"/>
            <a:ext cx="12192000" cy="1897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4461"/>
            <a:ext cx="10515600" cy="413250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AECD-4A94-4327-BAD7-47806D0E69D9}" type="datetime1">
              <a:rPr lang="uk-UA" smtClean="0"/>
              <a:t>10.06.2021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44" y="829707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9133936" cy="188055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711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‹№›</a:t>
            </a:fld>
            <a:endParaRPr lang="uk-UA" dirty="0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6E9D14EF-F48E-40C1-AB32-D2452295614D}"/>
              </a:ext>
            </a:extLst>
          </p:cNvPr>
          <p:cNvSpPr/>
          <p:nvPr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38F7E94C-5B77-4402-BD0F-AA122CD7E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82233C1-B95B-49BA-806F-EF2EF310A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8446" y="379562"/>
            <a:ext cx="8746942" cy="5810101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88B578-4D28-4C07-8389-FC9117783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845" y="0"/>
            <a:ext cx="1844615" cy="1699404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D9CDEE75-18CF-41C9-8160-A8D91375908C}"/>
              </a:ext>
            </a:extLst>
          </p:cNvPr>
          <p:cNvSpPr/>
          <p:nvPr userDrawn="1"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12" name="Picture 34">
            <a:extLst>
              <a:ext uri="{FF2B5EF4-FFF2-40B4-BE49-F238E27FC236}">
                <a16:creationId xmlns:a16="http://schemas.microsoft.com/office/drawing/2014/main" id="{63149AF1-50DF-4D4A-A11C-A02328002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9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604-772C-4D64-A8D0-7FDD12145456}" type="datetime1">
              <a:rPr lang="uk-UA" smtClean="0"/>
              <a:t>10.06.2021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697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74AB-A519-4C51-81E9-460DB6DE967E}" type="datetime1">
              <a:rPr lang="uk-UA" smtClean="0"/>
              <a:t>10.06.2021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551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5421-69F2-4C8A-BDA5-833AB0074E0F}" type="datetime1">
              <a:rPr lang="uk-UA" smtClean="0"/>
              <a:t>10.06.2021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676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B70E-E816-4C44-B4E5-4897FB608D0D}" type="datetime1">
              <a:rPr lang="uk-UA" smtClean="0"/>
              <a:t>10.06.2021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320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5287-7E4A-46BA-85A8-82072F0BD0C7}" type="datetime1">
              <a:rPr lang="uk-UA" smtClean="0"/>
              <a:t>10.06.2021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176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AECD-4A94-4327-BAD7-47806D0E69D9}" type="datetime1">
              <a:rPr lang="uk-UA" smtClean="0"/>
              <a:t>10.06.2021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947FE-C0EE-4B89-BF95-BB6F5DBEA9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025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74" r:id="rId13"/>
    <p:sldLayoutId id="2147483681" r:id="rId14"/>
    <p:sldLayoutId id="2147483697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oinmonks/what-is-entropy-and-why-information-gain-is-matter-4e85d46d2f0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6048"/>
            <a:ext cx="12192000" cy="6904048"/>
          </a:xfrm>
          <a:custGeom>
            <a:avLst/>
            <a:gdLst/>
            <a:ahLst/>
            <a:cxnLst/>
            <a:rect l="l" t="t" r="r" b="b"/>
            <a:pathLst>
              <a:path w="12192000" h="5720080">
                <a:moveTo>
                  <a:pt x="0" y="5719572"/>
                </a:moveTo>
                <a:lnTo>
                  <a:pt x="12192000" y="5719572"/>
                </a:lnTo>
                <a:lnTo>
                  <a:pt x="12192000" y="0"/>
                </a:lnTo>
                <a:lnTo>
                  <a:pt x="0" y="0"/>
                </a:lnTo>
                <a:lnTo>
                  <a:pt x="0" y="5719572"/>
                </a:lnTo>
                <a:close/>
              </a:path>
            </a:pathLst>
          </a:custGeom>
          <a:solidFill>
            <a:srgbClr val="007A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02723" y="1053083"/>
            <a:ext cx="1687068" cy="409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2857" y="2090293"/>
            <a:ext cx="9146286" cy="30681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165" dirty="0">
                <a:solidFill>
                  <a:srgbClr val="FFFFFF"/>
                </a:solidFill>
                <a:latin typeface="+mj-lt"/>
                <a:cs typeface="Arial"/>
              </a:rPr>
              <a:t>Trees based algorithms: Decision Tree, Random Forest, Gradient Boosting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400" spc="-165" dirty="0">
              <a:solidFill>
                <a:srgbClr val="FFFFFF"/>
              </a:solidFill>
              <a:latin typeface="+mj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bg1"/>
                </a:solidFill>
              </a:rPr>
              <a:t>Course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bg1"/>
                </a:solidFill>
              </a:rPr>
              <a:t>Applied Mathematical Modeling in Banking</a:t>
            </a:r>
            <a:endParaRPr sz="3200" dirty="0">
              <a:solidFill>
                <a:schemeClr val="bg1"/>
              </a:solidFill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10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ДЕРЕВА РІШЕНЬ</a:t>
            </a:r>
            <a:br>
              <a:rPr lang="uk-UA" dirty="0"/>
            </a:br>
            <a:r>
              <a:rPr lang="uk-UA" dirty="0"/>
              <a:t>- - -</a:t>
            </a:r>
            <a:br>
              <a:rPr lang="uk-UA" dirty="0"/>
            </a:br>
            <a:r>
              <a:rPr lang="en-US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CLASSIFICATION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95" name="Прямокутник: округлені кути 94">
            <a:extLst>
              <a:ext uri="{FF2B5EF4-FFF2-40B4-BE49-F238E27FC236}">
                <a16:creationId xmlns:a16="http://schemas.microsoft.com/office/drawing/2014/main" id="{B685E091-D165-42C0-B852-E3EFAC9C68E3}"/>
              </a:ext>
            </a:extLst>
          </p:cNvPr>
          <p:cNvSpPr/>
          <p:nvPr/>
        </p:nvSpPr>
        <p:spPr>
          <a:xfrm>
            <a:off x="6692566" y="375528"/>
            <a:ext cx="1000256" cy="334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</a:t>
            </a:r>
            <a:r>
              <a:rPr lang="ru-RU" sz="1600" dirty="0"/>
              <a:t>1</a:t>
            </a:r>
            <a:r>
              <a:rPr lang="en-US" sz="1600" dirty="0"/>
              <a:t> &gt; 75</a:t>
            </a:r>
            <a:endParaRPr lang="uk-UA" sz="1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33603D5-243F-4289-8FEC-55790CC84988}"/>
              </a:ext>
            </a:extLst>
          </p:cNvPr>
          <p:cNvSpPr txBox="1"/>
          <p:nvPr/>
        </p:nvSpPr>
        <p:spPr>
          <a:xfrm>
            <a:off x="6131734" y="701254"/>
            <a:ext cx="6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rgbClr val="000000"/>
                </a:solidFill>
              </a:rPr>
              <a:t>ні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48A00E3-AD42-480C-8790-65D47C23748B}"/>
              </a:ext>
            </a:extLst>
          </p:cNvPr>
          <p:cNvSpPr txBox="1"/>
          <p:nvPr/>
        </p:nvSpPr>
        <p:spPr>
          <a:xfrm>
            <a:off x="7708300" y="679404"/>
            <a:ext cx="6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rgbClr val="000000"/>
                </a:solidFill>
              </a:rPr>
              <a:t>так</a:t>
            </a:r>
          </a:p>
        </p:txBody>
      </p:sp>
      <p:cxnSp>
        <p:nvCxnSpPr>
          <p:cNvPr id="98" name="Пряма зі стрілкою 97">
            <a:extLst>
              <a:ext uri="{FF2B5EF4-FFF2-40B4-BE49-F238E27FC236}">
                <a16:creationId xmlns:a16="http://schemas.microsoft.com/office/drawing/2014/main" id="{128641A7-C484-4ADD-AAAE-533D37772475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6128942" y="709916"/>
            <a:ext cx="1063752" cy="528746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 зі стрілкою 98">
            <a:extLst>
              <a:ext uri="{FF2B5EF4-FFF2-40B4-BE49-F238E27FC236}">
                <a16:creationId xmlns:a16="http://schemas.microsoft.com/office/drawing/2014/main" id="{97D7A5BE-48AB-4A48-B76A-0E1218F47EB9}"/>
              </a:ext>
            </a:extLst>
          </p:cNvPr>
          <p:cNvCxnSpPr>
            <a:cxnSpLocks/>
          </p:cNvCxnSpPr>
          <p:nvPr/>
        </p:nvCxnSpPr>
        <p:spPr>
          <a:xfrm>
            <a:off x="7208172" y="709916"/>
            <a:ext cx="1164098" cy="528746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кутник: округлені кути 99">
            <a:extLst>
              <a:ext uri="{FF2B5EF4-FFF2-40B4-BE49-F238E27FC236}">
                <a16:creationId xmlns:a16="http://schemas.microsoft.com/office/drawing/2014/main" id="{60F6ED92-74EA-445A-9238-BBB4E1FEC4CB}"/>
              </a:ext>
            </a:extLst>
          </p:cNvPr>
          <p:cNvSpPr/>
          <p:nvPr/>
        </p:nvSpPr>
        <p:spPr>
          <a:xfrm>
            <a:off x="5123114" y="1078338"/>
            <a:ext cx="1000256" cy="334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x2 &lt;10 </a:t>
            </a:r>
            <a:endParaRPr lang="uk-UA" sz="16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6E2AF59-90BF-4001-BDE8-CF0C4240F481}"/>
              </a:ext>
            </a:extLst>
          </p:cNvPr>
          <p:cNvSpPr txBox="1"/>
          <p:nvPr/>
        </p:nvSpPr>
        <p:spPr>
          <a:xfrm>
            <a:off x="4562282" y="1404064"/>
            <a:ext cx="6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rgbClr val="000000"/>
                </a:solidFill>
              </a:rPr>
              <a:t>ні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CFF066E-5E31-494A-A9B9-B91FC9346DCA}"/>
              </a:ext>
            </a:extLst>
          </p:cNvPr>
          <p:cNvSpPr txBox="1"/>
          <p:nvPr/>
        </p:nvSpPr>
        <p:spPr>
          <a:xfrm>
            <a:off x="6138848" y="1382214"/>
            <a:ext cx="6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rgbClr val="000000"/>
                </a:solidFill>
              </a:rPr>
              <a:t>так</a:t>
            </a:r>
          </a:p>
        </p:txBody>
      </p:sp>
      <p:cxnSp>
        <p:nvCxnSpPr>
          <p:cNvPr id="103" name="Пряма зі стрілкою 102">
            <a:extLst>
              <a:ext uri="{FF2B5EF4-FFF2-40B4-BE49-F238E27FC236}">
                <a16:creationId xmlns:a16="http://schemas.microsoft.com/office/drawing/2014/main" id="{5C4EED43-97D4-46DB-9E2A-477AADD18173}"/>
              </a:ext>
            </a:extLst>
          </p:cNvPr>
          <p:cNvCxnSpPr>
            <a:cxnSpLocks/>
            <a:stCxn id="100" idx="2"/>
          </p:cNvCxnSpPr>
          <p:nvPr/>
        </p:nvCxnSpPr>
        <p:spPr>
          <a:xfrm flipH="1">
            <a:off x="4559490" y="1412726"/>
            <a:ext cx="1063752" cy="528746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 зі стрілкою 103">
            <a:extLst>
              <a:ext uri="{FF2B5EF4-FFF2-40B4-BE49-F238E27FC236}">
                <a16:creationId xmlns:a16="http://schemas.microsoft.com/office/drawing/2014/main" id="{5BFCBC74-EBDC-4E18-BADD-67D740365368}"/>
              </a:ext>
            </a:extLst>
          </p:cNvPr>
          <p:cNvCxnSpPr>
            <a:cxnSpLocks/>
          </p:cNvCxnSpPr>
          <p:nvPr/>
        </p:nvCxnSpPr>
        <p:spPr>
          <a:xfrm>
            <a:off x="5638720" y="1412726"/>
            <a:ext cx="1164098" cy="528746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кутник: округлені кути 104">
            <a:extLst>
              <a:ext uri="{FF2B5EF4-FFF2-40B4-BE49-F238E27FC236}">
                <a16:creationId xmlns:a16="http://schemas.microsoft.com/office/drawing/2014/main" id="{FD824D23-2127-4C1F-AB22-FC4A1346B495}"/>
              </a:ext>
            </a:extLst>
          </p:cNvPr>
          <p:cNvSpPr/>
          <p:nvPr/>
        </p:nvSpPr>
        <p:spPr>
          <a:xfrm>
            <a:off x="8395526" y="1038785"/>
            <a:ext cx="1000256" cy="334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x2 &gt; 8</a:t>
            </a:r>
            <a:endParaRPr lang="uk-UA" sz="16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CE07B3-06CC-4766-9C2B-446D7B6E6887}"/>
              </a:ext>
            </a:extLst>
          </p:cNvPr>
          <p:cNvSpPr txBox="1"/>
          <p:nvPr/>
        </p:nvSpPr>
        <p:spPr>
          <a:xfrm>
            <a:off x="7834694" y="1364511"/>
            <a:ext cx="6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rgbClr val="000000"/>
                </a:solidFill>
              </a:rPr>
              <a:t>ні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AFE899C-1226-4AF9-882F-0FFA38A225E5}"/>
              </a:ext>
            </a:extLst>
          </p:cNvPr>
          <p:cNvSpPr txBox="1"/>
          <p:nvPr/>
        </p:nvSpPr>
        <p:spPr>
          <a:xfrm>
            <a:off x="9411260" y="1342661"/>
            <a:ext cx="6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rgbClr val="000000"/>
                </a:solidFill>
              </a:rPr>
              <a:t>так</a:t>
            </a:r>
          </a:p>
        </p:txBody>
      </p:sp>
      <p:cxnSp>
        <p:nvCxnSpPr>
          <p:cNvPr id="108" name="Пряма зі стрілкою 107">
            <a:extLst>
              <a:ext uri="{FF2B5EF4-FFF2-40B4-BE49-F238E27FC236}">
                <a16:creationId xmlns:a16="http://schemas.microsoft.com/office/drawing/2014/main" id="{573444EC-4670-4B12-BD5B-A62F6F52493E}"/>
              </a:ext>
            </a:extLst>
          </p:cNvPr>
          <p:cNvCxnSpPr>
            <a:cxnSpLocks/>
            <a:stCxn id="105" idx="2"/>
          </p:cNvCxnSpPr>
          <p:nvPr/>
        </p:nvCxnSpPr>
        <p:spPr>
          <a:xfrm flipH="1">
            <a:off x="7831902" y="1373173"/>
            <a:ext cx="1063752" cy="528746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 зі стрілкою 108">
            <a:extLst>
              <a:ext uri="{FF2B5EF4-FFF2-40B4-BE49-F238E27FC236}">
                <a16:creationId xmlns:a16="http://schemas.microsoft.com/office/drawing/2014/main" id="{EE6DA61A-DA52-45BB-A8F0-552351635FBA}"/>
              </a:ext>
            </a:extLst>
          </p:cNvPr>
          <p:cNvCxnSpPr>
            <a:cxnSpLocks/>
          </p:cNvCxnSpPr>
          <p:nvPr/>
        </p:nvCxnSpPr>
        <p:spPr>
          <a:xfrm>
            <a:off x="8911132" y="1373173"/>
            <a:ext cx="1164098" cy="528746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кутник: округлені кути 73">
            <a:extLst>
              <a:ext uri="{FF2B5EF4-FFF2-40B4-BE49-F238E27FC236}">
                <a16:creationId xmlns:a16="http://schemas.microsoft.com/office/drawing/2014/main" id="{07DCE694-FB48-41ED-937F-386AA247C356}"/>
              </a:ext>
            </a:extLst>
          </p:cNvPr>
          <p:cNvSpPr/>
          <p:nvPr/>
        </p:nvSpPr>
        <p:spPr>
          <a:xfrm>
            <a:off x="3532288" y="1782940"/>
            <a:ext cx="1000256" cy="334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x1 &gt; 45</a:t>
            </a:r>
            <a:endParaRPr lang="uk-UA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49CFA-C992-43B5-B4CB-F0A0D900B57E}"/>
              </a:ext>
            </a:extLst>
          </p:cNvPr>
          <p:cNvSpPr txBox="1"/>
          <p:nvPr/>
        </p:nvSpPr>
        <p:spPr>
          <a:xfrm>
            <a:off x="2971456" y="2108666"/>
            <a:ext cx="6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rgbClr val="000000"/>
                </a:solidFill>
              </a:rPr>
              <a:t>ні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2D5123-382A-419A-A353-C15AC02EFEC1}"/>
              </a:ext>
            </a:extLst>
          </p:cNvPr>
          <p:cNvSpPr txBox="1"/>
          <p:nvPr/>
        </p:nvSpPr>
        <p:spPr>
          <a:xfrm>
            <a:off x="4548022" y="2086816"/>
            <a:ext cx="6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rgbClr val="000000"/>
                </a:solidFill>
              </a:rPr>
              <a:t>так</a:t>
            </a:r>
          </a:p>
        </p:txBody>
      </p:sp>
      <p:cxnSp>
        <p:nvCxnSpPr>
          <p:cNvPr id="77" name="Пряма зі стрілкою 76">
            <a:extLst>
              <a:ext uri="{FF2B5EF4-FFF2-40B4-BE49-F238E27FC236}">
                <a16:creationId xmlns:a16="http://schemas.microsoft.com/office/drawing/2014/main" id="{AC6E0958-10AE-422F-A7F6-C3D39408FF3C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2968664" y="2117328"/>
            <a:ext cx="1063752" cy="528746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 зі стрілкою 77">
            <a:extLst>
              <a:ext uri="{FF2B5EF4-FFF2-40B4-BE49-F238E27FC236}">
                <a16:creationId xmlns:a16="http://schemas.microsoft.com/office/drawing/2014/main" id="{6FD1E004-442D-4D72-B488-96765177E757}"/>
              </a:ext>
            </a:extLst>
          </p:cNvPr>
          <p:cNvCxnSpPr>
            <a:cxnSpLocks/>
          </p:cNvCxnSpPr>
          <p:nvPr/>
        </p:nvCxnSpPr>
        <p:spPr>
          <a:xfrm>
            <a:off x="4047894" y="2117328"/>
            <a:ext cx="1164098" cy="528746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увати 13">
            <a:extLst>
              <a:ext uri="{FF2B5EF4-FFF2-40B4-BE49-F238E27FC236}">
                <a16:creationId xmlns:a16="http://schemas.microsoft.com/office/drawing/2014/main" id="{03D0D652-8246-40B7-96AF-30364236A729}"/>
              </a:ext>
            </a:extLst>
          </p:cNvPr>
          <p:cNvGrpSpPr/>
          <p:nvPr/>
        </p:nvGrpSpPr>
        <p:grpSpPr>
          <a:xfrm>
            <a:off x="5829764" y="2388650"/>
            <a:ext cx="5064333" cy="3994144"/>
            <a:chOff x="2492797" y="2560616"/>
            <a:chExt cx="5064333" cy="3994144"/>
          </a:xfrm>
        </p:grpSpPr>
        <p:cxnSp>
          <p:nvCxnSpPr>
            <p:cNvPr id="9" name="Пряма зі стрілкою 8">
              <a:extLst>
                <a:ext uri="{FF2B5EF4-FFF2-40B4-BE49-F238E27FC236}">
                  <a16:creationId xmlns:a16="http://schemas.microsoft.com/office/drawing/2014/main" id="{0E286651-9A64-4DFA-B2C1-208037B49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0774" y="2734680"/>
              <a:ext cx="0" cy="3372835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 зі стрілкою 9">
              <a:extLst>
                <a:ext uri="{FF2B5EF4-FFF2-40B4-BE49-F238E27FC236}">
                  <a16:creationId xmlns:a16="http://schemas.microsoft.com/office/drawing/2014/main" id="{25D8641C-0EC9-43B1-BC0F-52B82BF0D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9309" y="6107515"/>
              <a:ext cx="4447820" cy="1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11F9647-AB1E-4CDD-AC7A-593C34E7C323}"/>
                </a:ext>
              </a:extLst>
            </p:cNvPr>
            <p:cNvSpPr txBox="1"/>
            <p:nvPr/>
          </p:nvSpPr>
          <p:spPr>
            <a:xfrm>
              <a:off x="2492797" y="2560616"/>
              <a:ext cx="566045" cy="41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000000"/>
                  </a:solidFill>
                </a:rPr>
                <a:t>X1</a:t>
              </a:r>
              <a:endParaRPr lang="uk-UA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66909D-FC2D-438F-BE9B-D4600A3142AD}"/>
                </a:ext>
              </a:extLst>
            </p:cNvPr>
            <p:cNvSpPr txBox="1"/>
            <p:nvPr/>
          </p:nvSpPr>
          <p:spPr>
            <a:xfrm>
              <a:off x="6991036" y="6136364"/>
              <a:ext cx="566094" cy="41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</a:rPr>
                <a:t>X2</a:t>
              </a:r>
              <a:endParaRPr lang="uk-UA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931DE293-E50D-405A-9E8F-B9A633AE08DA}"/>
                </a:ext>
              </a:extLst>
            </p:cNvPr>
            <p:cNvSpPr/>
            <p:nvPr/>
          </p:nvSpPr>
          <p:spPr>
            <a:xfrm>
              <a:off x="3386343" y="4429877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114EF714-2039-469E-8015-D1FB47508E59}"/>
                </a:ext>
              </a:extLst>
            </p:cNvPr>
            <p:cNvSpPr/>
            <p:nvPr/>
          </p:nvSpPr>
          <p:spPr>
            <a:xfrm>
              <a:off x="3386343" y="4747405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0" name="Овал 109">
              <a:extLst>
                <a:ext uri="{FF2B5EF4-FFF2-40B4-BE49-F238E27FC236}">
                  <a16:creationId xmlns:a16="http://schemas.microsoft.com/office/drawing/2014/main" id="{C053DA5B-8F1C-422D-BEAA-4D99F546EB78}"/>
                </a:ext>
              </a:extLst>
            </p:cNvPr>
            <p:cNvSpPr/>
            <p:nvPr/>
          </p:nvSpPr>
          <p:spPr>
            <a:xfrm>
              <a:off x="3699468" y="4662512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2" name="Овал 111">
              <a:extLst>
                <a:ext uri="{FF2B5EF4-FFF2-40B4-BE49-F238E27FC236}">
                  <a16:creationId xmlns:a16="http://schemas.microsoft.com/office/drawing/2014/main" id="{47C1C9E7-3F70-45A5-8C7D-7715FCCFCF80}"/>
                </a:ext>
              </a:extLst>
            </p:cNvPr>
            <p:cNvSpPr/>
            <p:nvPr/>
          </p:nvSpPr>
          <p:spPr>
            <a:xfrm>
              <a:off x="3426196" y="5177201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3E432134-06CA-4D89-A271-03A2E698F235}"/>
                </a:ext>
              </a:extLst>
            </p:cNvPr>
            <p:cNvSpPr/>
            <p:nvPr/>
          </p:nvSpPr>
          <p:spPr>
            <a:xfrm>
              <a:off x="3558477" y="4938056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B87AB065-BB03-4CDA-A16A-F5AF5EAA37CF}"/>
                </a:ext>
              </a:extLst>
            </p:cNvPr>
            <p:cNvSpPr/>
            <p:nvPr/>
          </p:nvSpPr>
          <p:spPr>
            <a:xfrm>
              <a:off x="3693058" y="5422541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2" name="Овал 121">
              <a:extLst>
                <a:ext uri="{FF2B5EF4-FFF2-40B4-BE49-F238E27FC236}">
                  <a16:creationId xmlns:a16="http://schemas.microsoft.com/office/drawing/2014/main" id="{A283C750-EC7A-4981-8060-AEC3F93B4E2B}"/>
                </a:ext>
              </a:extLst>
            </p:cNvPr>
            <p:cNvSpPr/>
            <p:nvPr/>
          </p:nvSpPr>
          <p:spPr>
            <a:xfrm>
              <a:off x="4852733" y="4429877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3" name="Овал 122">
              <a:extLst>
                <a:ext uri="{FF2B5EF4-FFF2-40B4-BE49-F238E27FC236}">
                  <a16:creationId xmlns:a16="http://schemas.microsoft.com/office/drawing/2014/main" id="{BE30C0CF-2B7A-4CD6-8CBE-AF06693EBC79}"/>
                </a:ext>
              </a:extLst>
            </p:cNvPr>
            <p:cNvSpPr/>
            <p:nvPr/>
          </p:nvSpPr>
          <p:spPr>
            <a:xfrm>
              <a:off x="4852733" y="4747405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4" name="Овал 123">
              <a:extLst>
                <a:ext uri="{FF2B5EF4-FFF2-40B4-BE49-F238E27FC236}">
                  <a16:creationId xmlns:a16="http://schemas.microsoft.com/office/drawing/2014/main" id="{19959E18-8E78-49B6-9EF1-50F26E7F0434}"/>
                </a:ext>
              </a:extLst>
            </p:cNvPr>
            <p:cNvSpPr/>
            <p:nvPr/>
          </p:nvSpPr>
          <p:spPr>
            <a:xfrm>
              <a:off x="5165858" y="4662512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5" name="Овал 124">
              <a:extLst>
                <a:ext uri="{FF2B5EF4-FFF2-40B4-BE49-F238E27FC236}">
                  <a16:creationId xmlns:a16="http://schemas.microsoft.com/office/drawing/2014/main" id="{9C970D30-D6AA-466F-9CF2-17882F7A2F2D}"/>
                </a:ext>
              </a:extLst>
            </p:cNvPr>
            <p:cNvSpPr/>
            <p:nvPr/>
          </p:nvSpPr>
          <p:spPr>
            <a:xfrm>
              <a:off x="5040659" y="4463500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6" name="Овал 125">
              <a:extLst>
                <a:ext uri="{FF2B5EF4-FFF2-40B4-BE49-F238E27FC236}">
                  <a16:creationId xmlns:a16="http://schemas.microsoft.com/office/drawing/2014/main" id="{09B0B718-BBE8-4300-87C9-DAC9D3970576}"/>
                </a:ext>
              </a:extLst>
            </p:cNvPr>
            <p:cNvSpPr/>
            <p:nvPr/>
          </p:nvSpPr>
          <p:spPr>
            <a:xfrm>
              <a:off x="4892586" y="5177201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7" name="Овал 126">
              <a:extLst>
                <a:ext uri="{FF2B5EF4-FFF2-40B4-BE49-F238E27FC236}">
                  <a16:creationId xmlns:a16="http://schemas.microsoft.com/office/drawing/2014/main" id="{0F5A7ACF-57CC-4262-843B-8CDE77C92CEC}"/>
                </a:ext>
              </a:extLst>
            </p:cNvPr>
            <p:cNvSpPr/>
            <p:nvPr/>
          </p:nvSpPr>
          <p:spPr>
            <a:xfrm>
              <a:off x="5024867" y="4938056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8" name="Овал 127">
              <a:extLst>
                <a:ext uri="{FF2B5EF4-FFF2-40B4-BE49-F238E27FC236}">
                  <a16:creationId xmlns:a16="http://schemas.microsoft.com/office/drawing/2014/main" id="{E5F7BC99-8E75-4780-8239-9ACC414CC7F1}"/>
                </a:ext>
              </a:extLst>
            </p:cNvPr>
            <p:cNvSpPr/>
            <p:nvPr/>
          </p:nvSpPr>
          <p:spPr>
            <a:xfrm>
              <a:off x="5159448" y="5422541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9" name="Овал 128">
              <a:extLst>
                <a:ext uri="{FF2B5EF4-FFF2-40B4-BE49-F238E27FC236}">
                  <a16:creationId xmlns:a16="http://schemas.microsoft.com/office/drawing/2014/main" id="{3EB58982-9019-418C-BC53-12F143F7FA76}"/>
                </a:ext>
              </a:extLst>
            </p:cNvPr>
            <p:cNvSpPr/>
            <p:nvPr/>
          </p:nvSpPr>
          <p:spPr>
            <a:xfrm>
              <a:off x="3977926" y="4602383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0" name="Овал 129">
              <a:extLst>
                <a:ext uri="{FF2B5EF4-FFF2-40B4-BE49-F238E27FC236}">
                  <a16:creationId xmlns:a16="http://schemas.microsoft.com/office/drawing/2014/main" id="{1DDE3EB7-8875-4C49-AACD-931F6DC1A883}"/>
                </a:ext>
              </a:extLst>
            </p:cNvPr>
            <p:cNvSpPr/>
            <p:nvPr/>
          </p:nvSpPr>
          <p:spPr>
            <a:xfrm>
              <a:off x="3977926" y="4919911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97BC29F3-F023-44D3-9240-C7EF09F26276}"/>
                </a:ext>
              </a:extLst>
            </p:cNvPr>
            <p:cNvSpPr/>
            <p:nvPr/>
          </p:nvSpPr>
          <p:spPr>
            <a:xfrm>
              <a:off x="4291051" y="4835018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2" name="Овал 131">
              <a:extLst>
                <a:ext uri="{FF2B5EF4-FFF2-40B4-BE49-F238E27FC236}">
                  <a16:creationId xmlns:a16="http://schemas.microsoft.com/office/drawing/2014/main" id="{63084966-E518-4263-8F3E-B752C577B5FD}"/>
                </a:ext>
              </a:extLst>
            </p:cNvPr>
            <p:cNvSpPr/>
            <p:nvPr/>
          </p:nvSpPr>
          <p:spPr>
            <a:xfrm>
              <a:off x="4165852" y="4636006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3" name="Овал 132">
              <a:extLst>
                <a:ext uri="{FF2B5EF4-FFF2-40B4-BE49-F238E27FC236}">
                  <a16:creationId xmlns:a16="http://schemas.microsoft.com/office/drawing/2014/main" id="{06040201-C5E1-4B2E-B59C-279845211932}"/>
                </a:ext>
              </a:extLst>
            </p:cNvPr>
            <p:cNvSpPr/>
            <p:nvPr/>
          </p:nvSpPr>
          <p:spPr>
            <a:xfrm>
              <a:off x="4017779" y="5349707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4" name="Овал 133">
              <a:extLst>
                <a:ext uri="{FF2B5EF4-FFF2-40B4-BE49-F238E27FC236}">
                  <a16:creationId xmlns:a16="http://schemas.microsoft.com/office/drawing/2014/main" id="{9D7135E1-8033-4498-B86E-70BD80F04805}"/>
                </a:ext>
              </a:extLst>
            </p:cNvPr>
            <p:cNvSpPr/>
            <p:nvPr/>
          </p:nvSpPr>
          <p:spPr>
            <a:xfrm>
              <a:off x="4150060" y="5110562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5" name="Овал 134">
              <a:extLst>
                <a:ext uri="{FF2B5EF4-FFF2-40B4-BE49-F238E27FC236}">
                  <a16:creationId xmlns:a16="http://schemas.microsoft.com/office/drawing/2014/main" id="{A66EAD40-1C59-4130-A3A7-052ABCD30028}"/>
                </a:ext>
              </a:extLst>
            </p:cNvPr>
            <p:cNvSpPr/>
            <p:nvPr/>
          </p:nvSpPr>
          <p:spPr>
            <a:xfrm>
              <a:off x="3958745" y="5754050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6" name="Овал 135">
              <a:extLst>
                <a:ext uri="{FF2B5EF4-FFF2-40B4-BE49-F238E27FC236}">
                  <a16:creationId xmlns:a16="http://schemas.microsoft.com/office/drawing/2014/main" id="{B73DBB61-0155-4E8B-9395-65A00DEA393E}"/>
                </a:ext>
              </a:extLst>
            </p:cNvPr>
            <p:cNvSpPr/>
            <p:nvPr/>
          </p:nvSpPr>
          <p:spPr>
            <a:xfrm>
              <a:off x="4170179" y="5502107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7" name="Овал 136">
              <a:extLst>
                <a:ext uri="{FF2B5EF4-FFF2-40B4-BE49-F238E27FC236}">
                  <a16:creationId xmlns:a16="http://schemas.microsoft.com/office/drawing/2014/main" id="{14343D37-5622-4A8B-ABD9-10A9213C417C}"/>
                </a:ext>
              </a:extLst>
            </p:cNvPr>
            <p:cNvSpPr/>
            <p:nvPr/>
          </p:nvSpPr>
          <p:spPr>
            <a:xfrm>
              <a:off x="4302460" y="5262962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8" name="Овал 137">
              <a:extLst>
                <a:ext uri="{FF2B5EF4-FFF2-40B4-BE49-F238E27FC236}">
                  <a16:creationId xmlns:a16="http://schemas.microsoft.com/office/drawing/2014/main" id="{045B0E26-5257-41A4-ADBA-2089E737CC5D}"/>
                </a:ext>
              </a:extLst>
            </p:cNvPr>
            <p:cNvSpPr/>
            <p:nvPr/>
          </p:nvSpPr>
          <p:spPr>
            <a:xfrm>
              <a:off x="3857224" y="5207399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9" name="Овал 138">
              <a:extLst>
                <a:ext uri="{FF2B5EF4-FFF2-40B4-BE49-F238E27FC236}">
                  <a16:creationId xmlns:a16="http://schemas.microsoft.com/office/drawing/2014/main" id="{F60AC65E-94D1-4964-B79A-772E36553635}"/>
                </a:ext>
              </a:extLst>
            </p:cNvPr>
            <p:cNvSpPr/>
            <p:nvPr/>
          </p:nvSpPr>
          <p:spPr>
            <a:xfrm>
              <a:off x="3421647" y="5572269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0" name="Овал 139">
              <a:extLst>
                <a:ext uri="{FF2B5EF4-FFF2-40B4-BE49-F238E27FC236}">
                  <a16:creationId xmlns:a16="http://schemas.microsoft.com/office/drawing/2014/main" id="{88C0365F-ED7E-4CC4-892D-F1B2D68C895F}"/>
                </a:ext>
              </a:extLst>
            </p:cNvPr>
            <p:cNvSpPr/>
            <p:nvPr/>
          </p:nvSpPr>
          <p:spPr>
            <a:xfrm>
              <a:off x="3553928" y="5333124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1" name="Овал 140">
              <a:extLst>
                <a:ext uri="{FF2B5EF4-FFF2-40B4-BE49-F238E27FC236}">
                  <a16:creationId xmlns:a16="http://schemas.microsoft.com/office/drawing/2014/main" id="{6A91B7F3-3285-4349-ADC1-8DDED1180EE7}"/>
                </a:ext>
              </a:extLst>
            </p:cNvPr>
            <p:cNvSpPr/>
            <p:nvPr/>
          </p:nvSpPr>
          <p:spPr>
            <a:xfrm>
              <a:off x="3688509" y="5817609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2" name="Овал 141">
              <a:extLst>
                <a:ext uri="{FF2B5EF4-FFF2-40B4-BE49-F238E27FC236}">
                  <a16:creationId xmlns:a16="http://schemas.microsoft.com/office/drawing/2014/main" id="{136291C0-31ED-428E-879C-F82D23A3F6D7}"/>
                </a:ext>
              </a:extLst>
            </p:cNvPr>
            <p:cNvSpPr/>
            <p:nvPr/>
          </p:nvSpPr>
          <p:spPr>
            <a:xfrm>
              <a:off x="4459763" y="4658949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3" name="Овал 142">
              <a:extLst>
                <a:ext uri="{FF2B5EF4-FFF2-40B4-BE49-F238E27FC236}">
                  <a16:creationId xmlns:a16="http://schemas.microsoft.com/office/drawing/2014/main" id="{BCB8158F-2FD0-442F-AD47-5C812F13F221}"/>
                </a:ext>
              </a:extLst>
            </p:cNvPr>
            <p:cNvSpPr/>
            <p:nvPr/>
          </p:nvSpPr>
          <p:spPr>
            <a:xfrm>
              <a:off x="4459763" y="4976477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4" name="Овал 143">
              <a:extLst>
                <a:ext uri="{FF2B5EF4-FFF2-40B4-BE49-F238E27FC236}">
                  <a16:creationId xmlns:a16="http://schemas.microsoft.com/office/drawing/2014/main" id="{C2520CA2-CC02-40F4-AAB0-F32D974890AF}"/>
                </a:ext>
              </a:extLst>
            </p:cNvPr>
            <p:cNvSpPr/>
            <p:nvPr/>
          </p:nvSpPr>
          <p:spPr>
            <a:xfrm>
              <a:off x="4772888" y="4891584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5" name="Овал 144">
              <a:extLst>
                <a:ext uri="{FF2B5EF4-FFF2-40B4-BE49-F238E27FC236}">
                  <a16:creationId xmlns:a16="http://schemas.microsoft.com/office/drawing/2014/main" id="{817505F7-1A89-49C4-977E-C532D104C8FB}"/>
                </a:ext>
              </a:extLst>
            </p:cNvPr>
            <p:cNvSpPr/>
            <p:nvPr/>
          </p:nvSpPr>
          <p:spPr>
            <a:xfrm>
              <a:off x="4647689" y="4692572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6" name="Овал 145">
              <a:extLst>
                <a:ext uri="{FF2B5EF4-FFF2-40B4-BE49-F238E27FC236}">
                  <a16:creationId xmlns:a16="http://schemas.microsoft.com/office/drawing/2014/main" id="{2AACA31E-3F32-4F2A-87B4-9B5B9AC917CA}"/>
                </a:ext>
              </a:extLst>
            </p:cNvPr>
            <p:cNvSpPr/>
            <p:nvPr/>
          </p:nvSpPr>
          <p:spPr>
            <a:xfrm>
              <a:off x="4499616" y="5406273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7" name="Овал 146">
              <a:extLst>
                <a:ext uri="{FF2B5EF4-FFF2-40B4-BE49-F238E27FC236}">
                  <a16:creationId xmlns:a16="http://schemas.microsoft.com/office/drawing/2014/main" id="{0C23D0DF-F31F-4F9B-9D5A-15117CBD1AFE}"/>
                </a:ext>
              </a:extLst>
            </p:cNvPr>
            <p:cNvSpPr/>
            <p:nvPr/>
          </p:nvSpPr>
          <p:spPr>
            <a:xfrm>
              <a:off x="4631897" y="5167128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8" name="Овал 147">
              <a:extLst>
                <a:ext uri="{FF2B5EF4-FFF2-40B4-BE49-F238E27FC236}">
                  <a16:creationId xmlns:a16="http://schemas.microsoft.com/office/drawing/2014/main" id="{A229FE59-B1AA-42A6-BB4B-BE65AFC03884}"/>
                </a:ext>
              </a:extLst>
            </p:cNvPr>
            <p:cNvSpPr/>
            <p:nvPr/>
          </p:nvSpPr>
          <p:spPr>
            <a:xfrm>
              <a:off x="4766478" y="5651613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9" name="Овал 148">
              <a:extLst>
                <a:ext uri="{FF2B5EF4-FFF2-40B4-BE49-F238E27FC236}">
                  <a16:creationId xmlns:a16="http://schemas.microsoft.com/office/drawing/2014/main" id="{59D11D3B-28CA-401B-80E5-56D08FDF6AAF}"/>
                </a:ext>
              </a:extLst>
            </p:cNvPr>
            <p:cNvSpPr/>
            <p:nvPr/>
          </p:nvSpPr>
          <p:spPr>
            <a:xfrm>
              <a:off x="4727466" y="5472522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0" name="Овал 149">
              <a:extLst>
                <a:ext uri="{FF2B5EF4-FFF2-40B4-BE49-F238E27FC236}">
                  <a16:creationId xmlns:a16="http://schemas.microsoft.com/office/drawing/2014/main" id="{707AFDBB-5020-4610-9A0C-E083CEAC7A20}"/>
                </a:ext>
              </a:extLst>
            </p:cNvPr>
            <p:cNvSpPr/>
            <p:nvPr/>
          </p:nvSpPr>
          <p:spPr>
            <a:xfrm>
              <a:off x="4727466" y="5790050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1" name="Овал 150">
              <a:extLst>
                <a:ext uri="{FF2B5EF4-FFF2-40B4-BE49-F238E27FC236}">
                  <a16:creationId xmlns:a16="http://schemas.microsoft.com/office/drawing/2014/main" id="{DB707CDA-D9F3-4C81-8034-B39150D37E28}"/>
                </a:ext>
              </a:extLst>
            </p:cNvPr>
            <p:cNvSpPr/>
            <p:nvPr/>
          </p:nvSpPr>
          <p:spPr>
            <a:xfrm>
              <a:off x="5040591" y="5705157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2" name="Овал 151">
              <a:extLst>
                <a:ext uri="{FF2B5EF4-FFF2-40B4-BE49-F238E27FC236}">
                  <a16:creationId xmlns:a16="http://schemas.microsoft.com/office/drawing/2014/main" id="{C2C0FCB5-1CA1-47AC-9A0D-3CC737E82FBA}"/>
                </a:ext>
              </a:extLst>
            </p:cNvPr>
            <p:cNvSpPr/>
            <p:nvPr/>
          </p:nvSpPr>
          <p:spPr>
            <a:xfrm>
              <a:off x="4915392" y="5506145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3" name="Овал 152">
              <a:extLst>
                <a:ext uri="{FF2B5EF4-FFF2-40B4-BE49-F238E27FC236}">
                  <a16:creationId xmlns:a16="http://schemas.microsoft.com/office/drawing/2014/main" id="{ED59C897-FE64-4456-B165-8BA817D7FF01}"/>
                </a:ext>
              </a:extLst>
            </p:cNvPr>
            <p:cNvSpPr/>
            <p:nvPr/>
          </p:nvSpPr>
          <p:spPr>
            <a:xfrm>
              <a:off x="4522422" y="5735217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914F3CC9-0ABB-455F-9653-C3998D35F47D}"/>
                </a:ext>
              </a:extLst>
            </p:cNvPr>
            <p:cNvSpPr/>
            <p:nvPr/>
          </p:nvSpPr>
          <p:spPr>
            <a:xfrm>
              <a:off x="5005133" y="4582277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F7B64F30-52D4-43DE-A91A-AC41ACD76BFE}"/>
                </a:ext>
              </a:extLst>
            </p:cNvPr>
            <p:cNvSpPr/>
            <p:nvPr/>
          </p:nvSpPr>
          <p:spPr>
            <a:xfrm>
              <a:off x="4596928" y="4901469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D3CFC0C4-C1ED-45AC-A06D-5E9C344E7E8E}"/>
                </a:ext>
              </a:extLst>
            </p:cNvPr>
            <p:cNvSpPr/>
            <p:nvPr/>
          </p:nvSpPr>
          <p:spPr>
            <a:xfrm>
              <a:off x="4392572" y="4437938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8" name="Овал 157">
              <a:extLst>
                <a:ext uri="{FF2B5EF4-FFF2-40B4-BE49-F238E27FC236}">
                  <a16:creationId xmlns:a16="http://schemas.microsoft.com/office/drawing/2014/main" id="{3F4DD178-1165-4ED2-9825-22AF089D8AA2}"/>
                </a:ext>
              </a:extLst>
            </p:cNvPr>
            <p:cNvSpPr/>
            <p:nvPr/>
          </p:nvSpPr>
          <p:spPr>
            <a:xfrm>
              <a:off x="5850033" y="4434429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9" name="Овал 158">
              <a:extLst>
                <a:ext uri="{FF2B5EF4-FFF2-40B4-BE49-F238E27FC236}">
                  <a16:creationId xmlns:a16="http://schemas.microsoft.com/office/drawing/2014/main" id="{8FDC06E4-A809-45A8-B037-612FBAA5D3DF}"/>
                </a:ext>
              </a:extLst>
            </p:cNvPr>
            <p:cNvSpPr/>
            <p:nvPr/>
          </p:nvSpPr>
          <p:spPr>
            <a:xfrm>
              <a:off x="5734948" y="4892345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0" name="Овал 159">
              <a:extLst>
                <a:ext uri="{FF2B5EF4-FFF2-40B4-BE49-F238E27FC236}">
                  <a16:creationId xmlns:a16="http://schemas.microsoft.com/office/drawing/2014/main" id="{F9F1F6CD-604B-4A26-8FC4-AF323BB89B22}"/>
                </a:ext>
              </a:extLst>
            </p:cNvPr>
            <p:cNvSpPr/>
            <p:nvPr/>
          </p:nvSpPr>
          <p:spPr>
            <a:xfrm>
              <a:off x="6163158" y="4667064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1" name="Овал 160">
              <a:extLst>
                <a:ext uri="{FF2B5EF4-FFF2-40B4-BE49-F238E27FC236}">
                  <a16:creationId xmlns:a16="http://schemas.microsoft.com/office/drawing/2014/main" id="{B87FAF25-5990-4716-9320-F83B300CD05D}"/>
                </a:ext>
              </a:extLst>
            </p:cNvPr>
            <p:cNvSpPr/>
            <p:nvPr/>
          </p:nvSpPr>
          <p:spPr>
            <a:xfrm>
              <a:off x="6037959" y="4468052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2" name="Овал 161">
              <a:extLst>
                <a:ext uri="{FF2B5EF4-FFF2-40B4-BE49-F238E27FC236}">
                  <a16:creationId xmlns:a16="http://schemas.microsoft.com/office/drawing/2014/main" id="{5716ECEA-7966-4C25-8D29-ABC164CA1BC5}"/>
                </a:ext>
              </a:extLst>
            </p:cNvPr>
            <p:cNvSpPr/>
            <p:nvPr/>
          </p:nvSpPr>
          <p:spPr>
            <a:xfrm>
              <a:off x="5713017" y="5156106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3" name="Овал 162">
              <a:extLst>
                <a:ext uri="{FF2B5EF4-FFF2-40B4-BE49-F238E27FC236}">
                  <a16:creationId xmlns:a16="http://schemas.microsoft.com/office/drawing/2014/main" id="{7018EA8E-4AF7-4415-8B3A-BDAC430FB6B4}"/>
                </a:ext>
              </a:extLst>
            </p:cNvPr>
            <p:cNvSpPr/>
            <p:nvPr/>
          </p:nvSpPr>
          <p:spPr>
            <a:xfrm>
              <a:off x="5951672" y="4978731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E86A0F53-C596-408E-909B-48DC2243B9CC}"/>
                </a:ext>
              </a:extLst>
            </p:cNvPr>
            <p:cNvSpPr/>
            <p:nvPr/>
          </p:nvSpPr>
          <p:spPr>
            <a:xfrm>
              <a:off x="6156748" y="5427093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5" name="Овал 164">
              <a:extLst>
                <a:ext uri="{FF2B5EF4-FFF2-40B4-BE49-F238E27FC236}">
                  <a16:creationId xmlns:a16="http://schemas.microsoft.com/office/drawing/2014/main" id="{EDD4BBB5-F7C5-42F2-9E08-E1AA87B95EE7}"/>
                </a:ext>
              </a:extLst>
            </p:cNvPr>
            <p:cNvSpPr/>
            <p:nvPr/>
          </p:nvSpPr>
          <p:spPr>
            <a:xfrm>
              <a:off x="5288351" y="4839570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6" name="Овал 165">
              <a:extLst>
                <a:ext uri="{FF2B5EF4-FFF2-40B4-BE49-F238E27FC236}">
                  <a16:creationId xmlns:a16="http://schemas.microsoft.com/office/drawing/2014/main" id="{9700FD66-AEE1-4876-AE15-7EFF5AD16F82}"/>
                </a:ext>
              </a:extLst>
            </p:cNvPr>
            <p:cNvSpPr/>
            <p:nvPr/>
          </p:nvSpPr>
          <p:spPr>
            <a:xfrm>
              <a:off x="5122891" y="5241867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7" name="Овал 166">
              <a:extLst>
                <a:ext uri="{FF2B5EF4-FFF2-40B4-BE49-F238E27FC236}">
                  <a16:creationId xmlns:a16="http://schemas.microsoft.com/office/drawing/2014/main" id="{D9FF2F2C-CA96-4856-90CD-B4DEFAB783E5}"/>
                </a:ext>
              </a:extLst>
            </p:cNvPr>
            <p:cNvSpPr/>
            <p:nvPr/>
          </p:nvSpPr>
          <p:spPr>
            <a:xfrm>
              <a:off x="5457063" y="4663501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8" name="Овал 167">
              <a:extLst>
                <a:ext uri="{FF2B5EF4-FFF2-40B4-BE49-F238E27FC236}">
                  <a16:creationId xmlns:a16="http://schemas.microsoft.com/office/drawing/2014/main" id="{313F8165-0D76-4B90-AAC1-E9C407503B46}"/>
                </a:ext>
              </a:extLst>
            </p:cNvPr>
            <p:cNvSpPr/>
            <p:nvPr/>
          </p:nvSpPr>
          <p:spPr>
            <a:xfrm>
              <a:off x="5457063" y="4981029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9" name="Овал 168">
              <a:extLst>
                <a:ext uri="{FF2B5EF4-FFF2-40B4-BE49-F238E27FC236}">
                  <a16:creationId xmlns:a16="http://schemas.microsoft.com/office/drawing/2014/main" id="{BE488C97-91A9-40E4-AB4F-88861BE9C202}"/>
                </a:ext>
              </a:extLst>
            </p:cNvPr>
            <p:cNvSpPr/>
            <p:nvPr/>
          </p:nvSpPr>
          <p:spPr>
            <a:xfrm>
              <a:off x="5275666" y="5658948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0" name="Овал 169">
              <a:extLst>
                <a:ext uri="{FF2B5EF4-FFF2-40B4-BE49-F238E27FC236}">
                  <a16:creationId xmlns:a16="http://schemas.microsoft.com/office/drawing/2014/main" id="{F2313636-1842-4B58-8AB2-06B7C1B853A3}"/>
                </a:ext>
              </a:extLst>
            </p:cNvPr>
            <p:cNvSpPr/>
            <p:nvPr/>
          </p:nvSpPr>
          <p:spPr>
            <a:xfrm>
              <a:off x="5644989" y="4697124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1" name="Овал 170">
              <a:extLst>
                <a:ext uri="{FF2B5EF4-FFF2-40B4-BE49-F238E27FC236}">
                  <a16:creationId xmlns:a16="http://schemas.microsoft.com/office/drawing/2014/main" id="{073E47D0-38B6-4CE5-A0F3-B1A8F3893DC2}"/>
                </a:ext>
              </a:extLst>
            </p:cNvPr>
            <p:cNvSpPr/>
            <p:nvPr/>
          </p:nvSpPr>
          <p:spPr>
            <a:xfrm>
              <a:off x="5496916" y="5410825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2" name="Овал 171">
              <a:extLst>
                <a:ext uri="{FF2B5EF4-FFF2-40B4-BE49-F238E27FC236}">
                  <a16:creationId xmlns:a16="http://schemas.microsoft.com/office/drawing/2014/main" id="{D9F34789-B1FD-496C-BECE-8279B88B34F0}"/>
                </a:ext>
              </a:extLst>
            </p:cNvPr>
            <p:cNvSpPr/>
            <p:nvPr/>
          </p:nvSpPr>
          <p:spPr>
            <a:xfrm>
              <a:off x="5452328" y="5146033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3" name="Овал 172">
              <a:extLst>
                <a:ext uri="{FF2B5EF4-FFF2-40B4-BE49-F238E27FC236}">
                  <a16:creationId xmlns:a16="http://schemas.microsoft.com/office/drawing/2014/main" id="{5C0EA002-FA06-4326-A377-EF1721F6680F}"/>
                </a:ext>
              </a:extLst>
            </p:cNvPr>
            <p:cNvSpPr/>
            <p:nvPr/>
          </p:nvSpPr>
          <p:spPr>
            <a:xfrm>
              <a:off x="5763778" y="5656165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4" name="Овал 173">
              <a:extLst>
                <a:ext uri="{FF2B5EF4-FFF2-40B4-BE49-F238E27FC236}">
                  <a16:creationId xmlns:a16="http://schemas.microsoft.com/office/drawing/2014/main" id="{C716A667-2F56-4AE6-B557-D1A29FF99E3D}"/>
                </a:ext>
              </a:extLst>
            </p:cNvPr>
            <p:cNvSpPr/>
            <p:nvPr/>
          </p:nvSpPr>
          <p:spPr>
            <a:xfrm>
              <a:off x="5724766" y="5477074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5" name="Овал 174">
              <a:extLst>
                <a:ext uri="{FF2B5EF4-FFF2-40B4-BE49-F238E27FC236}">
                  <a16:creationId xmlns:a16="http://schemas.microsoft.com/office/drawing/2014/main" id="{C381BD92-CB49-42EE-97AF-1139BD744374}"/>
                </a:ext>
              </a:extLst>
            </p:cNvPr>
            <p:cNvSpPr/>
            <p:nvPr/>
          </p:nvSpPr>
          <p:spPr>
            <a:xfrm>
              <a:off x="5724766" y="5794602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6" name="Овал 175">
              <a:extLst>
                <a:ext uri="{FF2B5EF4-FFF2-40B4-BE49-F238E27FC236}">
                  <a16:creationId xmlns:a16="http://schemas.microsoft.com/office/drawing/2014/main" id="{5EE13D2A-42E1-4C9F-9412-369E7D1C724D}"/>
                </a:ext>
              </a:extLst>
            </p:cNvPr>
            <p:cNvSpPr/>
            <p:nvPr/>
          </p:nvSpPr>
          <p:spPr>
            <a:xfrm>
              <a:off x="6037891" y="5709709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7" name="Овал 176">
              <a:extLst>
                <a:ext uri="{FF2B5EF4-FFF2-40B4-BE49-F238E27FC236}">
                  <a16:creationId xmlns:a16="http://schemas.microsoft.com/office/drawing/2014/main" id="{CA8849AB-145E-44F0-AA03-E88000DEF4DE}"/>
                </a:ext>
              </a:extLst>
            </p:cNvPr>
            <p:cNvSpPr/>
            <p:nvPr/>
          </p:nvSpPr>
          <p:spPr>
            <a:xfrm>
              <a:off x="5912692" y="5510697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8" name="Овал 177">
              <a:extLst>
                <a:ext uri="{FF2B5EF4-FFF2-40B4-BE49-F238E27FC236}">
                  <a16:creationId xmlns:a16="http://schemas.microsoft.com/office/drawing/2014/main" id="{12403A1C-4E02-4407-91E4-4C1A124CE9B3}"/>
                </a:ext>
              </a:extLst>
            </p:cNvPr>
            <p:cNvSpPr/>
            <p:nvPr/>
          </p:nvSpPr>
          <p:spPr>
            <a:xfrm>
              <a:off x="5519722" y="5739769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9" name="Овал 178">
              <a:extLst>
                <a:ext uri="{FF2B5EF4-FFF2-40B4-BE49-F238E27FC236}">
                  <a16:creationId xmlns:a16="http://schemas.microsoft.com/office/drawing/2014/main" id="{CF89EBFE-D9F4-44F2-89B5-92BD48AA9BD3}"/>
                </a:ext>
              </a:extLst>
            </p:cNvPr>
            <p:cNvSpPr/>
            <p:nvPr/>
          </p:nvSpPr>
          <p:spPr>
            <a:xfrm>
              <a:off x="6002433" y="4586829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0" name="Овал 179">
              <a:extLst>
                <a:ext uri="{FF2B5EF4-FFF2-40B4-BE49-F238E27FC236}">
                  <a16:creationId xmlns:a16="http://schemas.microsoft.com/office/drawing/2014/main" id="{F3EA446D-4931-4ABB-A804-D60367BFA4D7}"/>
                </a:ext>
              </a:extLst>
            </p:cNvPr>
            <p:cNvSpPr/>
            <p:nvPr/>
          </p:nvSpPr>
          <p:spPr>
            <a:xfrm>
              <a:off x="5244351" y="5170601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1" name="Овал 180">
              <a:extLst>
                <a:ext uri="{FF2B5EF4-FFF2-40B4-BE49-F238E27FC236}">
                  <a16:creationId xmlns:a16="http://schemas.microsoft.com/office/drawing/2014/main" id="{A79523E2-BFA4-476A-BF0C-FD808552D110}"/>
                </a:ext>
              </a:extLst>
            </p:cNvPr>
            <p:cNvSpPr/>
            <p:nvPr/>
          </p:nvSpPr>
          <p:spPr>
            <a:xfrm>
              <a:off x="5389872" y="4442490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0" name="Овал 199">
              <a:extLst>
                <a:ext uri="{FF2B5EF4-FFF2-40B4-BE49-F238E27FC236}">
                  <a16:creationId xmlns:a16="http://schemas.microsoft.com/office/drawing/2014/main" id="{48B82ED3-4D0F-47EF-82D1-097D88695BBB}"/>
                </a:ext>
              </a:extLst>
            </p:cNvPr>
            <p:cNvSpPr/>
            <p:nvPr/>
          </p:nvSpPr>
          <p:spPr>
            <a:xfrm>
              <a:off x="6509423" y="5452297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1" name="Овал 200">
              <a:extLst>
                <a:ext uri="{FF2B5EF4-FFF2-40B4-BE49-F238E27FC236}">
                  <a16:creationId xmlns:a16="http://schemas.microsoft.com/office/drawing/2014/main" id="{47AC8A89-CC13-4762-A62A-6EB171B87B85}"/>
                </a:ext>
              </a:extLst>
            </p:cNvPr>
            <p:cNvSpPr/>
            <p:nvPr/>
          </p:nvSpPr>
          <p:spPr>
            <a:xfrm>
              <a:off x="6509423" y="5769825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2" name="Овал 201">
              <a:extLst>
                <a:ext uri="{FF2B5EF4-FFF2-40B4-BE49-F238E27FC236}">
                  <a16:creationId xmlns:a16="http://schemas.microsoft.com/office/drawing/2014/main" id="{C9F92345-949C-40DB-B472-7DA572553DED}"/>
                </a:ext>
              </a:extLst>
            </p:cNvPr>
            <p:cNvSpPr/>
            <p:nvPr/>
          </p:nvSpPr>
          <p:spPr>
            <a:xfrm>
              <a:off x="6822548" y="5684932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3" name="Овал 202">
              <a:extLst>
                <a:ext uri="{FF2B5EF4-FFF2-40B4-BE49-F238E27FC236}">
                  <a16:creationId xmlns:a16="http://schemas.microsoft.com/office/drawing/2014/main" id="{ECA22F96-9C71-4D23-8631-FDE3260D2ED0}"/>
                </a:ext>
              </a:extLst>
            </p:cNvPr>
            <p:cNvSpPr/>
            <p:nvPr/>
          </p:nvSpPr>
          <p:spPr>
            <a:xfrm>
              <a:off x="6697349" y="5485920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4" name="Овал 203">
              <a:extLst>
                <a:ext uri="{FF2B5EF4-FFF2-40B4-BE49-F238E27FC236}">
                  <a16:creationId xmlns:a16="http://schemas.microsoft.com/office/drawing/2014/main" id="{347C8130-4123-42B2-BCE6-3E5C70B07C71}"/>
                </a:ext>
              </a:extLst>
            </p:cNvPr>
            <p:cNvSpPr/>
            <p:nvPr/>
          </p:nvSpPr>
          <p:spPr>
            <a:xfrm>
              <a:off x="6304379" y="5714992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5" name="Овал 204">
              <a:extLst>
                <a:ext uri="{FF2B5EF4-FFF2-40B4-BE49-F238E27FC236}">
                  <a16:creationId xmlns:a16="http://schemas.microsoft.com/office/drawing/2014/main" id="{2609F9C2-D0CD-4704-99B1-06972B06CBD8}"/>
                </a:ext>
              </a:extLst>
            </p:cNvPr>
            <p:cNvSpPr/>
            <p:nvPr/>
          </p:nvSpPr>
          <p:spPr>
            <a:xfrm>
              <a:off x="6661823" y="5604697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6" name="Овал 205">
              <a:extLst>
                <a:ext uri="{FF2B5EF4-FFF2-40B4-BE49-F238E27FC236}">
                  <a16:creationId xmlns:a16="http://schemas.microsoft.com/office/drawing/2014/main" id="{3579B000-E963-4A54-85B6-CB2BB7F7373B}"/>
                </a:ext>
              </a:extLst>
            </p:cNvPr>
            <p:cNvSpPr/>
            <p:nvPr/>
          </p:nvSpPr>
          <p:spPr>
            <a:xfrm>
              <a:off x="6945041" y="5861990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7" name="Овал 206">
              <a:extLst>
                <a:ext uri="{FF2B5EF4-FFF2-40B4-BE49-F238E27FC236}">
                  <a16:creationId xmlns:a16="http://schemas.microsoft.com/office/drawing/2014/main" id="{AFF96C63-2F04-4BA8-90A0-4E22B8A1862D}"/>
                </a:ext>
              </a:extLst>
            </p:cNvPr>
            <p:cNvSpPr/>
            <p:nvPr/>
          </p:nvSpPr>
          <p:spPr>
            <a:xfrm>
              <a:off x="7113753" y="5685921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8" name="Овал 207">
              <a:extLst>
                <a:ext uri="{FF2B5EF4-FFF2-40B4-BE49-F238E27FC236}">
                  <a16:creationId xmlns:a16="http://schemas.microsoft.com/office/drawing/2014/main" id="{3716FD57-05E4-47AC-9D8A-44D39BB9EC6C}"/>
                </a:ext>
              </a:extLst>
            </p:cNvPr>
            <p:cNvSpPr/>
            <p:nvPr/>
          </p:nvSpPr>
          <p:spPr>
            <a:xfrm>
              <a:off x="7301679" y="5719544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9" name="Овал 208">
              <a:extLst>
                <a:ext uri="{FF2B5EF4-FFF2-40B4-BE49-F238E27FC236}">
                  <a16:creationId xmlns:a16="http://schemas.microsoft.com/office/drawing/2014/main" id="{E4566135-0E81-4B12-85B7-99239FD798D1}"/>
                </a:ext>
              </a:extLst>
            </p:cNvPr>
            <p:cNvSpPr/>
            <p:nvPr/>
          </p:nvSpPr>
          <p:spPr>
            <a:xfrm>
              <a:off x="7046562" y="5464910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0" name="Овал 209">
              <a:extLst>
                <a:ext uri="{FF2B5EF4-FFF2-40B4-BE49-F238E27FC236}">
                  <a16:creationId xmlns:a16="http://schemas.microsoft.com/office/drawing/2014/main" id="{E35336C0-FB31-41B5-8BEB-A9342DF4EA6C}"/>
                </a:ext>
              </a:extLst>
            </p:cNvPr>
            <p:cNvSpPr/>
            <p:nvPr/>
          </p:nvSpPr>
          <p:spPr>
            <a:xfrm>
              <a:off x="6816580" y="5336052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1" name="Овал 210">
              <a:extLst>
                <a:ext uri="{FF2B5EF4-FFF2-40B4-BE49-F238E27FC236}">
                  <a16:creationId xmlns:a16="http://schemas.microsoft.com/office/drawing/2014/main" id="{8E6AE357-E1FF-4C91-8F10-4D9FDCC8411D}"/>
                </a:ext>
              </a:extLst>
            </p:cNvPr>
            <p:cNvSpPr/>
            <p:nvPr/>
          </p:nvSpPr>
          <p:spPr>
            <a:xfrm>
              <a:off x="6930174" y="5610765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46" name="Овал 245">
              <a:extLst>
                <a:ext uri="{FF2B5EF4-FFF2-40B4-BE49-F238E27FC236}">
                  <a16:creationId xmlns:a16="http://schemas.microsoft.com/office/drawing/2014/main" id="{1E55C0A1-7780-4556-A78E-FB1302DEAF09}"/>
                </a:ext>
              </a:extLst>
            </p:cNvPr>
            <p:cNvSpPr/>
            <p:nvPr/>
          </p:nvSpPr>
          <p:spPr>
            <a:xfrm>
              <a:off x="5394260" y="3554252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7" name="Овал 256">
              <a:extLst>
                <a:ext uri="{FF2B5EF4-FFF2-40B4-BE49-F238E27FC236}">
                  <a16:creationId xmlns:a16="http://schemas.microsoft.com/office/drawing/2014/main" id="{90ABCB36-8B33-473B-A86A-01DD667C2F43}"/>
                </a:ext>
              </a:extLst>
            </p:cNvPr>
            <p:cNvSpPr/>
            <p:nvPr/>
          </p:nvSpPr>
          <p:spPr>
            <a:xfrm>
              <a:off x="5368494" y="3725381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8" name="Овал 257">
              <a:extLst>
                <a:ext uri="{FF2B5EF4-FFF2-40B4-BE49-F238E27FC236}">
                  <a16:creationId xmlns:a16="http://schemas.microsoft.com/office/drawing/2014/main" id="{C3A0914C-EE8C-4546-A4BD-BAC3604C28C0}"/>
                </a:ext>
              </a:extLst>
            </p:cNvPr>
            <p:cNvSpPr/>
            <p:nvPr/>
          </p:nvSpPr>
          <p:spPr>
            <a:xfrm>
              <a:off x="5410605" y="4120473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1" name="Овал 260">
              <a:extLst>
                <a:ext uri="{FF2B5EF4-FFF2-40B4-BE49-F238E27FC236}">
                  <a16:creationId xmlns:a16="http://schemas.microsoft.com/office/drawing/2014/main" id="{9CA09777-9C4B-4D4F-9F5D-B46952773EF7}"/>
                </a:ext>
              </a:extLst>
            </p:cNvPr>
            <p:cNvSpPr/>
            <p:nvPr/>
          </p:nvSpPr>
          <p:spPr>
            <a:xfrm>
              <a:off x="5581645" y="3660392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2" name="Овал 261">
              <a:extLst>
                <a:ext uri="{FF2B5EF4-FFF2-40B4-BE49-F238E27FC236}">
                  <a16:creationId xmlns:a16="http://schemas.microsoft.com/office/drawing/2014/main" id="{DD5BDFB7-5ABE-40CE-9D9F-DA6363D94093}"/>
                </a:ext>
              </a:extLst>
            </p:cNvPr>
            <p:cNvSpPr/>
            <p:nvPr/>
          </p:nvSpPr>
          <p:spPr>
            <a:xfrm>
              <a:off x="5632524" y="4033853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3" name="Овал 262">
              <a:extLst>
                <a:ext uri="{FF2B5EF4-FFF2-40B4-BE49-F238E27FC236}">
                  <a16:creationId xmlns:a16="http://schemas.microsoft.com/office/drawing/2014/main" id="{0635EDE4-F699-46AD-B29B-10A73FA991EB}"/>
                </a:ext>
              </a:extLst>
            </p:cNvPr>
            <p:cNvSpPr/>
            <p:nvPr/>
          </p:nvSpPr>
          <p:spPr>
            <a:xfrm>
              <a:off x="5894770" y="3893027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4" name="Овал 263">
              <a:extLst>
                <a:ext uri="{FF2B5EF4-FFF2-40B4-BE49-F238E27FC236}">
                  <a16:creationId xmlns:a16="http://schemas.microsoft.com/office/drawing/2014/main" id="{8E4E3D4F-52C7-42D1-8A7B-988372584339}"/>
                </a:ext>
              </a:extLst>
            </p:cNvPr>
            <p:cNvSpPr/>
            <p:nvPr/>
          </p:nvSpPr>
          <p:spPr>
            <a:xfrm>
              <a:off x="5775210" y="3452731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5" name="Овал 264">
              <a:extLst>
                <a:ext uri="{FF2B5EF4-FFF2-40B4-BE49-F238E27FC236}">
                  <a16:creationId xmlns:a16="http://schemas.microsoft.com/office/drawing/2014/main" id="{6FBA2240-F7D7-41A5-A127-E4AADAFE7516}"/>
                </a:ext>
              </a:extLst>
            </p:cNvPr>
            <p:cNvSpPr/>
            <p:nvPr/>
          </p:nvSpPr>
          <p:spPr>
            <a:xfrm>
              <a:off x="5734045" y="3812792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6" name="Овал 265">
              <a:extLst>
                <a:ext uri="{FF2B5EF4-FFF2-40B4-BE49-F238E27FC236}">
                  <a16:creationId xmlns:a16="http://schemas.microsoft.com/office/drawing/2014/main" id="{5B5EA067-8E54-4E16-AFEB-1221761F6646}"/>
                </a:ext>
              </a:extLst>
            </p:cNvPr>
            <p:cNvSpPr/>
            <p:nvPr/>
          </p:nvSpPr>
          <p:spPr>
            <a:xfrm>
              <a:off x="6017263" y="4070085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7" name="Овал 266">
              <a:extLst>
                <a:ext uri="{FF2B5EF4-FFF2-40B4-BE49-F238E27FC236}">
                  <a16:creationId xmlns:a16="http://schemas.microsoft.com/office/drawing/2014/main" id="{A4710E0E-8F38-4D37-AC76-7FEAC54D98B5}"/>
                </a:ext>
              </a:extLst>
            </p:cNvPr>
            <p:cNvSpPr/>
            <p:nvPr/>
          </p:nvSpPr>
          <p:spPr>
            <a:xfrm>
              <a:off x="6249853" y="3869620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8" name="Овал 267">
              <a:extLst>
                <a:ext uri="{FF2B5EF4-FFF2-40B4-BE49-F238E27FC236}">
                  <a16:creationId xmlns:a16="http://schemas.microsoft.com/office/drawing/2014/main" id="{01C8DD89-C8AA-4F08-ACD9-CEDE8BEF8CC1}"/>
                </a:ext>
              </a:extLst>
            </p:cNvPr>
            <p:cNvSpPr/>
            <p:nvPr/>
          </p:nvSpPr>
          <p:spPr>
            <a:xfrm>
              <a:off x="6348730" y="4059992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9" name="Овал 268">
              <a:extLst>
                <a:ext uri="{FF2B5EF4-FFF2-40B4-BE49-F238E27FC236}">
                  <a16:creationId xmlns:a16="http://schemas.microsoft.com/office/drawing/2014/main" id="{68EEF9DA-30FC-4985-AF77-53CDC2AAC318}"/>
                </a:ext>
              </a:extLst>
            </p:cNvPr>
            <p:cNvSpPr/>
            <p:nvPr/>
          </p:nvSpPr>
          <p:spPr>
            <a:xfrm>
              <a:off x="6118784" y="3673005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0" name="Овал 269">
              <a:extLst>
                <a:ext uri="{FF2B5EF4-FFF2-40B4-BE49-F238E27FC236}">
                  <a16:creationId xmlns:a16="http://schemas.microsoft.com/office/drawing/2014/main" id="{FE257E01-7D2A-4EB6-9A46-E9D69E778C2E}"/>
                </a:ext>
              </a:extLst>
            </p:cNvPr>
            <p:cNvSpPr/>
            <p:nvPr/>
          </p:nvSpPr>
          <p:spPr>
            <a:xfrm>
              <a:off x="5888802" y="3544147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1" name="Овал 270">
              <a:extLst>
                <a:ext uri="{FF2B5EF4-FFF2-40B4-BE49-F238E27FC236}">
                  <a16:creationId xmlns:a16="http://schemas.microsoft.com/office/drawing/2014/main" id="{109F409E-B76E-4A4D-AA02-605420EDC988}"/>
                </a:ext>
              </a:extLst>
            </p:cNvPr>
            <p:cNvSpPr/>
            <p:nvPr/>
          </p:nvSpPr>
          <p:spPr>
            <a:xfrm>
              <a:off x="6002396" y="3818860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2" name="Овал 271">
              <a:extLst>
                <a:ext uri="{FF2B5EF4-FFF2-40B4-BE49-F238E27FC236}">
                  <a16:creationId xmlns:a16="http://schemas.microsoft.com/office/drawing/2014/main" id="{B4D8DF85-9243-4245-9729-04CFA2B6BEB5}"/>
                </a:ext>
              </a:extLst>
            </p:cNvPr>
            <p:cNvSpPr/>
            <p:nvPr/>
          </p:nvSpPr>
          <p:spPr>
            <a:xfrm>
              <a:off x="6214389" y="3520577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3" name="Овал 272">
              <a:extLst>
                <a:ext uri="{FF2B5EF4-FFF2-40B4-BE49-F238E27FC236}">
                  <a16:creationId xmlns:a16="http://schemas.microsoft.com/office/drawing/2014/main" id="{97E236BF-D1B7-45A2-AA4B-205A143186F0}"/>
                </a:ext>
              </a:extLst>
            </p:cNvPr>
            <p:cNvSpPr/>
            <p:nvPr/>
          </p:nvSpPr>
          <p:spPr>
            <a:xfrm>
              <a:off x="6479025" y="3604940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4" name="Овал 273">
              <a:extLst>
                <a:ext uri="{FF2B5EF4-FFF2-40B4-BE49-F238E27FC236}">
                  <a16:creationId xmlns:a16="http://schemas.microsoft.com/office/drawing/2014/main" id="{E499690A-99B2-417D-9228-551F2FFADC76}"/>
                </a:ext>
              </a:extLst>
            </p:cNvPr>
            <p:cNvSpPr/>
            <p:nvPr/>
          </p:nvSpPr>
          <p:spPr>
            <a:xfrm>
              <a:off x="6541428" y="4043743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5" name="Овал 274">
              <a:extLst>
                <a:ext uri="{FF2B5EF4-FFF2-40B4-BE49-F238E27FC236}">
                  <a16:creationId xmlns:a16="http://schemas.microsoft.com/office/drawing/2014/main" id="{240C4061-0231-4D83-BF65-597E86D4703A}"/>
                </a:ext>
              </a:extLst>
            </p:cNvPr>
            <p:cNvSpPr/>
            <p:nvPr/>
          </p:nvSpPr>
          <p:spPr>
            <a:xfrm>
              <a:off x="6690868" y="3975281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6" name="Овал 275">
              <a:extLst>
                <a:ext uri="{FF2B5EF4-FFF2-40B4-BE49-F238E27FC236}">
                  <a16:creationId xmlns:a16="http://schemas.microsoft.com/office/drawing/2014/main" id="{BB6B649D-3EE5-4B3E-8079-D6AA2FD7CFDD}"/>
                </a:ext>
              </a:extLst>
            </p:cNvPr>
            <p:cNvSpPr/>
            <p:nvPr/>
          </p:nvSpPr>
          <p:spPr>
            <a:xfrm>
              <a:off x="6666951" y="3638563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7" name="Овал 276">
              <a:extLst>
                <a:ext uri="{FF2B5EF4-FFF2-40B4-BE49-F238E27FC236}">
                  <a16:creationId xmlns:a16="http://schemas.microsoft.com/office/drawing/2014/main" id="{9B9101AB-6229-47DB-80E5-8E47218E3FC0}"/>
                </a:ext>
              </a:extLst>
            </p:cNvPr>
            <p:cNvSpPr/>
            <p:nvPr/>
          </p:nvSpPr>
          <p:spPr>
            <a:xfrm>
              <a:off x="6456069" y="3808684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8" name="Овал 277">
              <a:extLst>
                <a:ext uri="{FF2B5EF4-FFF2-40B4-BE49-F238E27FC236}">
                  <a16:creationId xmlns:a16="http://schemas.microsoft.com/office/drawing/2014/main" id="{90AF3738-46B3-4B7B-9C9B-73AD42CA2DFD}"/>
                </a:ext>
              </a:extLst>
            </p:cNvPr>
            <p:cNvSpPr/>
            <p:nvPr/>
          </p:nvSpPr>
          <p:spPr>
            <a:xfrm>
              <a:off x="6908548" y="4078541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9" name="Овал 278">
              <a:extLst>
                <a:ext uri="{FF2B5EF4-FFF2-40B4-BE49-F238E27FC236}">
                  <a16:creationId xmlns:a16="http://schemas.microsoft.com/office/drawing/2014/main" id="{21B04F45-A6B1-4BA3-A1F8-47A0A8A5F220}"/>
                </a:ext>
              </a:extLst>
            </p:cNvPr>
            <p:cNvSpPr/>
            <p:nvPr/>
          </p:nvSpPr>
          <p:spPr>
            <a:xfrm>
              <a:off x="7083355" y="3838564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0" name="Овал 279">
              <a:extLst>
                <a:ext uri="{FF2B5EF4-FFF2-40B4-BE49-F238E27FC236}">
                  <a16:creationId xmlns:a16="http://schemas.microsoft.com/office/drawing/2014/main" id="{D9B422C6-1AAA-4EFF-8880-64F4D702E32E}"/>
                </a:ext>
              </a:extLst>
            </p:cNvPr>
            <p:cNvSpPr/>
            <p:nvPr/>
          </p:nvSpPr>
          <p:spPr>
            <a:xfrm>
              <a:off x="7216258" y="4122639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1" name="Овал 280">
              <a:extLst>
                <a:ext uri="{FF2B5EF4-FFF2-40B4-BE49-F238E27FC236}">
                  <a16:creationId xmlns:a16="http://schemas.microsoft.com/office/drawing/2014/main" id="{5EB0D66B-9F20-4491-8464-2F53ECED3ABD}"/>
                </a:ext>
              </a:extLst>
            </p:cNvPr>
            <p:cNvSpPr/>
            <p:nvPr/>
          </p:nvSpPr>
          <p:spPr>
            <a:xfrm>
              <a:off x="7016164" y="3617553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2" name="Овал 281">
              <a:extLst>
                <a:ext uri="{FF2B5EF4-FFF2-40B4-BE49-F238E27FC236}">
                  <a16:creationId xmlns:a16="http://schemas.microsoft.com/office/drawing/2014/main" id="{2F1375F3-E004-4DE8-A349-297C217C3D15}"/>
                </a:ext>
              </a:extLst>
            </p:cNvPr>
            <p:cNvSpPr/>
            <p:nvPr/>
          </p:nvSpPr>
          <p:spPr>
            <a:xfrm>
              <a:off x="6786182" y="3488695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3" name="Овал 282">
              <a:extLst>
                <a:ext uri="{FF2B5EF4-FFF2-40B4-BE49-F238E27FC236}">
                  <a16:creationId xmlns:a16="http://schemas.microsoft.com/office/drawing/2014/main" id="{85017D2D-653D-44BA-A67A-904AD57ECCC7}"/>
                </a:ext>
              </a:extLst>
            </p:cNvPr>
            <p:cNvSpPr/>
            <p:nvPr/>
          </p:nvSpPr>
          <p:spPr>
            <a:xfrm>
              <a:off x="6899776" y="3763408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4" name="Овал 283">
              <a:extLst>
                <a:ext uri="{FF2B5EF4-FFF2-40B4-BE49-F238E27FC236}">
                  <a16:creationId xmlns:a16="http://schemas.microsoft.com/office/drawing/2014/main" id="{A7DD27C1-2511-4DD0-A1B0-EAB864497CE1}"/>
                </a:ext>
              </a:extLst>
            </p:cNvPr>
            <p:cNvSpPr/>
            <p:nvPr/>
          </p:nvSpPr>
          <p:spPr>
            <a:xfrm>
              <a:off x="7111769" y="3465125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8" name="Групувати 7">
              <a:extLst>
                <a:ext uri="{FF2B5EF4-FFF2-40B4-BE49-F238E27FC236}">
                  <a16:creationId xmlns:a16="http://schemas.microsoft.com/office/drawing/2014/main" id="{CC1C1F38-CC12-4CC7-B04F-B399982DC6C8}"/>
                </a:ext>
              </a:extLst>
            </p:cNvPr>
            <p:cNvGrpSpPr/>
            <p:nvPr/>
          </p:nvGrpSpPr>
          <p:grpSpPr>
            <a:xfrm>
              <a:off x="2659620" y="3330517"/>
              <a:ext cx="4806750" cy="3128507"/>
              <a:chOff x="2659620" y="3330517"/>
              <a:chExt cx="4806750" cy="3128507"/>
            </a:xfrm>
          </p:grpSpPr>
          <p:cxnSp>
            <p:nvCxnSpPr>
              <p:cNvPr id="44" name="Пряма сполучна лінія 43">
                <a:extLst>
                  <a:ext uri="{FF2B5EF4-FFF2-40B4-BE49-F238E27FC236}">
                    <a16:creationId xmlns:a16="http://schemas.microsoft.com/office/drawing/2014/main" id="{84226585-93FA-4D8D-96EE-AA307B93F7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9753" y="4345157"/>
                <a:ext cx="4336617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>
                <a:extLst>
                  <a:ext uri="{FF2B5EF4-FFF2-40B4-BE49-F238E27FC236}">
                    <a16:creationId xmlns:a16="http://schemas.microsoft.com/office/drawing/2014/main" id="{E683F5F8-2C11-4C14-99C3-FD1306332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5705" y="5257467"/>
                <a:ext cx="1143229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 сполучна лінія 46">
                <a:extLst>
                  <a:ext uri="{FF2B5EF4-FFF2-40B4-BE49-F238E27FC236}">
                    <a16:creationId xmlns:a16="http://schemas.microsoft.com/office/drawing/2014/main" id="{E0E60E1D-CAB5-4D38-AB2F-E3CB5BA0DA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4399" y="4345157"/>
                <a:ext cx="0" cy="176649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 сполучна лінія 49">
                <a:extLst>
                  <a:ext uri="{FF2B5EF4-FFF2-40B4-BE49-F238E27FC236}">
                    <a16:creationId xmlns:a16="http://schemas.microsoft.com/office/drawing/2014/main" id="{502ABF79-6871-419A-903D-7C17BF42C1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5872" y="3330517"/>
                <a:ext cx="0" cy="101464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B6A4A44-4003-4BF8-8FE8-026B6919F8E8}"/>
                  </a:ext>
                </a:extLst>
              </p:cNvPr>
              <p:cNvSpPr txBox="1"/>
              <p:nvPr/>
            </p:nvSpPr>
            <p:spPr>
              <a:xfrm>
                <a:off x="6069951" y="6141631"/>
                <a:ext cx="409074" cy="30777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b="1" dirty="0">
                    <a:solidFill>
                      <a:srgbClr val="000000"/>
                    </a:solidFill>
                  </a:rPr>
                  <a:t>10</a:t>
                </a:r>
                <a:endParaRPr lang="uk-UA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2B71D3D-E18B-4FE5-9DD5-657F9084F743}"/>
                  </a:ext>
                </a:extLst>
              </p:cNvPr>
              <p:cNvSpPr txBox="1"/>
              <p:nvPr/>
            </p:nvSpPr>
            <p:spPr>
              <a:xfrm>
                <a:off x="5149510" y="6151247"/>
                <a:ext cx="409074" cy="30777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b="1" dirty="0">
                    <a:solidFill>
                      <a:srgbClr val="000000"/>
                    </a:solidFill>
                  </a:rPr>
                  <a:t>8</a:t>
                </a:r>
                <a:endParaRPr lang="uk-UA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247CD2C-3F0A-4BAB-A33E-65D74D864869}"/>
                  </a:ext>
                </a:extLst>
              </p:cNvPr>
              <p:cNvSpPr txBox="1"/>
              <p:nvPr/>
            </p:nvSpPr>
            <p:spPr>
              <a:xfrm>
                <a:off x="2659620" y="4195587"/>
                <a:ext cx="409074" cy="30777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b="1" dirty="0">
                    <a:solidFill>
                      <a:srgbClr val="000000"/>
                    </a:solidFill>
                  </a:rPr>
                  <a:t>75</a:t>
                </a:r>
                <a:endParaRPr lang="uk-UA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F4710B49-CDCE-409F-A929-6EBDE42C587E}"/>
                  </a:ext>
                </a:extLst>
              </p:cNvPr>
              <p:cNvSpPr txBox="1"/>
              <p:nvPr/>
            </p:nvSpPr>
            <p:spPr>
              <a:xfrm>
                <a:off x="2659620" y="5075719"/>
                <a:ext cx="409074" cy="30777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b="1" dirty="0">
                    <a:solidFill>
                      <a:srgbClr val="000000"/>
                    </a:solidFill>
                  </a:rPr>
                  <a:t>45</a:t>
                </a:r>
                <a:endParaRPr lang="uk-UA" sz="1400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" name="Зірка: 5-кутна 12">
              <a:extLst>
                <a:ext uri="{FF2B5EF4-FFF2-40B4-BE49-F238E27FC236}">
                  <a16:creationId xmlns:a16="http://schemas.microsoft.com/office/drawing/2014/main" id="{8115A3A8-CCEA-4487-B5BB-2C72B1498B5B}"/>
                </a:ext>
              </a:extLst>
            </p:cNvPr>
            <p:cNvSpPr/>
            <p:nvPr/>
          </p:nvSpPr>
          <p:spPr>
            <a:xfrm>
              <a:off x="3253839" y="3520577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3" name="Зірка: 5-кутна 292">
              <a:extLst>
                <a:ext uri="{FF2B5EF4-FFF2-40B4-BE49-F238E27FC236}">
                  <a16:creationId xmlns:a16="http://schemas.microsoft.com/office/drawing/2014/main" id="{4723FE93-8643-467B-A5FD-161BD0EC2F1D}"/>
                </a:ext>
              </a:extLst>
            </p:cNvPr>
            <p:cNvSpPr/>
            <p:nvPr/>
          </p:nvSpPr>
          <p:spPr>
            <a:xfrm>
              <a:off x="3322867" y="3791354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4" name="Зірка: 5-кутна 293">
              <a:extLst>
                <a:ext uri="{FF2B5EF4-FFF2-40B4-BE49-F238E27FC236}">
                  <a16:creationId xmlns:a16="http://schemas.microsoft.com/office/drawing/2014/main" id="{6F912870-17CF-4579-B027-20E8C8EFA982}"/>
                </a:ext>
              </a:extLst>
            </p:cNvPr>
            <p:cNvSpPr/>
            <p:nvPr/>
          </p:nvSpPr>
          <p:spPr>
            <a:xfrm>
              <a:off x="3557208" y="3693638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5" name="Зірка: 5-кутна 294">
              <a:extLst>
                <a:ext uri="{FF2B5EF4-FFF2-40B4-BE49-F238E27FC236}">
                  <a16:creationId xmlns:a16="http://schemas.microsoft.com/office/drawing/2014/main" id="{BD5A9FED-3F29-4615-98D0-087A4D839C24}"/>
                </a:ext>
              </a:extLst>
            </p:cNvPr>
            <p:cNvSpPr/>
            <p:nvPr/>
          </p:nvSpPr>
          <p:spPr>
            <a:xfrm>
              <a:off x="3568431" y="4013029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6" name="Зірка: 5-кутна 295">
              <a:extLst>
                <a:ext uri="{FF2B5EF4-FFF2-40B4-BE49-F238E27FC236}">
                  <a16:creationId xmlns:a16="http://schemas.microsoft.com/office/drawing/2014/main" id="{50791378-73CA-4067-AFCA-A6EF49A90EB0}"/>
                </a:ext>
              </a:extLst>
            </p:cNvPr>
            <p:cNvSpPr/>
            <p:nvPr/>
          </p:nvSpPr>
          <p:spPr>
            <a:xfrm>
              <a:off x="3553890" y="3346800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7" name="Зірка: 5-кутна 296">
              <a:extLst>
                <a:ext uri="{FF2B5EF4-FFF2-40B4-BE49-F238E27FC236}">
                  <a16:creationId xmlns:a16="http://schemas.microsoft.com/office/drawing/2014/main" id="{370057E6-C023-4FDC-9206-BBF9FFA39A25}"/>
                </a:ext>
              </a:extLst>
            </p:cNvPr>
            <p:cNvSpPr/>
            <p:nvPr/>
          </p:nvSpPr>
          <p:spPr>
            <a:xfrm>
              <a:off x="3777318" y="3641071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8" name="Зірка: 5-кутна 297">
              <a:extLst>
                <a:ext uri="{FF2B5EF4-FFF2-40B4-BE49-F238E27FC236}">
                  <a16:creationId xmlns:a16="http://schemas.microsoft.com/office/drawing/2014/main" id="{0263961F-A210-4D3C-BB72-453CDE05F3F1}"/>
                </a:ext>
              </a:extLst>
            </p:cNvPr>
            <p:cNvSpPr/>
            <p:nvPr/>
          </p:nvSpPr>
          <p:spPr>
            <a:xfrm>
              <a:off x="4000877" y="3390697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9" name="Зірка: 5-кутна 298">
              <a:extLst>
                <a:ext uri="{FF2B5EF4-FFF2-40B4-BE49-F238E27FC236}">
                  <a16:creationId xmlns:a16="http://schemas.microsoft.com/office/drawing/2014/main" id="{8BAD2DC6-5714-4337-822B-743F67D8E484}"/>
                </a:ext>
              </a:extLst>
            </p:cNvPr>
            <p:cNvSpPr/>
            <p:nvPr/>
          </p:nvSpPr>
          <p:spPr>
            <a:xfrm>
              <a:off x="3917630" y="4018783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0" name="Зірка: 5-кутна 299">
              <a:extLst>
                <a:ext uri="{FF2B5EF4-FFF2-40B4-BE49-F238E27FC236}">
                  <a16:creationId xmlns:a16="http://schemas.microsoft.com/office/drawing/2014/main" id="{3005CE9A-19FC-4CFE-B96B-78B8644AD3AC}"/>
                </a:ext>
              </a:extLst>
            </p:cNvPr>
            <p:cNvSpPr/>
            <p:nvPr/>
          </p:nvSpPr>
          <p:spPr>
            <a:xfrm>
              <a:off x="4638068" y="3434048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1" name="Зірка: 5-кутна 300">
              <a:extLst>
                <a:ext uri="{FF2B5EF4-FFF2-40B4-BE49-F238E27FC236}">
                  <a16:creationId xmlns:a16="http://schemas.microsoft.com/office/drawing/2014/main" id="{7B1ADE91-0A0C-4EFD-A0B3-6E05535064A4}"/>
                </a:ext>
              </a:extLst>
            </p:cNvPr>
            <p:cNvSpPr/>
            <p:nvPr/>
          </p:nvSpPr>
          <p:spPr>
            <a:xfrm>
              <a:off x="4329161" y="3836236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2" name="Зірка: 5-кутна 301">
              <a:extLst>
                <a:ext uri="{FF2B5EF4-FFF2-40B4-BE49-F238E27FC236}">
                  <a16:creationId xmlns:a16="http://schemas.microsoft.com/office/drawing/2014/main" id="{3B6ECEF4-392B-47B2-A374-B6BAE9C8F90C}"/>
                </a:ext>
              </a:extLst>
            </p:cNvPr>
            <p:cNvSpPr/>
            <p:nvPr/>
          </p:nvSpPr>
          <p:spPr>
            <a:xfrm>
              <a:off x="4585450" y="3725381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3" name="Зірка: 5-кутна 302">
              <a:extLst>
                <a:ext uri="{FF2B5EF4-FFF2-40B4-BE49-F238E27FC236}">
                  <a16:creationId xmlns:a16="http://schemas.microsoft.com/office/drawing/2014/main" id="{74172B16-66DA-42F1-9AD1-2005686F684E}"/>
                </a:ext>
              </a:extLst>
            </p:cNvPr>
            <p:cNvSpPr/>
            <p:nvPr/>
          </p:nvSpPr>
          <p:spPr>
            <a:xfrm>
              <a:off x="5001313" y="3878579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4" name="Зірка: 5-кутна 303">
              <a:extLst>
                <a:ext uri="{FF2B5EF4-FFF2-40B4-BE49-F238E27FC236}">
                  <a16:creationId xmlns:a16="http://schemas.microsoft.com/office/drawing/2014/main" id="{2551B75C-062C-4A10-8475-B4C7E8CFBB28}"/>
                </a:ext>
              </a:extLst>
            </p:cNvPr>
            <p:cNvSpPr/>
            <p:nvPr/>
          </p:nvSpPr>
          <p:spPr>
            <a:xfrm>
              <a:off x="4612293" y="4023373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5" name="Зірка: 5-кутна 304">
              <a:extLst>
                <a:ext uri="{FF2B5EF4-FFF2-40B4-BE49-F238E27FC236}">
                  <a16:creationId xmlns:a16="http://schemas.microsoft.com/office/drawing/2014/main" id="{1D23FDBC-7C4E-4981-8301-0310926C2C7B}"/>
                </a:ext>
              </a:extLst>
            </p:cNvPr>
            <p:cNvSpPr/>
            <p:nvPr/>
          </p:nvSpPr>
          <p:spPr>
            <a:xfrm>
              <a:off x="4980332" y="3512593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6" name="Зірка: 5-кутна 305">
              <a:extLst>
                <a:ext uri="{FF2B5EF4-FFF2-40B4-BE49-F238E27FC236}">
                  <a16:creationId xmlns:a16="http://schemas.microsoft.com/office/drawing/2014/main" id="{E180D794-F962-4353-8C1C-39C79DBA9D80}"/>
                </a:ext>
              </a:extLst>
            </p:cNvPr>
            <p:cNvSpPr/>
            <p:nvPr/>
          </p:nvSpPr>
          <p:spPr>
            <a:xfrm>
              <a:off x="4291051" y="3367956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7" name="Зірка: 5-кутна 306">
              <a:extLst>
                <a:ext uri="{FF2B5EF4-FFF2-40B4-BE49-F238E27FC236}">
                  <a16:creationId xmlns:a16="http://schemas.microsoft.com/office/drawing/2014/main" id="{26FECCA4-BAA5-41D0-811E-2262231836A0}"/>
                </a:ext>
              </a:extLst>
            </p:cNvPr>
            <p:cNvSpPr/>
            <p:nvPr/>
          </p:nvSpPr>
          <p:spPr>
            <a:xfrm>
              <a:off x="6394331" y="4403204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8" name="Зірка: 5-кутна 307">
              <a:extLst>
                <a:ext uri="{FF2B5EF4-FFF2-40B4-BE49-F238E27FC236}">
                  <a16:creationId xmlns:a16="http://schemas.microsoft.com/office/drawing/2014/main" id="{13A4F29E-3E13-4022-A92F-E63F7C938ED7}"/>
                </a:ext>
              </a:extLst>
            </p:cNvPr>
            <p:cNvSpPr/>
            <p:nvPr/>
          </p:nvSpPr>
          <p:spPr>
            <a:xfrm>
              <a:off x="6758664" y="4449535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9" name="Зірка: 5-кутна 308">
              <a:extLst>
                <a:ext uri="{FF2B5EF4-FFF2-40B4-BE49-F238E27FC236}">
                  <a16:creationId xmlns:a16="http://schemas.microsoft.com/office/drawing/2014/main" id="{5492B4D0-58E2-4776-8664-C4C73923B0B4}"/>
                </a:ext>
              </a:extLst>
            </p:cNvPr>
            <p:cNvSpPr/>
            <p:nvPr/>
          </p:nvSpPr>
          <p:spPr>
            <a:xfrm>
              <a:off x="6462293" y="4851178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0" name="Зірка: 5-кутна 309">
              <a:extLst>
                <a:ext uri="{FF2B5EF4-FFF2-40B4-BE49-F238E27FC236}">
                  <a16:creationId xmlns:a16="http://schemas.microsoft.com/office/drawing/2014/main" id="{402DA900-1310-4597-92CA-3F1E0BBEA06C}"/>
                </a:ext>
              </a:extLst>
            </p:cNvPr>
            <p:cNvSpPr/>
            <p:nvPr/>
          </p:nvSpPr>
          <p:spPr>
            <a:xfrm>
              <a:off x="7197192" y="4406733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1" name="Зірка: 5-кутна 310">
              <a:extLst>
                <a:ext uri="{FF2B5EF4-FFF2-40B4-BE49-F238E27FC236}">
                  <a16:creationId xmlns:a16="http://schemas.microsoft.com/office/drawing/2014/main" id="{16253FA5-0DC9-4C13-9565-365EF28D2243}"/>
                </a:ext>
              </a:extLst>
            </p:cNvPr>
            <p:cNvSpPr/>
            <p:nvPr/>
          </p:nvSpPr>
          <p:spPr>
            <a:xfrm>
              <a:off x="6790740" y="5012694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2" name="Зірка: 5-кутна 311">
              <a:extLst>
                <a:ext uri="{FF2B5EF4-FFF2-40B4-BE49-F238E27FC236}">
                  <a16:creationId xmlns:a16="http://schemas.microsoft.com/office/drawing/2014/main" id="{700DF435-B815-48E9-ADEF-67C581CDAB31}"/>
                </a:ext>
              </a:extLst>
            </p:cNvPr>
            <p:cNvSpPr/>
            <p:nvPr/>
          </p:nvSpPr>
          <p:spPr>
            <a:xfrm>
              <a:off x="7108418" y="5033596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3" name="Зірка: 5-кутна 312">
              <a:extLst>
                <a:ext uri="{FF2B5EF4-FFF2-40B4-BE49-F238E27FC236}">
                  <a16:creationId xmlns:a16="http://schemas.microsoft.com/office/drawing/2014/main" id="{231C9AFF-F8A8-446C-86F7-A5D19A496C68}"/>
                </a:ext>
              </a:extLst>
            </p:cNvPr>
            <p:cNvSpPr/>
            <p:nvPr/>
          </p:nvSpPr>
          <p:spPr>
            <a:xfrm>
              <a:off x="6252099" y="5057826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4" name="Зірка: 5-кутна 313">
              <a:extLst>
                <a:ext uri="{FF2B5EF4-FFF2-40B4-BE49-F238E27FC236}">
                  <a16:creationId xmlns:a16="http://schemas.microsoft.com/office/drawing/2014/main" id="{8D4A2AC8-768B-4DE2-90E3-54120FFC518E}"/>
                </a:ext>
              </a:extLst>
            </p:cNvPr>
            <p:cNvSpPr/>
            <p:nvPr/>
          </p:nvSpPr>
          <p:spPr>
            <a:xfrm>
              <a:off x="6580546" y="4663468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5" name="Зірка: 5-кутна 314">
              <a:extLst>
                <a:ext uri="{FF2B5EF4-FFF2-40B4-BE49-F238E27FC236}">
                  <a16:creationId xmlns:a16="http://schemas.microsoft.com/office/drawing/2014/main" id="{491AB97E-389B-4B1C-AEFC-71C2C5D32A0D}"/>
                </a:ext>
              </a:extLst>
            </p:cNvPr>
            <p:cNvSpPr/>
            <p:nvPr/>
          </p:nvSpPr>
          <p:spPr>
            <a:xfrm>
              <a:off x="7197192" y="4767640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6" name="Зірка: 5-кутна 315">
              <a:extLst>
                <a:ext uri="{FF2B5EF4-FFF2-40B4-BE49-F238E27FC236}">
                  <a16:creationId xmlns:a16="http://schemas.microsoft.com/office/drawing/2014/main" id="{DC0C428F-7E22-4BC0-8928-677F4F752ECC}"/>
                </a:ext>
              </a:extLst>
            </p:cNvPr>
            <p:cNvSpPr/>
            <p:nvPr/>
          </p:nvSpPr>
          <p:spPr>
            <a:xfrm>
              <a:off x="6944811" y="4693722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317" name="Зірка: 5-кутна 316">
            <a:extLst>
              <a:ext uri="{FF2B5EF4-FFF2-40B4-BE49-F238E27FC236}">
                <a16:creationId xmlns:a16="http://schemas.microsoft.com/office/drawing/2014/main" id="{18636083-0E0D-42E9-B7EC-5B3A372DE10D}"/>
              </a:ext>
            </a:extLst>
          </p:cNvPr>
          <p:cNvSpPr/>
          <p:nvPr/>
        </p:nvSpPr>
        <p:spPr>
          <a:xfrm>
            <a:off x="7500726" y="1807412"/>
            <a:ext cx="480443" cy="480443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8" name="Овал 317">
            <a:extLst>
              <a:ext uri="{FF2B5EF4-FFF2-40B4-BE49-F238E27FC236}">
                <a16:creationId xmlns:a16="http://schemas.microsoft.com/office/drawing/2014/main" id="{BFFA7F56-E63C-40EC-A1B6-9F41A47464F8}"/>
              </a:ext>
            </a:extLst>
          </p:cNvPr>
          <p:cNvSpPr/>
          <p:nvPr/>
        </p:nvSpPr>
        <p:spPr>
          <a:xfrm>
            <a:off x="10078983" y="1850017"/>
            <a:ext cx="434583" cy="434583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9" name="Овал 318">
            <a:extLst>
              <a:ext uri="{FF2B5EF4-FFF2-40B4-BE49-F238E27FC236}">
                <a16:creationId xmlns:a16="http://schemas.microsoft.com/office/drawing/2014/main" id="{32573722-0035-4BCE-A512-2FB67EA39DD0}"/>
              </a:ext>
            </a:extLst>
          </p:cNvPr>
          <p:cNvSpPr/>
          <p:nvPr/>
        </p:nvSpPr>
        <p:spPr>
          <a:xfrm>
            <a:off x="6824831" y="1850017"/>
            <a:ext cx="434583" cy="434583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0" name="Зірка: 5-кутна 319">
            <a:extLst>
              <a:ext uri="{FF2B5EF4-FFF2-40B4-BE49-F238E27FC236}">
                <a16:creationId xmlns:a16="http://schemas.microsoft.com/office/drawing/2014/main" id="{C67E7B69-8445-4F5F-B90A-29955B374F10}"/>
              </a:ext>
            </a:extLst>
          </p:cNvPr>
          <p:cNvSpPr/>
          <p:nvPr/>
        </p:nvSpPr>
        <p:spPr>
          <a:xfrm>
            <a:off x="5111544" y="2550314"/>
            <a:ext cx="480443" cy="480443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1" name="Овал 320">
            <a:extLst>
              <a:ext uri="{FF2B5EF4-FFF2-40B4-BE49-F238E27FC236}">
                <a16:creationId xmlns:a16="http://schemas.microsoft.com/office/drawing/2014/main" id="{A79840C6-C1F4-4EA6-B540-3B76E81E4BBF}"/>
              </a:ext>
            </a:extLst>
          </p:cNvPr>
          <p:cNvSpPr/>
          <p:nvPr/>
        </p:nvSpPr>
        <p:spPr>
          <a:xfrm>
            <a:off x="2549280" y="2597848"/>
            <a:ext cx="434583" cy="434583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530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364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decision tree is a decision support tool that uses a tree-like model of decisions and their possible consequences, including chance event outcomes, resource costs, and utility. It is one way to display an algorithm that only contains conditional control statements. </a:t>
            </a: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2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DCCCB6-64C0-480B-B5BA-23791CE55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781394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5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3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  <a:endParaRPr lang="uk-UA" dirty="0"/>
          </a:p>
        </p:txBody>
      </p:sp>
      <p:graphicFrame>
        <p:nvGraphicFramePr>
          <p:cNvPr id="9" name="Місце для вмісту 8">
            <a:extLst>
              <a:ext uri="{FF2B5EF4-FFF2-40B4-BE49-F238E27FC236}">
                <a16:creationId xmlns:a16="http://schemas.microsoft.com/office/drawing/2014/main" id="{2D2E5CC1-05DF-43E4-A850-7FA49A30F2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959730"/>
              </p:ext>
            </p:extLst>
          </p:nvPr>
        </p:nvGraphicFramePr>
        <p:xfrm>
          <a:off x="1742660" y="2242825"/>
          <a:ext cx="9269896" cy="3213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449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4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</a:t>
            </a:r>
            <a:endParaRPr lang="uk-UA" dirty="0"/>
          </a:p>
        </p:txBody>
      </p:sp>
      <p:graphicFrame>
        <p:nvGraphicFramePr>
          <p:cNvPr id="7" name="Місце для вмісту 6">
            <a:extLst>
              <a:ext uri="{FF2B5EF4-FFF2-40B4-BE49-F238E27FC236}">
                <a16:creationId xmlns:a16="http://schemas.microsoft.com/office/drawing/2014/main" id="{850C7A09-EC44-4F83-88D3-D4588C01B7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0715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611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i="1" dirty="0">
                <a:solidFill>
                  <a:schemeClr val="bg1">
                    <a:lumMod val="50000"/>
                  </a:schemeClr>
                </a:solidFill>
              </a:rPr>
              <a:t>З теорії інформації:</a:t>
            </a:r>
          </a:p>
          <a:p>
            <a:pPr marL="0" indent="0">
              <a:buNone/>
            </a:pPr>
            <a:r>
              <a:rPr lang="uk-UA" sz="2400" b="1" dirty="0"/>
              <a:t>Ентропія</a:t>
            </a:r>
            <a:r>
              <a:rPr lang="uk-UA" sz="2400" dirty="0"/>
              <a:t> (</a:t>
            </a:r>
            <a:r>
              <a:rPr lang="uk-UA" sz="2400" dirty="0" err="1"/>
              <a:t>ентропі́я</a:t>
            </a:r>
            <a:r>
              <a:rPr lang="uk-UA" sz="2400" dirty="0"/>
              <a:t> </a:t>
            </a:r>
            <a:r>
              <a:rPr lang="uk-UA" sz="2400" dirty="0" err="1"/>
              <a:t>Ше́ннона</a:t>
            </a:r>
            <a:r>
              <a:rPr lang="uk-UA" sz="2400" dirty="0"/>
              <a:t>, англ. </a:t>
            </a:r>
            <a:r>
              <a:rPr lang="en-US" sz="2400" dirty="0"/>
              <a:t>entropy, Shannon entropy) — </a:t>
            </a:r>
            <a:r>
              <a:rPr lang="uk-UA" sz="2400" dirty="0"/>
              <a:t>це математичне сподівання (середнє значення) інформації, яка міститься в кожному повідомленні.</a:t>
            </a:r>
          </a:p>
          <a:p>
            <a:pPr marL="0" indent="0">
              <a:buNone/>
            </a:pPr>
            <a:endParaRPr lang="uk-UA" sz="2400" dirty="0"/>
          </a:p>
          <a:p>
            <a:pPr marL="0" indent="0">
              <a:buNone/>
            </a:pPr>
            <a:r>
              <a:rPr lang="uk-UA" sz="2400" b="1" dirty="0"/>
              <a:t>Ентропія</a:t>
            </a:r>
            <a:r>
              <a:rPr lang="uk-UA" sz="2400" dirty="0"/>
              <a:t> — це міра непередбачуваності (</a:t>
            </a:r>
            <a:r>
              <a:rPr lang="uk-UA" sz="2400" i="1" dirty="0"/>
              <a:t>англ. </a:t>
            </a:r>
            <a:r>
              <a:rPr lang="en-US" sz="2400" i="1" dirty="0"/>
              <a:t>unpredictability</a:t>
            </a:r>
            <a:r>
              <a:rPr lang="en-US" sz="2400" dirty="0"/>
              <a:t>) </a:t>
            </a:r>
            <a:r>
              <a:rPr lang="uk-UA" sz="2400" dirty="0"/>
              <a:t>стану, або, рівнозначно, його усередненого інформаційного вмісту (</a:t>
            </a:r>
            <a:r>
              <a:rPr lang="uk-UA" sz="2400" i="1" dirty="0"/>
              <a:t>англ. </a:t>
            </a:r>
            <a:r>
              <a:rPr lang="en-US" sz="2400" i="1" dirty="0"/>
              <a:t>average information content</a:t>
            </a:r>
            <a:r>
              <a:rPr lang="en-US" sz="2400" dirty="0"/>
              <a:t>).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uk-UA" sz="2400" dirty="0"/>
              <a:t>Ентропія допомагає визначити оптимальні границі розбиття параметрів.</a:t>
            </a: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5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ЕНТРОПІЯ</a:t>
            </a:r>
            <a:r>
              <a:rPr lang="en-US" dirty="0"/>
              <a:t> (ID3, C5)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7061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9EAF2B81-4AC5-4FC4-BB17-E28FF1B41B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uk-UA" sz="2400" dirty="0">
                    <a:latin typeface="Cambria Math" panose="02040503050406030204" pitchFamily="18" charset="0"/>
                  </a:rPr>
                  <a:t>Ентропія:</a:t>
                </a:r>
                <a:r>
                  <a:rPr lang="en-US" sz="24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𝐄𝐧𝐭𝐫𝐨𝐩𝐲</m:t>
                    </m:r>
                    <m:r>
                      <a:rPr lang="pt-BR" sz="2400" b="1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0" smtClean="0"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  <m:sup>
                        <m:r>
                          <a:rPr lang="pt-BR" sz="24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sup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𝑳𝒐𝒈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b="1" dirty="0"/>
                  <a:t> </a:t>
                </a:r>
                <a:endParaRPr lang="ru-RU" sz="2400" b="1" dirty="0"/>
              </a:p>
              <a:p>
                <a:pPr marL="0" indent="0">
                  <a:buNone/>
                </a:pPr>
                <a:r>
                  <a:rPr lang="ru-RU" sz="2400" dirty="0"/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</m:oMath>
                </a14:m>
                <a:r>
                  <a:rPr lang="en-US" sz="2400" dirty="0"/>
                  <a:t> - </a:t>
                </a:r>
                <a:r>
                  <a:rPr lang="uk-UA" sz="2400" dirty="0"/>
                  <a:t>імовірність класу</a:t>
                </a:r>
                <a:r>
                  <a:rPr lang="uk-UA" sz="2400" b="1" dirty="0"/>
                  <a:t> </a:t>
                </a:r>
                <a:r>
                  <a:rPr lang="en-US" sz="2400" b="1" i="1" dirty="0"/>
                  <a:t>j</a:t>
                </a:r>
                <a:r>
                  <a:rPr lang="en-US" sz="2400" i="1" dirty="0"/>
                  <a:t>.</a:t>
                </a:r>
              </a:p>
              <a:p>
                <a:pPr marL="0" indent="0">
                  <a:buNone/>
                </a:pPr>
                <a:endParaRPr lang="uk-UA" sz="2400" b="1" dirty="0"/>
              </a:p>
              <a:p>
                <a:pPr marL="0" indent="0">
                  <a:buNone/>
                </a:pPr>
                <a:r>
                  <a:rPr lang="uk-UA" sz="2400" b="1" dirty="0"/>
                  <a:t>Лінія розподілу визначається на основі максимального показника </a:t>
                </a:r>
                <a:r>
                  <a:rPr lang="en-US" sz="2400" b="1" dirty="0"/>
                  <a:t>Information Gain: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Information Gain = </a:t>
                </a:r>
                <a:r>
                  <a:rPr lang="uk-UA" sz="2400" dirty="0"/>
                  <a:t>«</a:t>
                </a:r>
                <a:r>
                  <a:rPr lang="ru-RU" sz="2400" dirty="0" err="1"/>
                  <a:t>Ентроп</a:t>
                </a:r>
                <a:r>
                  <a:rPr lang="uk-UA" sz="2400" dirty="0" err="1"/>
                  <a:t>ія</a:t>
                </a:r>
                <a:r>
                  <a:rPr lang="uk-UA" sz="2400" dirty="0"/>
                  <a:t> до – Ентропія після»</a:t>
                </a:r>
              </a:p>
              <a:p>
                <a:pPr marL="0" indent="0" algn="ctr">
                  <a:buNone/>
                </a:pPr>
                <a:endParaRPr lang="uk-UA" sz="2400" dirty="0"/>
              </a:p>
              <a:p>
                <a:pPr marL="0" indent="0" algn="ctr">
                  <a:buNone/>
                </a:pPr>
                <a:endParaRPr lang="uk-UA" sz="2400" dirty="0"/>
              </a:p>
              <a:p>
                <a:pPr marL="0" indent="0">
                  <a:buNone/>
                </a:pPr>
                <a:r>
                  <a:rPr lang="uk-UA" sz="2400" dirty="0"/>
                  <a:t>Приклад обчислення: </a:t>
                </a:r>
                <a:r>
                  <a:rPr lang="en-US" sz="2400" dirty="0">
                    <a:hlinkClick r:id="rId3"/>
                  </a:rPr>
                  <a:t>https://medium.com/coinmonks/what-is-entropy-and-why-information-gain-is-matter-4e85d46d2f01</a:t>
                </a:r>
                <a:r>
                  <a:rPr lang="uk-UA" sz="2400" dirty="0"/>
                  <a:t> </a:t>
                </a:r>
              </a:p>
            </p:txBody>
          </p:sp>
        </mc:Choice>
        <mc:Fallback xmlns="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9EAF2B81-4AC5-4FC4-BB17-E28FF1B41B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8" t="-14426" r="-1275" b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6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ЕНТРОПІЯ</a:t>
            </a:r>
          </a:p>
        </p:txBody>
      </p:sp>
    </p:spTree>
    <p:extLst>
      <p:ext uri="{BB962C8B-B14F-4D97-AF65-F5344CB8AC3E}">
        <p14:creationId xmlns:p14="http://schemas.microsoft.com/office/powerpoint/2010/main" val="279300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7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</a:t>
            </a:r>
            <a:endParaRPr lang="uk-UA" dirty="0"/>
          </a:p>
        </p:txBody>
      </p:sp>
      <p:graphicFrame>
        <p:nvGraphicFramePr>
          <p:cNvPr id="7" name="Місце для вмісту 6">
            <a:extLst>
              <a:ext uri="{FF2B5EF4-FFF2-40B4-BE49-F238E27FC236}">
                <a16:creationId xmlns:a16="http://schemas.microsoft.com/office/drawing/2014/main" id="{850C7A09-EC44-4F83-88D3-D4588C01B7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360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Gini </a:t>
            </a:r>
            <a:r>
              <a:rPr lang="en-US" sz="2400" dirty="0"/>
              <a:t>– </a:t>
            </a:r>
            <a:r>
              <a:rPr lang="ru-RU" sz="2400" dirty="0" err="1"/>
              <a:t>оц</a:t>
            </a:r>
            <a:r>
              <a:rPr lang="uk-UA" sz="2400" dirty="0" err="1"/>
              <a:t>інює</a:t>
            </a:r>
            <a:r>
              <a:rPr lang="uk-UA" sz="2400" dirty="0"/>
              <a:t> відстань між розподілами класів:</a:t>
            </a:r>
          </a:p>
          <a:p>
            <a:pPr marL="0" indent="0">
              <a:buNone/>
            </a:pPr>
            <a:endParaRPr lang="uk-UA" sz="2400" dirty="0"/>
          </a:p>
          <a:p>
            <a:pPr marL="0" indent="0">
              <a:buNone/>
            </a:pPr>
            <a:endParaRPr lang="uk-UA" sz="2400" dirty="0"/>
          </a:p>
          <a:p>
            <a:pPr marL="0" indent="0">
              <a:buNone/>
            </a:pPr>
            <a:endParaRPr lang="uk-UA" sz="2400" dirty="0"/>
          </a:p>
          <a:p>
            <a:pPr marL="0" indent="0">
              <a:buNone/>
            </a:pPr>
            <a:r>
              <a:rPr lang="uk-UA" sz="2400" b="1" dirty="0"/>
              <a:t>с – </a:t>
            </a:r>
            <a:r>
              <a:rPr lang="ru-RU" sz="2400" dirty="0" err="1"/>
              <a:t>вузол</a:t>
            </a:r>
            <a:r>
              <a:rPr lang="ru-RU" sz="2400" b="1" dirty="0"/>
              <a:t>, </a:t>
            </a:r>
            <a:r>
              <a:rPr lang="en-US" sz="2400" b="1" dirty="0"/>
              <a:t>p </a:t>
            </a:r>
            <a:r>
              <a:rPr lang="en-US" sz="2400" dirty="0"/>
              <a:t>– </a:t>
            </a:r>
            <a:r>
              <a:rPr lang="uk-UA" sz="2400" dirty="0"/>
              <a:t>імовірність </a:t>
            </a:r>
            <a:r>
              <a:rPr lang="en-US" sz="2400" b="1" dirty="0"/>
              <a:t>j</a:t>
            </a:r>
            <a:r>
              <a:rPr lang="en-US" sz="2400" dirty="0"/>
              <a:t>-</a:t>
            </a:r>
            <a:r>
              <a:rPr lang="ru-RU" sz="2400" dirty="0" err="1"/>
              <a:t>го</a:t>
            </a:r>
            <a:r>
              <a:rPr lang="ru-RU" sz="2400" dirty="0"/>
              <a:t> </a:t>
            </a:r>
            <a:r>
              <a:rPr lang="ru-RU" sz="2400" dirty="0" err="1"/>
              <a:t>класу</a:t>
            </a:r>
            <a:r>
              <a:rPr lang="ru-RU" sz="2400" dirty="0"/>
              <a:t> у </a:t>
            </a:r>
            <a:r>
              <a:rPr lang="ru-RU" sz="2400" dirty="0" err="1"/>
              <a:t>вузл</a:t>
            </a:r>
            <a:r>
              <a:rPr lang="uk-UA" sz="2400" dirty="0"/>
              <a:t>і </a:t>
            </a:r>
            <a:r>
              <a:rPr lang="uk-UA" sz="2400" b="1" dirty="0"/>
              <a:t>с</a:t>
            </a:r>
            <a:r>
              <a:rPr lang="ru-RU" sz="2400" b="1" dirty="0"/>
              <a:t>.</a:t>
            </a:r>
            <a:endParaRPr lang="uk-UA" sz="2400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8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(CART)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CB360B-5B85-46DD-9504-436C49862D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821" b="23740"/>
          <a:stretch/>
        </p:blipFill>
        <p:spPr>
          <a:xfrm>
            <a:off x="3780549" y="2468880"/>
            <a:ext cx="4052811" cy="118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2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кутник 57">
            <a:extLst>
              <a:ext uri="{FF2B5EF4-FFF2-40B4-BE49-F238E27FC236}">
                <a16:creationId xmlns:a16="http://schemas.microsoft.com/office/drawing/2014/main" id="{4D23979E-181F-4AF1-9679-A27A72D191B7}"/>
              </a:ext>
            </a:extLst>
          </p:cNvPr>
          <p:cNvSpPr/>
          <p:nvPr/>
        </p:nvSpPr>
        <p:spPr>
          <a:xfrm>
            <a:off x="3132241" y="2862717"/>
            <a:ext cx="1611767" cy="3244798"/>
          </a:xfrm>
          <a:prstGeom prst="rect">
            <a:avLst/>
          </a:prstGeom>
          <a:solidFill>
            <a:srgbClr val="00B05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9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ДЕРЕВА РІШЕНЬ</a:t>
            </a:r>
            <a:br>
              <a:rPr lang="uk-UA" dirty="0"/>
            </a:br>
            <a:r>
              <a:rPr lang="uk-UA" dirty="0"/>
              <a:t>- - -</a:t>
            </a:r>
            <a:br>
              <a:rPr lang="uk-UA" dirty="0"/>
            </a:b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RERESSION</a:t>
            </a:r>
            <a:endParaRPr lang="uk-UA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DE44EE-B196-45F1-9660-773B22FF7F88}"/>
                  </a:ext>
                </a:extLst>
              </p:cNvPr>
              <p:cNvSpPr txBox="1"/>
              <p:nvPr/>
            </p:nvSpPr>
            <p:spPr>
              <a:xfrm>
                <a:off x="1" y="2203984"/>
                <a:ext cx="223113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)</a:t>
                </a:r>
                <a:endParaRPr lang="uk-UA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DE44EE-B196-45F1-9660-773B22FF7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203984"/>
                <a:ext cx="2231135" cy="369332"/>
              </a:xfrm>
              <a:prstGeom prst="rect">
                <a:avLst/>
              </a:prstGeom>
              <a:blipFill>
                <a:blip r:embed="rId3"/>
                <a:stretch>
                  <a:fillRect t="-25000" b="-51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Пряма сполучна лінія 43">
            <a:extLst>
              <a:ext uri="{FF2B5EF4-FFF2-40B4-BE49-F238E27FC236}">
                <a16:creationId xmlns:a16="http://schemas.microsoft.com/office/drawing/2014/main" id="{84226585-93FA-4D8D-96EE-AA307B93F7BE}"/>
              </a:ext>
            </a:extLst>
          </p:cNvPr>
          <p:cNvCxnSpPr>
            <a:cxnSpLocks/>
          </p:cNvCxnSpPr>
          <p:nvPr/>
        </p:nvCxnSpPr>
        <p:spPr>
          <a:xfrm>
            <a:off x="4756200" y="3912598"/>
            <a:ext cx="348931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 сполучна лінія 41">
            <a:extLst>
              <a:ext uri="{FF2B5EF4-FFF2-40B4-BE49-F238E27FC236}">
                <a16:creationId xmlns:a16="http://schemas.microsoft.com/office/drawing/2014/main" id="{E683F5F8-2C11-4C14-99C3-FD130633264D}"/>
              </a:ext>
            </a:extLst>
          </p:cNvPr>
          <p:cNvCxnSpPr>
            <a:cxnSpLocks/>
          </p:cNvCxnSpPr>
          <p:nvPr/>
        </p:nvCxnSpPr>
        <p:spPr>
          <a:xfrm>
            <a:off x="3120774" y="3406720"/>
            <a:ext cx="162323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 сполучна лінія 46">
            <a:extLst>
              <a:ext uri="{FF2B5EF4-FFF2-40B4-BE49-F238E27FC236}">
                <a16:creationId xmlns:a16="http://schemas.microsoft.com/office/drawing/2014/main" id="{E0E60E1D-CAB5-4D38-AB2F-E3CB5BA0DAFC}"/>
              </a:ext>
            </a:extLst>
          </p:cNvPr>
          <p:cNvCxnSpPr>
            <a:cxnSpLocks/>
          </p:cNvCxnSpPr>
          <p:nvPr/>
        </p:nvCxnSpPr>
        <p:spPr>
          <a:xfrm>
            <a:off x="5915916" y="3931252"/>
            <a:ext cx="0" cy="214741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 сполучна лінія 49">
            <a:extLst>
              <a:ext uri="{FF2B5EF4-FFF2-40B4-BE49-F238E27FC236}">
                <a16:creationId xmlns:a16="http://schemas.microsoft.com/office/drawing/2014/main" id="{502ABF79-6871-419A-903D-7C17BF42C1CF}"/>
              </a:ext>
            </a:extLst>
          </p:cNvPr>
          <p:cNvCxnSpPr>
            <a:cxnSpLocks/>
          </p:cNvCxnSpPr>
          <p:nvPr/>
        </p:nvCxnSpPr>
        <p:spPr>
          <a:xfrm>
            <a:off x="4747900" y="2872044"/>
            <a:ext cx="0" cy="320662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кутник 58">
            <a:extLst>
              <a:ext uri="{FF2B5EF4-FFF2-40B4-BE49-F238E27FC236}">
                <a16:creationId xmlns:a16="http://schemas.microsoft.com/office/drawing/2014/main" id="{1AEC1BBB-71BD-433F-90D4-5BAB930055CD}"/>
              </a:ext>
            </a:extLst>
          </p:cNvPr>
          <p:cNvSpPr/>
          <p:nvPr/>
        </p:nvSpPr>
        <p:spPr>
          <a:xfrm>
            <a:off x="3120775" y="2874289"/>
            <a:ext cx="1623232" cy="528747"/>
          </a:xfrm>
          <a:prstGeom prst="rect">
            <a:avLst/>
          </a:prstGeom>
          <a:solidFill>
            <a:srgbClr val="FFFF0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0" name="Прямокутник 59">
            <a:extLst>
              <a:ext uri="{FF2B5EF4-FFF2-40B4-BE49-F238E27FC236}">
                <a16:creationId xmlns:a16="http://schemas.microsoft.com/office/drawing/2014/main" id="{00540724-1250-46D2-A421-5DDB9332717D}"/>
              </a:ext>
            </a:extLst>
          </p:cNvPr>
          <p:cNvSpPr/>
          <p:nvPr/>
        </p:nvSpPr>
        <p:spPr>
          <a:xfrm>
            <a:off x="4755101" y="3925979"/>
            <a:ext cx="2673260" cy="2181533"/>
          </a:xfrm>
          <a:prstGeom prst="rect">
            <a:avLst/>
          </a:prstGeom>
          <a:solidFill>
            <a:schemeClr val="tx2">
              <a:lumMod val="50000"/>
              <a:alpha val="1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1" name="Прямокутник 60">
            <a:extLst>
              <a:ext uri="{FF2B5EF4-FFF2-40B4-BE49-F238E27FC236}">
                <a16:creationId xmlns:a16="http://schemas.microsoft.com/office/drawing/2014/main" id="{17056674-1D95-4237-B6F6-666878E2E9D9}"/>
              </a:ext>
            </a:extLst>
          </p:cNvPr>
          <p:cNvSpPr/>
          <p:nvPr/>
        </p:nvSpPr>
        <p:spPr>
          <a:xfrm>
            <a:off x="5918060" y="3935610"/>
            <a:ext cx="1491990" cy="2143057"/>
          </a:xfrm>
          <a:prstGeom prst="rect">
            <a:avLst/>
          </a:prstGeom>
          <a:solidFill>
            <a:schemeClr val="accent2">
              <a:lumMod val="75000"/>
              <a:alpha val="1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70" name="Групувати 69">
            <a:extLst>
              <a:ext uri="{FF2B5EF4-FFF2-40B4-BE49-F238E27FC236}">
                <a16:creationId xmlns:a16="http://schemas.microsoft.com/office/drawing/2014/main" id="{253C446F-D458-40A0-95E5-CEF2668EEB52}"/>
              </a:ext>
            </a:extLst>
          </p:cNvPr>
          <p:cNvGrpSpPr/>
          <p:nvPr/>
        </p:nvGrpSpPr>
        <p:grpSpPr>
          <a:xfrm>
            <a:off x="2492797" y="2560616"/>
            <a:ext cx="5064333" cy="3994144"/>
            <a:chOff x="259679" y="1874907"/>
            <a:chExt cx="5588064" cy="4407201"/>
          </a:xfrm>
        </p:grpSpPr>
        <p:grpSp>
          <p:nvGrpSpPr>
            <p:cNvPr id="68" name="Групувати 67">
              <a:extLst>
                <a:ext uri="{FF2B5EF4-FFF2-40B4-BE49-F238E27FC236}">
                  <a16:creationId xmlns:a16="http://schemas.microsoft.com/office/drawing/2014/main" id="{6F6E8322-8C47-45A4-8B21-FBC4C2FBA054}"/>
                </a:ext>
              </a:extLst>
            </p:cNvPr>
            <p:cNvGrpSpPr/>
            <p:nvPr/>
          </p:nvGrpSpPr>
          <p:grpSpPr>
            <a:xfrm>
              <a:off x="259679" y="1874907"/>
              <a:ext cx="5588064" cy="4407201"/>
              <a:chOff x="3357261" y="1920349"/>
              <a:chExt cx="5588064" cy="4407201"/>
            </a:xfrm>
          </p:grpSpPr>
          <p:grpSp>
            <p:nvGrpSpPr>
              <p:cNvPr id="7" name="Групувати 6">
                <a:extLst>
                  <a:ext uri="{FF2B5EF4-FFF2-40B4-BE49-F238E27FC236}">
                    <a16:creationId xmlns:a16="http://schemas.microsoft.com/office/drawing/2014/main" id="{1A38EAE8-A918-460F-A838-AB2591288F44}"/>
                  </a:ext>
                </a:extLst>
              </p:cNvPr>
              <p:cNvGrpSpPr/>
              <p:nvPr/>
            </p:nvGrpSpPr>
            <p:grpSpPr>
              <a:xfrm>
                <a:off x="3357261" y="1920349"/>
                <a:ext cx="5588064" cy="4407201"/>
                <a:chOff x="1173663" y="2005877"/>
                <a:chExt cx="4207962" cy="3318741"/>
              </a:xfrm>
            </p:grpSpPr>
            <p:cxnSp>
              <p:nvCxnSpPr>
                <p:cNvPr id="9" name="Пряма зі стрілкою 8">
                  <a:extLst>
                    <a:ext uri="{FF2B5EF4-FFF2-40B4-BE49-F238E27FC236}">
                      <a16:creationId xmlns:a16="http://schemas.microsoft.com/office/drawing/2014/main" id="{0E286651-9A64-4DFA-B2C1-208037B49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95450" y="2150507"/>
                  <a:ext cx="0" cy="2802494"/>
                </a:xfrm>
                <a:prstGeom prst="straightConnector1">
                  <a:avLst/>
                </a:prstGeom>
                <a:ln w="19050">
                  <a:solidFill>
                    <a:srgbClr val="0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Пряма зі стрілкою 9">
                  <a:extLst>
                    <a:ext uri="{FF2B5EF4-FFF2-40B4-BE49-F238E27FC236}">
                      <a16:creationId xmlns:a16="http://schemas.microsoft.com/office/drawing/2014/main" id="{25D8641C-0EC9-43B1-BC0F-52B82BF0D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5924" y="4953001"/>
                  <a:ext cx="3695700" cy="1"/>
                </a:xfrm>
                <a:prstGeom prst="straightConnector1">
                  <a:avLst/>
                </a:prstGeom>
                <a:ln w="19050">
                  <a:solidFill>
                    <a:srgbClr val="000000"/>
                  </a:solidFill>
                  <a:headEnd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Овал 10">
                  <a:extLst>
                    <a:ext uri="{FF2B5EF4-FFF2-40B4-BE49-F238E27FC236}">
                      <a16:creationId xmlns:a16="http://schemas.microsoft.com/office/drawing/2014/main" id="{958EFBB5-206A-4008-8BD6-61969CB3A00C}"/>
                    </a:ext>
                  </a:extLst>
                </p:cNvPr>
                <p:cNvSpPr/>
                <p:nvPr/>
              </p:nvSpPr>
              <p:spPr>
                <a:xfrm>
                  <a:off x="2041390" y="3842888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2" name="Овал 11">
                  <a:extLst>
                    <a:ext uri="{FF2B5EF4-FFF2-40B4-BE49-F238E27FC236}">
                      <a16:creationId xmlns:a16="http://schemas.microsoft.com/office/drawing/2014/main" id="{513DB03E-A3CC-42A4-BA46-A13BAB8EADA3}"/>
                    </a:ext>
                  </a:extLst>
                </p:cNvPr>
                <p:cNvSpPr/>
                <p:nvPr/>
              </p:nvSpPr>
              <p:spPr>
                <a:xfrm>
                  <a:off x="2331878" y="3417781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3" name="Овал 12">
                  <a:extLst>
                    <a:ext uri="{FF2B5EF4-FFF2-40B4-BE49-F238E27FC236}">
                      <a16:creationId xmlns:a16="http://schemas.microsoft.com/office/drawing/2014/main" id="{B0460F44-D290-4DE4-A5E4-CF31B75BFBDD}"/>
                    </a:ext>
                  </a:extLst>
                </p:cNvPr>
                <p:cNvSpPr/>
                <p:nvPr/>
              </p:nvSpPr>
              <p:spPr>
                <a:xfrm>
                  <a:off x="2624744" y="3791640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4" name="Овал 13">
                  <a:extLst>
                    <a:ext uri="{FF2B5EF4-FFF2-40B4-BE49-F238E27FC236}">
                      <a16:creationId xmlns:a16="http://schemas.microsoft.com/office/drawing/2014/main" id="{36FB0DE4-9E21-4413-9D4C-BDBF661AE6EC}"/>
                    </a:ext>
                  </a:extLst>
                </p:cNvPr>
                <p:cNvSpPr/>
                <p:nvPr/>
              </p:nvSpPr>
              <p:spPr>
                <a:xfrm>
                  <a:off x="2917666" y="3422543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5" name="Овал 14">
                  <a:extLst>
                    <a:ext uri="{FF2B5EF4-FFF2-40B4-BE49-F238E27FC236}">
                      <a16:creationId xmlns:a16="http://schemas.microsoft.com/office/drawing/2014/main" id="{E59D19CD-99D5-432C-85A3-202D5A1DB1DD}"/>
                    </a:ext>
                  </a:extLst>
                </p:cNvPr>
                <p:cNvSpPr/>
                <p:nvPr/>
              </p:nvSpPr>
              <p:spPr>
                <a:xfrm>
                  <a:off x="3210532" y="2733328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6" name="Овал 15">
                  <a:extLst>
                    <a:ext uri="{FF2B5EF4-FFF2-40B4-BE49-F238E27FC236}">
                      <a16:creationId xmlns:a16="http://schemas.microsoft.com/office/drawing/2014/main" id="{D0FC964A-878E-4D56-A333-DE7434AD7FA4}"/>
                    </a:ext>
                  </a:extLst>
                </p:cNvPr>
                <p:cNvSpPr/>
                <p:nvPr/>
              </p:nvSpPr>
              <p:spPr>
                <a:xfrm>
                  <a:off x="3497183" y="3167749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7" name="Овал 16">
                  <a:extLst>
                    <a:ext uri="{FF2B5EF4-FFF2-40B4-BE49-F238E27FC236}">
                      <a16:creationId xmlns:a16="http://schemas.microsoft.com/office/drawing/2014/main" id="{361F09F3-6FB7-443B-9F28-448A050BF7D8}"/>
                    </a:ext>
                  </a:extLst>
                </p:cNvPr>
                <p:cNvSpPr/>
                <p:nvPr/>
              </p:nvSpPr>
              <p:spPr>
                <a:xfrm>
                  <a:off x="3742114" y="2806592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8" name="Овал 17">
                  <a:extLst>
                    <a:ext uri="{FF2B5EF4-FFF2-40B4-BE49-F238E27FC236}">
                      <a16:creationId xmlns:a16="http://schemas.microsoft.com/office/drawing/2014/main" id="{271DCB2B-1721-43D1-BF91-3FDA152C24DA}"/>
                    </a:ext>
                  </a:extLst>
                </p:cNvPr>
                <p:cNvSpPr/>
                <p:nvPr/>
              </p:nvSpPr>
              <p:spPr>
                <a:xfrm>
                  <a:off x="4032602" y="2801830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9" name="Овал 18">
                  <a:extLst>
                    <a:ext uri="{FF2B5EF4-FFF2-40B4-BE49-F238E27FC236}">
                      <a16:creationId xmlns:a16="http://schemas.microsoft.com/office/drawing/2014/main" id="{32E5C453-7516-4919-A7A5-DE698F3E4D06}"/>
                    </a:ext>
                  </a:extLst>
                </p:cNvPr>
                <p:cNvSpPr/>
                <p:nvPr/>
              </p:nvSpPr>
              <p:spPr>
                <a:xfrm>
                  <a:off x="4325468" y="2880411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0" name="Овал 19">
                  <a:extLst>
                    <a:ext uri="{FF2B5EF4-FFF2-40B4-BE49-F238E27FC236}">
                      <a16:creationId xmlns:a16="http://schemas.microsoft.com/office/drawing/2014/main" id="{3DFDE47E-2D19-4BA6-97D5-EBF1AF4AF8B6}"/>
                    </a:ext>
                  </a:extLst>
                </p:cNvPr>
                <p:cNvSpPr/>
                <p:nvPr/>
              </p:nvSpPr>
              <p:spPr>
                <a:xfrm>
                  <a:off x="4618390" y="2425592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Овал 20">
                  <a:extLst>
                    <a:ext uri="{FF2B5EF4-FFF2-40B4-BE49-F238E27FC236}">
                      <a16:creationId xmlns:a16="http://schemas.microsoft.com/office/drawing/2014/main" id="{6625CCCA-2EEB-4803-97A3-9462CB243ED5}"/>
                    </a:ext>
                  </a:extLst>
                </p:cNvPr>
                <p:cNvSpPr/>
                <p:nvPr/>
              </p:nvSpPr>
              <p:spPr>
                <a:xfrm>
                  <a:off x="4911256" y="2808973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2" name="Овал 21">
                  <a:extLst>
                    <a:ext uri="{FF2B5EF4-FFF2-40B4-BE49-F238E27FC236}">
                      <a16:creationId xmlns:a16="http://schemas.microsoft.com/office/drawing/2014/main" id="{B187AB49-4A3B-49FC-B3C9-6481C30E8023}"/>
                    </a:ext>
                  </a:extLst>
                </p:cNvPr>
                <p:cNvSpPr/>
                <p:nvPr/>
              </p:nvSpPr>
              <p:spPr>
                <a:xfrm>
                  <a:off x="4869079" y="2264643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11F9647-AB1E-4CDD-AC7A-593C34E7C323}"/>
                    </a:ext>
                  </a:extLst>
                </p:cNvPr>
                <p:cNvSpPr txBox="1"/>
                <p:nvPr/>
              </p:nvSpPr>
              <p:spPr>
                <a:xfrm>
                  <a:off x="1173663" y="2005877"/>
                  <a:ext cx="470328" cy="347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400" b="1" dirty="0">
                      <a:solidFill>
                        <a:srgbClr val="000000"/>
                      </a:solidFill>
                    </a:rPr>
                    <a:t>X1</a:t>
                  </a:r>
                  <a:endParaRPr lang="uk-UA" sz="2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366909D-FC2D-438F-BE9B-D4600A3142AD}"/>
                    </a:ext>
                  </a:extLst>
                </p:cNvPr>
                <p:cNvSpPr txBox="1"/>
                <p:nvPr/>
              </p:nvSpPr>
              <p:spPr>
                <a:xfrm>
                  <a:off x="4911257" y="4976972"/>
                  <a:ext cx="470368" cy="347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rgbClr val="000000"/>
                      </a:solidFill>
                    </a:rPr>
                    <a:t>X2</a:t>
                  </a:r>
                  <a:endParaRPr lang="uk-UA" sz="2400" b="1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A7BD08A2-9F72-49C3-AC11-C9ECF801853C}"/>
                  </a:ext>
                </a:extLst>
              </p:cNvPr>
              <p:cNvSpPr/>
              <p:nvPr/>
            </p:nvSpPr>
            <p:spPr>
              <a:xfrm>
                <a:off x="5228249" y="4612382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931DE293-E50D-405A-9E8F-B9A633AE08DA}"/>
                  </a:ext>
                </a:extLst>
              </p:cNvPr>
              <p:cNvSpPr/>
              <p:nvPr/>
            </p:nvSpPr>
            <p:spPr>
              <a:xfrm>
                <a:off x="6747635" y="3768085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Овал 27">
                <a:extLst>
                  <a:ext uri="{FF2B5EF4-FFF2-40B4-BE49-F238E27FC236}">
                    <a16:creationId xmlns:a16="http://schemas.microsoft.com/office/drawing/2014/main" id="{E1D8D1E6-9874-4C80-B660-83FF1124D1CA}"/>
                  </a:ext>
                </a:extLst>
              </p:cNvPr>
              <p:cNvSpPr/>
              <p:nvPr/>
            </p:nvSpPr>
            <p:spPr>
              <a:xfrm>
                <a:off x="6062170" y="5049859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Овал 28">
                <a:extLst>
                  <a:ext uri="{FF2B5EF4-FFF2-40B4-BE49-F238E27FC236}">
                    <a16:creationId xmlns:a16="http://schemas.microsoft.com/office/drawing/2014/main" id="{0B553DF8-9B06-42C4-85A3-FEC2DF180EB0}"/>
                  </a:ext>
                </a:extLst>
              </p:cNvPr>
              <p:cNvSpPr/>
              <p:nvPr/>
            </p:nvSpPr>
            <p:spPr>
              <a:xfrm>
                <a:off x="6118180" y="4550276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Овал 29">
                <a:extLst>
                  <a:ext uri="{FF2B5EF4-FFF2-40B4-BE49-F238E27FC236}">
                    <a16:creationId xmlns:a16="http://schemas.microsoft.com/office/drawing/2014/main" id="{6E9A0B61-D1C3-46A1-8084-CBE0F3EF5FCF}"/>
                  </a:ext>
                </a:extLst>
              </p:cNvPr>
              <p:cNvSpPr/>
              <p:nvPr/>
            </p:nvSpPr>
            <p:spPr>
              <a:xfrm>
                <a:off x="7204835" y="4225285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Овал 30">
                <a:extLst>
                  <a:ext uri="{FF2B5EF4-FFF2-40B4-BE49-F238E27FC236}">
                    <a16:creationId xmlns:a16="http://schemas.microsoft.com/office/drawing/2014/main" id="{BD285D67-9519-4092-83F1-2A24F2F39715}"/>
                  </a:ext>
                </a:extLst>
              </p:cNvPr>
              <p:cNvSpPr/>
              <p:nvPr/>
            </p:nvSpPr>
            <p:spPr>
              <a:xfrm>
                <a:off x="7820258" y="4337305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Овал 31">
                <a:extLst>
                  <a:ext uri="{FF2B5EF4-FFF2-40B4-BE49-F238E27FC236}">
                    <a16:creationId xmlns:a16="http://schemas.microsoft.com/office/drawing/2014/main" id="{E6F41CD9-C239-40DB-AE26-DA0FC9016522}"/>
                  </a:ext>
                </a:extLst>
              </p:cNvPr>
              <p:cNvSpPr/>
              <p:nvPr/>
            </p:nvSpPr>
            <p:spPr>
              <a:xfrm>
                <a:off x="8085810" y="4041576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Овал 32">
                <a:extLst>
                  <a:ext uri="{FF2B5EF4-FFF2-40B4-BE49-F238E27FC236}">
                    <a16:creationId xmlns:a16="http://schemas.microsoft.com/office/drawing/2014/main" id="{B3602536-1E2D-45B2-B87F-22FA5A1FACE2}"/>
                  </a:ext>
                </a:extLst>
              </p:cNvPr>
              <p:cNvSpPr/>
              <p:nvPr/>
            </p:nvSpPr>
            <p:spPr>
              <a:xfrm>
                <a:off x="7875759" y="4662296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Овал 33">
                <a:extLst>
                  <a:ext uri="{FF2B5EF4-FFF2-40B4-BE49-F238E27FC236}">
                    <a16:creationId xmlns:a16="http://schemas.microsoft.com/office/drawing/2014/main" id="{6376A367-DB56-4CE9-B470-A0907CA50A58}"/>
                  </a:ext>
                </a:extLst>
              </p:cNvPr>
              <p:cNvSpPr/>
              <p:nvPr/>
            </p:nvSpPr>
            <p:spPr>
              <a:xfrm>
                <a:off x="5535678" y="4801069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Овал 34">
                <a:extLst>
                  <a:ext uri="{FF2B5EF4-FFF2-40B4-BE49-F238E27FC236}">
                    <a16:creationId xmlns:a16="http://schemas.microsoft.com/office/drawing/2014/main" id="{ABE87322-96F2-4E24-86DF-D2F90AC45955}"/>
                  </a:ext>
                </a:extLst>
              </p:cNvPr>
              <p:cNvSpPr/>
              <p:nvPr/>
            </p:nvSpPr>
            <p:spPr>
              <a:xfrm>
                <a:off x="5946737" y="4758676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Овал 35">
                <a:extLst>
                  <a:ext uri="{FF2B5EF4-FFF2-40B4-BE49-F238E27FC236}">
                    <a16:creationId xmlns:a16="http://schemas.microsoft.com/office/drawing/2014/main" id="{93795D29-700A-4259-87E1-89C3041FB09A}"/>
                  </a:ext>
                </a:extLst>
              </p:cNvPr>
              <p:cNvSpPr/>
              <p:nvPr/>
            </p:nvSpPr>
            <p:spPr>
              <a:xfrm>
                <a:off x="7204835" y="3240751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id="{F3497F42-EF2E-4708-9E46-E23271E42646}"/>
                  </a:ext>
                </a:extLst>
              </p:cNvPr>
              <p:cNvSpPr/>
              <p:nvPr/>
            </p:nvSpPr>
            <p:spPr>
              <a:xfrm>
                <a:off x="5146490" y="3945537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Овал 37">
                <a:extLst>
                  <a:ext uri="{FF2B5EF4-FFF2-40B4-BE49-F238E27FC236}">
                    <a16:creationId xmlns:a16="http://schemas.microsoft.com/office/drawing/2014/main" id="{9DD26775-5536-4AF8-90C9-D0ED4C47D1C5}"/>
                  </a:ext>
                </a:extLst>
              </p:cNvPr>
              <p:cNvSpPr/>
              <p:nvPr/>
            </p:nvSpPr>
            <p:spPr>
              <a:xfrm>
                <a:off x="8288425" y="3703132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Овал 38">
                <a:extLst>
                  <a:ext uri="{FF2B5EF4-FFF2-40B4-BE49-F238E27FC236}">
                    <a16:creationId xmlns:a16="http://schemas.microsoft.com/office/drawing/2014/main" id="{312B8CB9-EFC0-425A-8EEE-8D1271E1B8F4}"/>
                  </a:ext>
                </a:extLst>
              </p:cNvPr>
              <p:cNvSpPr/>
              <p:nvPr/>
            </p:nvSpPr>
            <p:spPr>
              <a:xfrm>
                <a:off x="7357235" y="4377685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Овал 39">
                <a:extLst>
                  <a:ext uri="{FF2B5EF4-FFF2-40B4-BE49-F238E27FC236}">
                    <a16:creationId xmlns:a16="http://schemas.microsoft.com/office/drawing/2014/main" id="{9C168288-D255-4D6C-9053-01DBC11DA78E}"/>
                  </a:ext>
                </a:extLst>
              </p:cNvPr>
              <p:cNvSpPr/>
              <p:nvPr/>
            </p:nvSpPr>
            <p:spPr>
              <a:xfrm>
                <a:off x="7509635" y="4530085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2" name="Овал 51">
                <a:extLst>
                  <a:ext uri="{FF2B5EF4-FFF2-40B4-BE49-F238E27FC236}">
                    <a16:creationId xmlns:a16="http://schemas.microsoft.com/office/drawing/2014/main" id="{25DCA1F8-329F-45DE-B5D7-F34C4B6ED656}"/>
                  </a:ext>
                </a:extLst>
              </p:cNvPr>
              <p:cNvSpPr/>
              <p:nvPr/>
            </p:nvSpPr>
            <p:spPr>
              <a:xfrm>
                <a:off x="5379069" y="3545551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3" name="Овал 52">
                <a:extLst>
                  <a:ext uri="{FF2B5EF4-FFF2-40B4-BE49-F238E27FC236}">
                    <a16:creationId xmlns:a16="http://schemas.microsoft.com/office/drawing/2014/main" id="{414EB8FB-9A9F-47B1-8463-667514AA2710}"/>
                  </a:ext>
                </a:extLst>
              </p:cNvPr>
              <p:cNvSpPr/>
              <p:nvPr/>
            </p:nvSpPr>
            <p:spPr>
              <a:xfrm>
                <a:off x="6435416" y="4745059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6" name="Овал 55">
                <a:extLst>
                  <a:ext uri="{FF2B5EF4-FFF2-40B4-BE49-F238E27FC236}">
                    <a16:creationId xmlns:a16="http://schemas.microsoft.com/office/drawing/2014/main" id="{A0A5A341-C5C6-452B-8AC9-009E18B28F36}"/>
                  </a:ext>
                </a:extLst>
              </p:cNvPr>
              <p:cNvSpPr/>
              <p:nvPr/>
            </p:nvSpPr>
            <p:spPr>
              <a:xfrm>
                <a:off x="5408333" y="2760243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7" name="Овал 56">
                <a:extLst>
                  <a:ext uri="{FF2B5EF4-FFF2-40B4-BE49-F238E27FC236}">
                    <a16:creationId xmlns:a16="http://schemas.microsoft.com/office/drawing/2014/main" id="{343EA287-8B94-4166-92AC-8634FBB4007B}"/>
                  </a:ext>
                </a:extLst>
              </p:cNvPr>
              <p:cNvSpPr/>
              <p:nvPr/>
            </p:nvSpPr>
            <p:spPr>
              <a:xfrm>
                <a:off x="5660131" y="2687161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B8131F97-2ADF-4D4E-81CE-726744014705}"/>
                </a:ext>
              </a:extLst>
            </p:cNvPr>
            <p:cNvSpPr/>
            <p:nvPr/>
          </p:nvSpPr>
          <p:spPr>
            <a:xfrm>
              <a:off x="4950100" y="4474075"/>
              <a:ext cx="112020" cy="1120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1B6A4A44-4003-4BF8-8FE8-026B6919F8E8}"/>
              </a:ext>
            </a:extLst>
          </p:cNvPr>
          <p:cNvSpPr txBox="1"/>
          <p:nvPr/>
        </p:nvSpPr>
        <p:spPr>
          <a:xfrm>
            <a:off x="4554757" y="6159726"/>
            <a:ext cx="409074" cy="3077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rgbClr val="000000"/>
                </a:solidFill>
              </a:rPr>
              <a:t>15</a:t>
            </a:r>
            <a:endParaRPr lang="uk-UA" sz="1400" b="1" dirty="0">
              <a:solidFill>
                <a:srgbClr val="0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B71D3D-E18B-4FE5-9DD5-657F9084F743}"/>
              </a:ext>
            </a:extLst>
          </p:cNvPr>
          <p:cNvSpPr txBox="1"/>
          <p:nvPr/>
        </p:nvSpPr>
        <p:spPr>
          <a:xfrm>
            <a:off x="2649197" y="3738734"/>
            <a:ext cx="409074" cy="3077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rgbClr val="000000"/>
                </a:solidFill>
              </a:rPr>
              <a:t>80</a:t>
            </a:r>
            <a:endParaRPr lang="uk-UA" sz="1400" b="1" dirty="0">
              <a:solidFill>
                <a:srgbClr val="000000"/>
              </a:solidFill>
            </a:endParaRPr>
          </a:p>
        </p:txBody>
      </p:sp>
      <p:sp>
        <p:nvSpPr>
          <p:cNvPr id="95" name="Прямокутник: округлені кути 94">
            <a:extLst>
              <a:ext uri="{FF2B5EF4-FFF2-40B4-BE49-F238E27FC236}">
                <a16:creationId xmlns:a16="http://schemas.microsoft.com/office/drawing/2014/main" id="{B685E091-D165-42C0-B852-E3EFAC9C68E3}"/>
              </a:ext>
            </a:extLst>
          </p:cNvPr>
          <p:cNvSpPr/>
          <p:nvPr/>
        </p:nvSpPr>
        <p:spPr>
          <a:xfrm>
            <a:off x="5176744" y="303240"/>
            <a:ext cx="1000256" cy="334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x2 &gt; 15</a:t>
            </a:r>
            <a:endParaRPr lang="uk-UA" sz="1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33603D5-243F-4289-8FEC-55790CC84988}"/>
              </a:ext>
            </a:extLst>
          </p:cNvPr>
          <p:cNvSpPr txBox="1"/>
          <p:nvPr/>
        </p:nvSpPr>
        <p:spPr>
          <a:xfrm>
            <a:off x="4615912" y="628966"/>
            <a:ext cx="6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rgbClr val="000000"/>
                </a:solidFill>
              </a:rPr>
              <a:t>ні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48A00E3-AD42-480C-8790-65D47C23748B}"/>
              </a:ext>
            </a:extLst>
          </p:cNvPr>
          <p:cNvSpPr txBox="1"/>
          <p:nvPr/>
        </p:nvSpPr>
        <p:spPr>
          <a:xfrm>
            <a:off x="6192478" y="607116"/>
            <a:ext cx="6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rgbClr val="000000"/>
                </a:solidFill>
              </a:rPr>
              <a:t>так</a:t>
            </a:r>
          </a:p>
        </p:txBody>
      </p:sp>
      <p:cxnSp>
        <p:nvCxnSpPr>
          <p:cNvPr id="98" name="Пряма зі стрілкою 97">
            <a:extLst>
              <a:ext uri="{FF2B5EF4-FFF2-40B4-BE49-F238E27FC236}">
                <a16:creationId xmlns:a16="http://schemas.microsoft.com/office/drawing/2014/main" id="{128641A7-C484-4ADD-AAAE-533D37772475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4613120" y="637628"/>
            <a:ext cx="1063752" cy="528746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 зі стрілкою 98">
            <a:extLst>
              <a:ext uri="{FF2B5EF4-FFF2-40B4-BE49-F238E27FC236}">
                <a16:creationId xmlns:a16="http://schemas.microsoft.com/office/drawing/2014/main" id="{97D7A5BE-48AB-4A48-B76A-0E1218F47EB9}"/>
              </a:ext>
            </a:extLst>
          </p:cNvPr>
          <p:cNvCxnSpPr>
            <a:cxnSpLocks/>
          </p:cNvCxnSpPr>
          <p:nvPr/>
        </p:nvCxnSpPr>
        <p:spPr>
          <a:xfrm>
            <a:off x="5692350" y="637628"/>
            <a:ext cx="1164098" cy="528746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кутник: округлені кути 99">
            <a:extLst>
              <a:ext uri="{FF2B5EF4-FFF2-40B4-BE49-F238E27FC236}">
                <a16:creationId xmlns:a16="http://schemas.microsoft.com/office/drawing/2014/main" id="{60F6ED92-74EA-445A-9238-BBB4E1FEC4CB}"/>
              </a:ext>
            </a:extLst>
          </p:cNvPr>
          <p:cNvSpPr/>
          <p:nvPr/>
        </p:nvSpPr>
        <p:spPr>
          <a:xfrm>
            <a:off x="3607292" y="1006050"/>
            <a:ext cx="1000256" cy="334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</a:t>
            </a:r>
            <a:r>
              <a:rPr lang="uk-UA" sz="1600" dirty="0"/>
              <a:t>1</a:t>
            </a:r>
            <a:r>
              <a:rPr lang="en-US" sz="1600" dirty="0"/>
              <a:t> &gt; 10</a:t>
            </a:r>
            <a:r>
              <a:rPr lang="uk-UA" sz="1600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6E2AF59-90BF-4001-BDE8-CF0C4240F481}"/>
              </a:ext>
            </a:extLst>
          </p:cNvPr>
          <p:cNvSpPr txBox="1"/>
          <p:nvPr/>
        </p:nvSpPr>
        <p:spPr>
          <a:xfrm>
            <a:off x="3046460" y="1331776"/>
            <a:ext cx="6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rgbClr val="000000"/>
                </a:solidFill>
              </a:rPr>
              <a:t>ні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CFF066E-5E31-494A-A9B9-B91FC9346DCA}"/>
              </a:ext>
            </a:extLst>
          </p:cNvPr>
          <p:cNvSpPr txBox="1"/>
          <p:nvPr/>
        </p:nvSpPr>
        <p:spPr>
          <a:xfrm>
            <a:off x="4623026" y="1309926"/>
            <a:ext cx="6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rgbClr val="000000"/>
                </a:solidFill>
              </a:rPr>
              <a:t>так</a:t>
            </a:r>
          </a:p>
        </p:txBody>
      </p:sp>
      <p:cxnSp>
        <p:nvCxnSpPr>
          <p:cNvPr id="103" name="Пряма зі стрілкою 102">
            <a:extLst>
              <a:ext uri="{FF2B5EF4-FFF2-40B4-BE49-F238E27FC236}">
                <a16:creationId xmlns:a16="http://schemas.microsoft.com/office/drawing/2014/main" id="{5C4EED43-97D4-46DB-9E2A-477AADD18173}"/>
              </a:ext>
            </a:extLst>
          </p:cNvPr>
          <p:cNvCxnSpPr>
            <a:cxnSpLocks/>
            <a:stCxn id="100" idx="2"/>
          </p:cNvCxnSpPr>
          <p:nvPr/>
        </p:nvCxnSpPr>
        <p:spPr>
          <a:xfrm flipH="1">
            <a:off x="3043668" y="1340438"/>
            <a:ext cx="1063752" cy="528746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 зі стрілкою 103">
            <a:extLst>
              <a:ext uri="{FF2B5EF4-FFF2-40B4-BE49-F238E27FC236}">
                <a16:creationId xmlns:a16="http://schemas.microsoft.com/office/drawing/2014/main" id="{5BFCBC74-EBDC-4E18-BADD-67D740365368}"/>
              </a:ext>
            </a:extLst>
          </p:cNvPr>
          <p:cNvCxnSpPr>
            <a:cxnSpLocks/>
          </p:cNvCxnSpPr>
          <p:nvPr/>
        </p:nvCxnSpPr>
        <p:spPr>
          <a:xfrm>
            <a:off x="4122898" y="1340438"/>
            <a:ext cx="1164098" cy="528746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кутник: округлені кути 104">
            <a:extLst>
              <a:ext uri="{FF2B5EF4-FFF2-40B4-BE49-F238E27FC236}">
                <a16:creationId xmlns:a16="http://schemas.microsoft.com/office/drawing/2014/main" id="{FD824D23-2127-4C1F-AB22-FC4A1346B495}"/>
              </a:ext>
            </a:extLst>
          </p:cNvPr>
          <p:cNvSpPr/>
          <p:nvPr/>
        </p:nvSpPr>
        <p:spPr>
          <a:xfrm>
            <a:off x="6879704" y="966497"/>
            <a:ext cx="1000256" cy="334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</a:t>
            </a:r>
            <a:r>
              <a:rPr lang="uk-UA" sz="1600" dirty="0"/>
              <a:t>1</a:t>
            </a:r>
            <a:r>
              <a:rPr lang="en-US" sz="1600" dirty="0"/>
              <a:t> &lt; 8</a:t>
            </a:r>
            <a:r>
              <a:rPr lang="uk-UA" sz="1600" dirty="0"/>
              <a:t>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CE07B3-06CC-4766-9C2B-446D7B6E6887}"/>
              </a:ext>
            </a:extLst>
          </p:cNvPr>
          <p:cNvSpPr txBox="1"/>
          <p:nvPr/>
        </p:nvSpPr>
        <p:spPr>
          <a:xfrm>
            <a:off x="6318872" y="1292223"/>
            <a:ext cx="6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rgbClr val="000000"/>
                </a:solidFill>
              </a:rPr>
              <a:t>ні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AFE899C-1226-4AF9-882F-0FFA38A225E5}"/>
              </a:ext>
            </a:extLst>
          </p:cNvPr>
          <p:cNvSpPr txBox="1"/>
          <p:nvPr/>
        </p:nvSpPr>
        <p:spPr>
          <a:xfrm>
            <a:off x="7895438" y="1270373"/>
            <a:ext cx="6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rgbClr val="000000"/>
                </a:solidFill>
              </a:rPr>
              <a:t>так</a:t>
            </a:r>
          </a:p>
        </p:txBody>
      </p:sp>
      <p:cxnSp>
        <p:nvCxnSpPr>
          <p:cNvPr id="108" name="Пряма зі стрілкою 107">
            <a:extLst>
              <a:ext uri="{FF2B5EF4-FFF2-40B4-BE49-F238E27FC236}">
                <a16:creationId xmlns:a16="http://schemas.microsoft.com/office/drawing/2014/main" id="{573444EC-4670-4B12-BD5B-A62F6F52493E}"/>
              </a:ext>
            </a:extLst>
          </p:cNvPr>
          <p:cNvCxnSpPr>
            <a:cxnSpLocks/>
            <a:stCxn id="105" idx="2"/>
          </p:cNvCxnSpPr>
          <p:nvPr/>
        </p:nvCxnSpPr>
        <p:spPr>
          <a:xfrm flipH="1">
            <a:off x="6316080" y="1300885"/>
            <a:ext cx="1063752" cy="528746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 зі стрілкою 108">
            <a:extLst>
              <a:ext uri="{FF2B5EF4-FFF2-40B4-BE49-F238E27FC236}">
                <a16:creationId xmlns:a16="http://schemas.microsoft.com/office/drawing/2014/main" id="{EE6DA61A-DA52-45BB-A8F0-552351635FBA}"/>
              </a:ext>
            </a:extLst>
          </p:cNvPr>
          <p:cNvCxnSpPr>
            <a:cxnSpLocks/>
          </p:cNvCxnSpPr>
          <p:nvPr/>
        </p:nvCxnSpPr>
        <p:spPr>
          <a:xfrm>
            <a:off x="7395310" y="1300885"/>
            <a:ext cx="1164098" cy="528746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7560113-EA8D-48B3-8EFD-1CAC980BA8FE}"/>
              </a:ext>
            </a:extLst>
          </p:cNvPr>
          <p:cNvSpPr txBox="1"/>
          <p:nvPr/>
        </p:nvSpPr>
        <p:spPr>
          <a:xfrm>
            <a:off x="2483004" y="3231567"/>
            <a:ext cx="566045" cy="3077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rgbClr val="000000"/>
                </a:solidFill>
              </a:rPr>
              <a:t>100</a:t>
            </a:r>
            <a:endParaRPr lang="uk-UA" sz="1400" b="1" dirty="0">
              <a:solidFill>
                <a:srgbClr val="00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47CD2C-3F0A-4BAB-A33E-65D74D864869}"/>
              </a:ext>
            </a:extLst>
          </p:cNvPr>
          <p:cNvSpPr txBox="1"/>
          <p:nvPr/>
        </p:nvSpPr>
        <p:spPr>
          <a:xfrm>
            <a:off x="5713514" y="6156245"/>
            <a:ext cx="409074" cy="3077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2</a:t>
            </a:r>
            <a:r>
              <a:rPr lang="ru-RU" sz="1400" b="1" dirty="0">
                <a:solidFill>
                  <a:srgbClr val="000000"/>
                </a:solidFill>
              </a:rPr>
              <a:t>5</a:t>
            </a:r>
            <a:endParaRPr lang="uk-UA" sz="1400" b="1" dirty="0">
              <a:solidFill>
                <a:srgbClr val="000000"/>
              </a:solidFill>
            </a:endParaRPr>
          </a:p>
        </p:txBody>
      </p:sp>
      <p:sp>
        <p:nvSpPr>
          <p:cNvPr id="74" name="Прямокутник: округлені кути 73">
            <a:extLst>
              <a:ext uri="{FF2B5EF4-FFF2-40B4-BE49-F238E27FC236}">
                <a16:creationId xmlns:a16="http://schemas.microsoft.com/office/drawing/2014/main" id="{07DCE694-FB48-41ED-937F-386AA247C356}"/>
              </a:ext>
            </a:extLst>
          </p:cNvPr>
          <p:cNvSpPr/>
          <p:nvPr/>
        </p:nvSpPr>
        <p:spPr>
          <a:xfrm>
            <a:off x="8120754" y="1900108"/>
            <a:ext cx="1000256" cy="334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x2 &gt; 25</a:t>
            </a:r>
            <a:endParaRPr lang="uk-UA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49CFA-C992-43B5-B4CB-F0A0D900B57E}"/>
              </a:ext>
            </a:extLst>
          </p:cNvPr>
          <p:cNvSpPr txBox="1"/>
          <p:nvPr/>
        </p:nvSpPr>
        <p:spPr>
          <a:xfrm>
            <a:off x="7559922" y="2225834"/>
            <a:ext cx="6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rgbClr val="000000"/>
                </a:solidFill>
              </a:rPr>
              <a:t>ні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2D5123-382A-419A-A353-C15AC02EFEC1}"/>
              </a:ext>
            </a:extLst>
          </p:cNvPr>
          <p:cNvSpPr txBox="1"/>
          <p:nvPr/>
        </p:nvSpPr>
        <p:spPr>
          <a:xfrm>
            <a:off x="9136488" y="2203984"/>
            <a:ext cx="6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rgbClr val="000000"/>
                </a:solidFill>
              </a:rPr>
              <a:t>так</a:t>
            </a:r>
          </a:p>
        </p:txBody>
      </p:sp>
      <p:cxnSp>
        <p:nvCxnSpPr>
          <p:cNvPr id="77" name="Пряма зі стрілкою 76">
            <a:extLst>
              <a:ext uri="{FF2B5EF4-FFF2-40B4-BE49-F238E27FC236}">
                <a16:creationId xmlns:a16="http://schemas.microsoft.com/office/drawing/2014/main" id="{AC6E0958-10AE-422F-A7F6-C3D39408FF3C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7557130" y="2234496"/>
            <a:ext cx="1063752" cy="528746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 зі стрілкою 77">
            <a:extLst>
              <a:ext uri="{FF2B5EF4-FFF2-40B4-BE49-F238E27FC236}">
                <a16:creationId xmlns:a16="http://schemas.microsoft.com/office/drawing/2014/main" id="{6FD1E004-442D-4D72-B488-96765177E757}"/>
              </a:ext>
            </a:extLst>
          </p:cNvPr>
          <p:cNvCxnSpPr>
            <a:cxnSpLocks/>
          </p:cNvCxnSpPr>
          <p:nvPr/>
        </p:nvCxnSpPr>
        <p:spPr>
          <a:xfrm>
            <a:off x="8636360" y="2234496"/>
            <a:ext cx="1164098" cy="528746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>
            <a:extLst>
              <a:ext uri="{FF2B5EF4-FFF2-40B4-BE49-F238E27FC236}">
                <a16:creationId xmlns:a16="http://schemas.microsoft.com/office/drawing/2014/main" id="{C723DCFF-1B91-48C3-9627-DF6E17208966}"/>
              </a:ext>
            </a:extLst>
          </p:cNvPr>
          <p:cNvSpPr/>
          <p:nvPr/>
        </p:nvSpPr>
        <p:spPr>
          <a:xfrm>
            <a:off x="6377034" y="5169608"/>
            <a:ext cx="802274" cy="802274"/>
          </a:xfrm>
          <a:prstGeom prst="ellipse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0,5</a:t>
            </a:r>
            <a:endParaRPr lang="uk-UA" sz="2000" b="1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155C1EE1-0C85-4D5B-8245-6C5021819F6C}"/>
              </a:ext>
            </a:extLst>
          </p:cNvPr>
          <p:cNvSpPr/>
          <p:nvPr/>
        </p:nvSpPr>
        <p:spPr>
          <a:xfrm>
            <a:off x="5009028" y="5248300"/>
            <a:ext cx="802274" cy="802274"/>
          </a:xfrm>
          <a:prstGeom prst="ellipse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5,2</a:t>
            </a:r>
            <a:endParaRPr lang="uk-UA" sz="2000" b="1" dirty="0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F97DC1FB-55E5-47CA-B08B-D29FDB42016E}"/>
              </a:ext>
            </a:extLst>
          </p:cNvPr>
          <p:cNvSpPr/>
          <p:nvPr/>
        </p:nvSpPr>
        <p:spPr>
          <a:xfrm>
            <a:off x="3279109" y="4974394"/>
            <a:ext cx="802274" cy="802274"/>
          </a:xfrm>
          <a:prstGeom prst="ellipse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11</a:t>
            </a:r>
            <a:endParaRPr lang="uk-UA" sz="2000" b="1" dirty="0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05CBD483-0614-46DA-BA3D-A866C7AC4872}"/>
              </a:ext>
            </a:extLst>
          </p:cNvPr>
          <p:cNvSpPr/>
          <p:nvPr/>
        </p:nvSpPr>
        <p:spPr>
          <a:xfrm>
            <a:off x="3217697" y="2708812"/>
            <a:ext cx="802274" cy="802274"/>
          </a:xfrm>
          <a:prstGeom prst="ellipse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1,5</a:t>
            </a:r>
            <a:endParaRPr lang="uk-UA" sz="2000" b="1" dirty="0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FFF30C78-5CE6-4008-A318-74D8B0EC437B}"/>
              </a:ext>
            </a:extLst>
          </p:cNvPr>
          <p:cNvSpPr/>
          <p:nvPr/>
        </p:nvSpPr>
        <p:spPr>
          <a:xfrm>
            <a:off x="5472125" y="2706381"/>
            <a:ext cx="802274" cy="802274"/>
          </a:xfrm>
          <a:prstGeom prst="ellipse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78</a:t>
            </a:r>
            <a:endParaRPr lang="uk-UA" sz="2000" b="1" dirty="0"/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77C0A180-7EA3-4625-8335-7DA050199354}"/>
              </a:ext>
            </a:extLst>
          </p:cNvPr>
          <p:cNvSpPr/>
          <p:nvPr/>
        </p:nvSpPr>
        <p:spPr>
          <a:xfrm>
            <a:off x="5472252" y="2699597"/>
            <a:ext cx="802274" cy="802274"/>
          </a:xfrm>
          <a:prstGeom prst="ellipse">
            <a:avLst/>
          </a:prstGeom>
          <a:solidFill>
            <a:srgbClr val="0070C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78</a:t>
            </a:r>
            <a:endParaRPr lang="uk-UA" sz="2000" b="1" dirty="0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863095C7-08E6-4C32-A467-827CEADF70A5}"/>
              </a:ext>
            </a:extLst>
          </p:cNvPr>
          <p:cNvSpPr/>
          <p:nvPr/>
        </p:nvSpPr>
        <p:spPr>
          <a:xfrm>
            <a:off x="3213295" y="2715371"/>
            <a:ext cx="802274" cy="802274"/>
          </a:xfrm>
          <a:prstGeom prst="ellipse">
            <a:avLst/>
          </a:prstGeom>
          <a:solidFill>
            <a:srgbClr val="0070C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1,5</a:t>
            </a:r>
            <a:endParaRPr lang="uk-UA" sz="2000" b="1" dirty="0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37AA5257-DB4A-4D93-BF90-E3203AE6A3C7}"/>
              </a:ext>
            </a:extLst>
          </p:cNvPr>
          <p:cNvSpPr/>
          <p:nvPr/>
        </p:nvSpPr>
        <p:spPr>
          <a:xfrm>
            <a:off x="5015049" y="5242422"/>
            <a:ext cx="802274" cy="802274"/>
          </a:xfrm>
          <a:prstGeom prst="ellipse">
            <a:avLst/>
          </a:prstGeom>
          <a:solidFill>
            <a:srgbClr val="0070C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5,2</a:t>
            </a:r>
            <a:endParaRPr lang="uk-UA" sz="2000" b="1" dirty="0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DCF5C624-CFDD-45CA-A7CD-3625B2A5EF1A}"/>
              </a:ext>
            </a:extLst>
          </p:cNvPr>
          <p:cNvSpPr/>
          <p:nvPr/>
        </p:nvSpPr>
        <p:spPr>
          <a:xfrm>
            <a:off x="6372207" y="5175948"/>
            <a:ext cx="802274" cy="802274"/>
          </a:xfrm>
          <a:prstGeom prst="ellipse">
            <a:avLst/>
          </a:prstGeom>
          <a:solidFill>
            <a:srgbClr val="0070C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0,5</a:t>
            </a:r>
            <a:endParaRPr lang="uk-UA" sz="2000" b="1" dirty="0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C7F6EDF6-D940-4643-8588-85440802DA8E}"/>
              </a:ext>
            </a:extLst>
          </p:cNvPr>
          <p:cNvSpPr/>
          <p:nvPr/>
        </p:nvSpPr>
        <p:spPr>
          <a:xfrm>
            <a:off x="3297135" y="4968761"/>
            <a:ext cx="802274" cy="802274"/>
          </a:xfrm>
          <a:prstGeom prst="ellipse">
            <a:avLst/>
          </a:prstGeom>
          <a:solidFill>
            <a:srgbClr val="0070C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11</a:t>
            </a:r>
            <a:endParaRPr lang="uk-UA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B82966D-3A80-451B-8D6A-019E6DD7DA89}"/>
                  </a:ext>
                </a:extLst>
              </p:cNvPr>
              <p:cNvSpPr txBox="1"/>
              <p:nvPr/>
            </p:nvSpPr>
            <p:spPr>
              <a:xfrm>
                <a:off x="8296394" y="4719213"/>
                <a:ext cx="2960340" cy="703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0000"/>
                              </a:solidFill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uk-UA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B82966D-3A80-451B-8D6A-019E6DD7D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394" y="4719213"/>
                <a:ext cx="2960340" cy="703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86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000"/>
                            </p:stCondLst>
                            <p:childTnLst>
                              <p:par>
                                <p:cTn id="15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0"/>
                            </p:stCondLst>
                            <p:childTnLst>
                              <p:par>
                                <p:cTn id="1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000"/>
                            </p:stCondLst>
                            <p:childTnLst>
                              <p:par>
                                <p:cTn id="1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8000"/>
                            </p:stCondLst>
                            <p:childTnLst>
                              <p:par>
                                <p:cTn id="18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9000"/>
                            </p:stCondLst>
                            <p:childTnLst>
                              <p:par>
                                <p:cTn id="18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7 L 0.1375 -0.48796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2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-0.04674 -0.15949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-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0.0457 -0.15208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-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0.25169 -0.38194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78" y="-1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0.1806 -0.39352 " pathEditMode="relative" rAng="0" ptsTypes="AA">
                                      <p:cBhvr>
                                        <p:cTn id="21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-1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72" grpId="0" animBg="1"/>
      <p:bldP spid="62" grpId="0" animBg="1"/>
      <p:bldP spid="95" grpId="0" animBg="1"/>
      <p:bldP spid="96" grpId="0"/>
      <p:bldP spid="97" grpId="0"/>
      <p:bldP spid="100" grpId="0" animBg="1"/>
      <p:bldP spid="101" grpId="0"/>
      <p:bldP spid="102" grpId="0"/>
      <p:bldP spid="105" grpId="0" animBg="1"/>
      <p:bldP spid="106" grpId="0"/>
      <p:bldP spid="107" grpId="0"/>
      <p:bldP spid="71" grpId="0" animBg="1"/>
      <p:bldP spid="73" grpId="0" animBg="1"/>
      <p:bldP spid="74" grpId="0" animBg="1"/>
      <p:bldP spid="75" grpId="0"/>
      <p:bldP spid="76" grpId="0"/>
      <p:bldP spid="4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/>
    </p:bldLst>
  </p:timing>
</p:sld>
</file>

<file path=ppt/theme/theme1.xml><?xml version="1.0" encoding="utf-8"?>
<a:theme xmlns:a="http://schemas.openxmlformats.org/drawingml/2006/main" name="ThemeTemplate">
  <a:themeElements>
    <a:clrScheme name="IntelSoft Theme Colors">
      <a:dk1>
        <a:srgbClr val="007B8C"/>
      </a:dk1>
      <a:lt1>
        <a:srgbClr val="FFFFFF"/>
      </a:lt1>
      <a:dk2>
        <a:srgbClr val="007B8C"/>
      </a:dk2>
      <a:lt2>
        <a:srgbClr val="FFFFFF"/>
      </a:lt2>
      <a:accent1>
        <a:srgbClr val="00B05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Template" id="{E378ADA1-280A-4A4C-BF5E-149EC099645D}" vid="{3179B525-AAA0-4C57-9481-4804BA26CDD7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ThemeTemplate</Template>
  <TotalTime>3876</TotalTime>
  <Words>400</Words>
  <Application>Microsoft Office PowerPoint</Application>
  <PresentationFormat>Широкий екран</PresentationFormat>
  <Paragraphs>114</Paragraphs>
  <Slides>10</Slides>
  <Notes>9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Franklin Gothic Book</vt:lpstr>
      <vt:lpstr>Franklin Gothic Medium</vt:lpstr>
      <vt:lpstr>ThemeTemplate</vt:lpstr>
      <vt:lpstr>Презентація PowerPoint</vt:lpstr>
      <vt:lpstr>Definition</vt:lpstr>
      <vt:lpstr>Types</vt:lpstr>
      <vt:lpstr>CART</vt:lpstr>
      <vt:lpstr>ЕНТРОПІЯ (ID3, C5)</vt:lpstr>
      <vt:lpstr>ЕНТРОПІЯ</vt:lpstr>
      <vt:lpstr>CART</vt:lpstr>
      <vt:lpstr>GINI (CART)</vt:lpstr>
      <vt:lpstr>ДЕРЕВА РІШЕНЬ - - -  RERESSION</vt:lpstr>
      <vt:lpstr>ДЕРЕВА РІШЕНЬ - - - 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 «Основи прикладного програмування в R»</dc:title>
  <dc:creator>Юрій Клебан</dc:creator>
  <cp:lastModifiedBy>Yurii Kleban</cp:lastModifiedBy>
  <cp:revision>131</cp:revision>
  <dcterms:created xsi:type="dcterms:W3CDTF">2018-11-22T09:08:52Z</dcterms:created>
  <dcterms:modified xsi:type="dcterms:W3CDTF">2021-06-10T03:58:39Z</dcterms:modified>
</cp:coreProperties>
</file>