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8" r:id="rId3"/>
    <p:sldId id="259" r:id="rId4"/>
    <p:sldId id="262" r:id="rId5"/>
    <p:sldId id="285" r:id="rId6"/>
    <p:sldId id="272" r:id="rId7"/>
    <p:sldId id="263" r:id="rId8"/>
    <p:sldId id="264" r:id="rId9"/>
    <p:sldId id="266" r:id="rId10"/>
    <p:sldId id="269" r:id="rId11"/>
    <p:sldId id="273" r:id="rId12"/>
    <p:sldId id="277" r:id="rId13"/>
    <p:sldId id="279" r:id="rId14"/>
    <p:sldId id="28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774" y="126"/>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41B9CEB-D485-418D-A0A7-1D138F3D8C7B}" type="datetimeFigureOut">
              <a:rPr lang="en-US" smtClean="0"/>
              <a:t>5/26/2021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6236419-AF6D-480D-A1FB-0BBD0E108182}" type="slidenum">
              <a:rPr lang="en-US" smtClean="0"/>
              <a:t>‹#›</a:t>
            </a:fld>
            <a:endParaRPr lang="en-US"/>
          </a:p>
        </p:txBody>
      </p:sp>
    </p:spTree>
    <p:extLst>
      <p:ext uri="{BB962C8B-B14F-4D97-AF65-F5344CB8AC3E}">
        <p14:creationId xmlns:p14="http://schemas.microsoft.com/office/powerpoint/2010/main" val="65937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s.google.com/machine-learning/crash-course/classification/roc-and-auc"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3D"/>
                </a:solidFill>
                <a:effectLst/>
                <a:latin typeface="IBM Plex Sans"/>
              </a:rPr>
              <a:t>The main distinction between the two approaches is the use of labeled datasets.</a:t>
            </a:r>
          </a:p>
          <a:p>
            <a:r>
              <a:rPr lang="en-US" b="0" i="0" dirty="0">
                <a:solidFill>
                  <a:srgbClr val="3D3D3D"/>
                </a:solidFill>
                <a:effectLst/>
                <a:latin typeface="IBM Plex Sans"/>
              </a:rPr>
              <a:t>While supervised learning models tend to be more accurate than unsupervised learning models, they require upfront human intervention to label the data appropriately. </a:t>
            </a:r>
          </a:p>
          <a:p>
            <a:r>
              <a:rPr lang="en-US" b="0" i="0" dirty="0">
                <a:solidFill>
                  <a:srgbClr val="3D3D3D"/>
                </a:solidFill>
                <a:effectLst/>
                <a:latin typeface="IBM Plex Sans"/>
              </a:rPr>
              <a:t>Unsupervised learning models, in contrast, work on their own to discover the inherent structure of unlabeled data</a:t>
            </a:r>
            <a:endParaRPr lang="en-US" dirty="0"/>
          </a:p>
        </p:txBody>
      </p:sp>
      <p:sp>
        <p:nvSpPr>
          <p:cNvPr id="4" name="Slide Number Placeholder 3"/>
          <p:cNvSpPr>
            <a:spLocks noGrp="1"/>
          </p:cNvSpPr>
          <p:nvPr>
            <p:ph type="sldNum" sz="quarter" idx="5"/>
          </p:nvPr>
        </p:nvSpPr>
        <p:spPr/>
        <p:txBody>
          <a:bodyPr/>
          <a:lstStyle/>
          <a:p>
            <a:fld id="{C6236419-AF6D-480D-A1FB-0BBD0E108182}" type="slidenum">
              <a:rPr lang="en-US" smtClean="0"/>
              <a:t>2</a:t>
            </a:fld>
            <a:endParaRPr lang="en-US"/>
          </a:p>
        </p:txBody>
      </p:sp>
    </p:spTree>
    <p:extLst>
      <p:ext uri="{BB962C8B-B14F-4D97-AF65-F5344CB8AC3E}">
        <p14:creationId xmlns:p14="http://schemas.microsoft.com/office/powerpoint/2010/main" val="92026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92929"/>
                </a:solidFill>
                <a:effectLst/>
                <a:latin typeface="charter"/>
              </a:rPr>
              <a:t>AI is different from Machine Learning, because it is working to create an intelligent system which can perform </a:t>
            </a:r>
            <a:r>
              <a:rPr lang="en-US" b="1" i="1" dirty="0">
                <a:solidFill>
                  <a:srgbClr val="292929"/>
                </a:solidFill>
                <a:effectLst/>
                <a:latin typeface="charter"/>
              </a:rPr>
              <a:t>various complex tasks</a:t>
            </a:r>
            <a:r>
              <a:rPr lang="en-US" b="0" i="0" dirty="0">
                <a:solidFill>
                  <a:srgbClr val="292929"/>
                </a:solidFill>
                <a:effectLst/>
                <a:latin typeface="charter"/>
              </a:rPr>
              <a:t>, whereas ML is working to create machines that can perform only those</a:t>
            </a:r>
            <a:r>
              <a:rPr lang="en-US" b="1" i="0" dirty="0">
                <a:solidFill>
                  <a:srgbClr val="292929"/>
                </a:solidFill>
                <a:effectLst/>
                <a:latin typeface="charter"/>
              </a:rPr>
              <a:t> specific tasks</a:t>
            </a:r>
            <a:r>
              <a:rPr lang="en-US" b="0" i="0" dirty="0">
                <a:solidFill>
                  <a:srgbClr val="292929"/>
                </a:solidFill>
                <a:effectLst/>
                <a:latin typeface="charter"/>
              </a:rPr>
              <a:t> for which they are trained.</a:t>
            </a:r>
            <a:endParaRPr lang="en-US" b="1" i="0" dirty="0">
              <a:solidFill>
                <a:srgbClr val="292929"/>
              </a:solidFill>
              <a:effectLst/>
              <a:latin typeface="charter"/>
            </a:endParaRPr>
          </a:p>
          <a:p>
            <a:pPr algn="l">
              <a:buFont typeface="+mj-lt"/>
              <a:buAutoNum type="arabicPeriod"/>
            </a:pPr>
            <a:r>
              <a:rPr lang="en-US" b="1" i="0" dirty="0">
                <a:solidFill>
                  <a:srgbClr val="292929"/>
                </a:solidFill>
                <a:effectLst/>
                <a:latin typeface="charter"/>
              </a:rPr>
              <a:t>Data science</a:t>
            </a:r>
            <a:r>
              <a:rPr lang="en-US" b="0" i="0" dirty="0">
                <a:solidFill>
                  <a:srgbClr val="292929"/>
                </a:solidFill>
                <a:effectLst/>
                <a:latin typeface="charter"/>
              </a:rPr>
              <a:t> is about using data to provide value (money, growth, reputation, etc.) to an organization.</a:t>
            </a:r>
          </a:p>
          <a:p>
            <a:pPr algn="l">
              <a:buFont typeface="+mj-lt"/>
              <a:buAutoNum type="arabicPeriod"/>
            </a:pPr>
            <a:r>
              <a:rPr lang="en-US" b="1" i="0" dirty="0">
                <a:solidFill>
                  <a:srgbClr val="292929"/>
                </a:solidFill>
                <a:effectLst/>
                <a:latin typeface="charter"/>
              </a:rPr>
              <a:t>Machine learning</a:t>
            </a:r>
            <a:r>
              <a:rPr lang="en-US" b="0" i="0" dirty="0">
                <a:solidFill>
                  <a:srgbClr val="292929"/>
                </a:solidFill>
                <a:effectLst/>
                <a:latin typeface="charter"/>
              </a:rPr>
              <a:t> is about using data to make optimized predictions.</a:t>
            </a:r>
          </a:p>
        </p:txBody>
      </p:sp>
      <p:sp>
        <p:nvSpPr>
          <p:cNvPr id="4" name="Slide Number Placeholder 3"/>
          <p:cNvSpPr>
            <a:spLocks noGrp="1"/>
          </p:cNvSpPr>
          <p:nvPr>
            <p:ph type="sldNum" sz="quarter" idx="5"/>
          </p:nvPr>
        </p:nvSpPr>
        <p:spPr/>
        <p:txBody>
          <a:bodyPr/>
          <a:lstStyle/>
          <a:p>
            <a:fld id="{C6236419-AF6D-480D-A1FB-0BBD0E108182}" type="slidenum">
              <a:rPr lang="en-US" smtClean="0"/>
              <a:t>3</a:t>
            </a:fld>
            <a:endParaRPr lang="en-US"/>
          </a:p>
        </p:txBody>
      </p:sp>
    </p:spTree>
    <p:extLst>
      <p:ext uri="{BB962C8B-B14F-4D97-AF65-F5344CB8AC3E}">
        <p14:creationId xmlns:p14="http://schemas.microsoft.com/office/powerpoint/2010/main" val="986956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42C"/>
                </a:solidFill>
                <a:effectLst/>
                <a:latin typeface="Lato"/>
              </a:rPr>
              <a:t>Gradient descent is an algorithm that numerically estimates where a function outputs its lowest values. </a:t>
            </a:r>
            <a:endParaRPr lang="en-US" dirty="0"/>
          </a:p>
        </p:txBody>
      </p:sp>
      <p:sp>
        <p:nvSpPr>
          <p:cNvPr id="4" name="Slide Number Placeholder 3"/>
          <p:cNvSpPr>
            <a:spLocks noGrp="1"/>
          </p:cNvSpPr>
          <p:nvPr>
            <p:ph type="sldNum" sz="quarter" idx="5"/>
          </p:nvPr>
        </p:nvSpPr>
        <p:spPr/>
        <p:txBody>
          <a:bodyPr/>
          <a:lstStyle/>
          <a:p>
            <a:fld id="{C6236419-AF6D-480D-A1FB-0BBD0E108182}" type="slidenum">
              <a:rPr lang="en-US" smtClean="0"/>
              <a:t>6</a:t>
            </a:fld>
            <a:endParaRPr lang="en-US"/>
          </a:p>
        </p:txBody>
      </p:sp>
    </p:spTree>
    <p:extLst>
      <p:ext uri="{BB962C8B-B14F-4D97-AF65-F5344CB8AC3E}">
        <p14:creationId xmlns:p14="http://schemas.microsoft.com/office/powerpoint/2010/main" val="1557711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 nodes are connected to the output with synapses. Each synapse has a weight.</a:t>
            </a:r>
          </a:p>
          <a:p>
            <a:r>
              <a:rPr lang="en-US" b="0" i="0" dirty="0">
                <a:solidFill>
                  <a:srgbClr val="292929"/>
                </a:solidFill>
                <a:effectLst/>
                <a:latin typeface="charter"/>
              </a:rPr>
              <a:t>the scores are calculated and the prediction is made in the output unit based on the inputs and weights.</a:t>
            </a:r>
          </a:p>
          <a:p>
            <a:r>
              <a:rPr lang="en-US" b="0" i="0" dirty="0">
                <a:solidFill>
                  <a:srgbClr val="292929"/>
                </a:solidFill>
                <a:effectLst/>
                <a:latin typeface="charter"/>
              </a:rPr>
              <a:t>to make a </a:t>
            </a:r>
            <a:r>
              <a:rPr lang="en-US" b="1" i="1" dirty="0">
                <a:solidFill>
                  <a:srgbClr val="292929"/>
                </a:solidFill>
                <a:effectLst/>
                <a:latin typeface="charter"/>
              </a:rPr>
              <a:t>prediction</a:t>
            </a:r>
            <a:r>
              <a:rPr lang="en-US" b="0" i="0" dirty="0">
                <a:solidFill>
                  <a:srgbClr val="292929"/>
                </a:solidFill>
                <a:effectLst/>
                <a:latin typeface="charter"/>
              </a:rPr>
              <a:t> from this calculated score, we have to use an </a:t>
            </a:r>
            <a:r>
              <a:rPr lang="en-US" b="1" i="1" dirty="0">
                <a:solidFill>
                  <a:srgbClr val="292929"/>
                </a:solidFill>
                <a:effectLst/>
                <a:latin typeface="charter"/>
              </a:rPr>
              <a:t>activation function</a:t>
            </a:r>
            <a:r>
              <a:rPr lang="en-US" b="0" i="0" dirty="0">
                <a:solidFill>
                  <a:srgbClr val="292929"/>
                </a:solidFill>
                <a:effectLst/>
                <a:latin typeface="charter"/>
              </a:rPr>
              <a:t> (</a:t>
            </a:r>
            <a:r>
              <a:rPr lang="en-US" b="0" i="0" dirty="0" err="1">
                <a:solidFill>
                  <a:srgbClr val="292929"/>
                </a:solidFill>
                <a:effectLst/>
                <a:latin typeface="charter"/>
              </a:rPr>
              <a:t>sygmoid</a:t>
            </a:r>
            <a:r>
              <a:rPr lang="en-US" b="0" i="0" dirty="0">
                <a:solidFill>
                  <a:srgbClr val="292929"/>
                </a:solidFill>
                <a:effectLst/>
                <a:latin typeface="charter"/>
              </a:rPr>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6236419-AF6D-480D-A1FB-0BBD0E108182}" type="slidenum">
              <a:rPr lang="en-US" smtClean="0"/>
              <a:t>7</a:t>
            </a:fld>
            <a:endParaRPr lang="en-US"/>
          </a:p>
        </p:txBody>
      </p:sp>
    </p:spTree>
    <p:extLst>
      <p:ext uri="{BB962C8B-B14F-4D97-AF65-F5344CB8AC3E}">
        <p14:creationId xmlns:p14="http://schemas.microsoft.com/office/powerpoint/2010/main" val="3630398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MLP consists of at least three layers of nodes: an input layer, a hidden layer and an output layer.</a:t>
            </a:r>
          </a:p>
          <a:p>
            <a:r>
              <a:rPr lang="en-US" b="0" i="0" dirty="0">
                <a:solidFill>
                  <a:srgbClr val="292929"/>
                </a:solidFill>
                <a:effectLst/>
                <a:latin typeface="charter"/>
              </a:rPr>
              <a:t>each node is a neuron that uses a nonlinear activation function</a:t>
            </a:r>
            <a:endParaRPr lang="en-US" dirty="0"/>
          </a:p>
        </p:txBody>
      </p:sp>
      <p:sp>
        <p:nvSpPr>
          <p:cNvPr id="4" name="Slide Number Placeholder 3"/>
          <p:cNvSpPr>
            <a:spLocks noGrp="1"/>
          </p:cNvSpPr>
          <p:nvPr>
            <p:ph type="sldNum" sz="quarter" idx="5"/>
          </p:nvPr>
        </p:nvSpPr>
        <p:spPr/>
        <p:txBody>
          <a:bodyPr/>
          <a:lstStyle/>
          <a:p>
            <a:fld id="{C6236419-AF6D-480D-A1FB-0BBD0E108182}" type="slidenum">
              <a:rPr lang="en-US" smtClean="0"/>
              <a:t>8</a:t>
            </a:fld>
            <a:endParaRPr lang="en-US"/>
          </a:p>
        </p:txBody>
      </p:sp>
    </p:spTree>
    <p:extLst>
      <p:ext uri="{BB962C8B-B14F-4D97-AF65-F5344CB8AC3E}">
        <p14:creationId xmlns:p14="http://schemas.microsoft.com/office/powerpoint/2010/main" val="2090158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25252"/>
                </a:solidFill>
                <a:effectLst/>
                <a:latin typeface="Arial" panose="020B0604020202020204" pitchFamily="34" charset="0"/>
              </a:rPr>
              <a:t>Evaluating the model accuracy is an essential part of the process in creating machine learning models to describe how well the model is performing in its predictions. </a:t>
            </a:r>
            <a:endParaRPr lang="en-US" b="0" i="0" dirty="0">
              <a:solidFill>
                <a:srgbClr val="444444"/>
              </a:solidFill>
              <a:effectLst/>
              <a:latin typeface="Ope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25252"/>
                </a:solidFill>
                <a:effectLst/>
                <a:latin typeface="Arial" panose="020B0604020202020204" pitchFamily="34" charset="0"/>
              </a:rPr>
              <a:t>The errors represent how much the model is making mistakes in its prediction. The basic concept of accuracy evaluation is to compare the original target with the predicted one according to certain metrics.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52525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525252"/>
                </a:solidFill>
                <a:effectLst/>
                <a:latin typeface="inherit"/>
              </a:rPr>
              <a:t>R-squared</a:t>
            </a:r>
            <a:r>
              <a:rPr lang="en-US" b="0" i="0" dirty="0">
                <a:solidFill>
                  <a:srgbClr val="525252"/>
                </a:solidFill>
                <a:effectLst/>
                <a:latin typeface="inherit"/>
              </a:rPr>
              <a:t> (Coefficient of determination) represents the coefficient of how well the values fit compared to the original values. The value from 0 to 1 interpreted as percentages. The higher the value is, the better the model is.</a:t>
            </a:r>
            <a:endParaRPr lang="en-US" b="0" i="0" dirty="0">
              <a:solidFill>
                <a:srgbClr val="52525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Open Sans" panose="020B0604020202020204" pitchFamily="34" charset="0"/>
              </a:rPr>
              <a:t>Mean Squared Error,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Open Sans" panose="020B0604020202020204" pitchFamily="34" charset="0"/>
              </a:rPr>
              <a:t>Mean Absolute Error</a:t>
            </a:r>
          </a:p>
          <a:p>
            <a:endParaRPr lang="en-US" dirty="0"/>
          </a:p>
        </p:txBody>
      </p:sp>
      <p:sp>
        <p:nvSpPr>
          <p:cNvPr id="4" name="Slide Number Placeholder 3"/>
          <p:cNvSpPr>
            <a:spLocks noGrp="1"/>
          </p:cNvSpPr>
          <p:nvPr>
            <p:ph type="sldNum" sz="quarter" idx="5"/>
          </p:nvPr>
        </p:nvSpPr>
        <p:spPr/>
        <p:txBody>
          <a:bodyPr/>
          <a:lstStyle/>
          <a:p>
            <a:fld id="{C6236419-AF6D-480D-A1FB-0BBD0E108182}" type="slidenum">
              <a:rPr lang="en-US" smtClean="0"/>
              <a:t>10</a:t>
            </a:fld>
            <a:endParaRPr lang="en-US"/>
          </a:p>
        </p:txBody>
      </p:sp>
    </p:spTree>
    <p:extLst>
      <p:ext uri="{BB962C8B-B14F-4D97-AF65-F5344CB8AC3E}">
        <p14:creationId xmlns:p14="http://schemas.microsoft.com/office/powerpoint/2010/main" val="79954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Here are some of the most common performance measures you can use from the confusion matrix.</a:t>
            </a:r>
          </a:p>
          <a:p>
            <a:pPr algn="l"/>
            <a:r>
              <a:rPr lang="en-US" b="1" i="0" dirty="0">
                <a:solidFill>
                  <a:srgbClr val="292929"/>
                </a:solidFill>
                <a:effectLst/>
                <a:latin typeface="charter"/>
              </a:rPr>
              <a:t>Accuracy:</a:t>
            </a:r>
            <a:r>
              <a:rPr lang="en-US" b="0" i="0" dirty="0">
                <a:solidFill>
                  <a:srgbClr val="292929"/>
                </a:solidFill>
                <a:effectLst/>
                <a:latin typeface="charter"/>
              </a:rPr>
              <a:t> overall accuracy of the model,</a:t>
            </a:r>
          </a:p>
          <a:p>
            <a:pPr algn="l"/>
            <a:r>
              <a:rPr lang="en-US" b="1" i="0" dirty="0">
                <a:solidFill>
                  <a:srgbClr val="292929"/>
                </a:solidFill>
                <a:effectLst/>
                <a:latin typeface="charter"/>
              </a:rPr>
              <a:t>Misclassification Rate:</a:t>
            </a:r>
            <a:r>
              <a:rPr lang="en-US" b="0" i="0" dirty="0">
                <a:solidFill>
                  <a:srgbClr val="292929"/>
                </a:solidFill>
                <a:effectLst/>
                <a:latin typeface="charter"/>
              </a:rPr>
              <a:t> It tells you what fraction of predictions were incorrect</a:t>
            </a:r>
          </a:p>
          <a:p>
            <a:pPr algn="l"/>
            <a:r>
              <a:rPr lang="en-US" b="1" i="0" dirty="0">
                <a:solidFill>
                  <a:srgbClr val="292929"/>
                </a:solidFill>
                <a:effectLst/>
                <a:latin typeface="charter"/>
              </a:rPr>
              <a:t>Precision:</a:t>
            </a:r>
            <a:r>
              <a:rPr lang="en-US" b="0" i="0" dirty="0">
                <a:solidFill>
                  <a:srgbClr val="292929"/>
                </a:solidFill>
                <a:effectLst/>
                <a:latin typeface="charter"/>
              </a:rPr>
              <a:t> It tells you what fraction of predictions as a positive class were actually positive</a:t>
            </a:r>
          </a:p>
          <a:p>
            <a:pPr algn="l"/>
            <a:r>
              <a:rPr lang="en-US" b="1" i="0" dirty="0">
                <a:solidFill>
                  <a:srgbClr val="292929"/>
                </a:solidFill>
                <a:effectLst/>
                <a:latin typeface="charter"/>
              </a:rPr>
              <a:t>Recall:</a:t>
            </a:r>
            <a:r>
              <a:rPr lang="en-US" b="0" i="0" dirty="0">
                <a:solidFill>
                  <a:srgbClr val="292929"/>
                </a:solidFill>
                <a:effectLst/>
                <a:latin typeface="charter"/>
              </a:rPr>
              <a:t> It tells you what fraction of all positive samples were correctly predicted as positive by the classifier</a:t>
            </a:r>
          </a:p>
          <a:p>
            <a:pPr algn="l"/>
            <a:r>
              <a:rPr lang="en-US" b="1" i="0" dirty="0">
                <a:solidFill>
                  <a:srgbClr val="292929"/>
                </a:solidFill>
                <a:effectLst/>
                <a:latin typeface="charter"/>
              </a:rPr>
              <a:t>F1-score:</a:t>
            </a:r>
            <a:r>
              <a:rPr lang="en-US" b="0" i="0" dirty="0">
                <a:solidFill>
                  <a:srgbClr val="292929"/>
                </a:solidFill>
                <a:effectLst/>
                <a:latin typeface="charter"/>
              </a:rPr>
              <a:t> It combines precision and recall into a single measure.</a:t>
            </a:r>
          </a:p>
        </p:txBody>
      </p:sp>
      <p:sp>
        <p:nvSpPr>
          <p:cNvPr id="4" name="Slide Number Placeholder 3"/>
          <p:cNvSpPr>
            <a:spLocks noGrp="1"/>
          </p:cNvSpPr>
          <p:nvPr>
            <p:ph type="sldNum" sz="quarter" idx="5"/>
          </p:nvPr>
        </p:nvSpPr>
        <p:spPr/>
        <p:txBody>
          <a:bodyPr/>
          <a:lstStyle/>
          <a:p>
            <a:fld id="{C6236419-AF6D-480D-A1FB-0BBD0E108182}" type="slidenum">
              <a:rPr lang="en-US" smtClean="0"/>
              <a:t>11</a:t>
            </a:fld>
            <a:endParaRPr lang="en-US"/>
          </a:p>
        </p:txBody>
      </p:sp>
    </p:spTree>
    <p:extLst>
      <p:ext uri="{BB962C8B-B14F-4D97-AF65-F5344CB8AC3E}">
        <p14:creationId xmlns:p14="http://schemas.microsoft.com/office/powerpoint/2010/main" val="66795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An ROC curve (receiver operating characteristic curve) is a graph showing the performance of a classification model at all classification thresholds.</a:t>
            </a:r>
            <a:endParaRPr lang="en-US" dirty="0"/>
          </a:p>
          <a:p>
            <a:r>
              <a:rPr lang="en-US" b="0" i="0" dirty="0">
                <a:solidFill>
                  <a:srgbClr val="292929"/>
                </a:solidFill>
                <a:effectLst/>
                <a:latin typeface="charter"/>
              </a:rPr>
              <a:t>Our goal with the ROC is for our blue line in the graph below to be as close as possible to upper-left portion of the figure.</a:t>
            </a:r>
          </a:p>
          <a:p>
            <a:r>
              <a:rPr lang="en-US" b="0" i="0" dirty="0">
                <a:solidFill>
                  <a:srgbClr val="292929"/>
                </a:solidFill>
                <a:effectLst/>
                <a:latin typeface="charter"/>
              </a:rPr>
              <a:t>On the other hand, the closer it is to the linear line, the worst our model performance. </a:t>
            </a:r>
            <a:endParaRPr lang="en-US" dirty="0"/>
          </a:p>
        </p:txBody>
      </p:sp>
      <p:sp>
        <p:nvSpPr>
          <p:cNvPr id="4" name="Slide Number Placeholder 3"/>
          <p:cNvSpPr>
            <a:spLocks noGrp="1"/>
          </p:cNvSpPr>
          <p:nvPr>
            <p:ph type="sldNum" sz="quarter" idx="5"/>
          </p:nvPr>
        </p:nvSpPr>
        <p:spPr/>
        <p:txBody>
          <a:bodyPr/>
          <a:lstStyle/>
          <a:p>
            <a:fld id="{C6236419-AF6D-480D-A1FB-0BBD0E108182}" type="slidenum">
              <a:rPr lang="en-US" smtClean="0"/>
              <a:t>12</a:t>
            </a:fld>
            <a:endParaRPr lang="en-US"/>
          </a:p>
        </p:txBody>
      </p:sp>
    </p:spTree>
    <p:extLst>
      <p:ext uri="{BB962C8B-B14F-4D97-AF65-F5344CB8AC3E}">
        <p14:creationId xmlns:p14="http://schemas.microsoft.com/office/powerpoint/2010/main" val="1839947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5/26/2021</a:t>
            </a:fld>
            <a:endParaRPr lang="en-US"/>
          </a:p>
        </p:txBody>
      </p:sp>
      <p:sp>
        <p:nvSpPr>
          <p:cNvPr id="6" name="Holder 6"/>
          <p:cNvSpPr>
            <a:spLocks noGrp="1"/>
          </p:cNvSpPr>
          <p:nvPr>
            <p:ph type="sldNum" sz="quarter" idx="7"/>
          </p:nvPr>
        </p:nvSpPr>
        <p:spPr/>
        <p:txBody>
          <a:bodyPr lIns="0" tIns="0" rIns="0" bIns="0"/>
          <a:lstStyle>
            <a:lvl1pPr>
              <a:defRPr sz="1600" b="0" i="0">
                <a:solidFill>
                  <a:srgbClr val="88A9B1"/>
                </a:solidFill>
                <a:latin typeface="Arial"/>
                <a:cs typeface="Arial"/>
              </a:defRPr>
            </a:lvl1pPr>
          </a:lstStyle>
          <a:p>
            <a:pPr marL="156845">
              <a:lnSpc>
                <a:spcPts val="1885"/>
              </a:lnSpc>
            </a:pPr>
            <a:fld id="{81D60167-4931-47E6-BA6A-407CBD079E47}" type="slidenum">
              <a:rPr spc="45" dirty="0"/>
              <a:t>‹#›</a:t>
            </a:fld>
            <a:endParaRPr spc="4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5/26/2021</a:t>
            </a:fld>
            <a:endParaRPr lang="en-US"/>
          </a:p>
        </p:txBody>
      </p:sp>
      <p:sp>
        <p:nvSpPr>
          <p:cNvPr id="6" name="Holder 6"/>
          <p:cNvSpPr>
            <a:spLocks noGrp="1"/>
          </p:cNvSpPr>
          <p:nvPr>
            <p:ph type="sldNum" sz="quarter" idx="7"/>
          </p:nvPr>
        </p:nvSpPr>
        <p:spPr/>
        <p:txBody>
          <a:bodyPr lIns="0" tIns="0" rIns="0" bIns="0"/>
          <a:lstStyle>
            <a:lvl1pPr>
              <a:defRPr sz="1600" b="0" i="0">
                <a:solidFill>
                  <a:srgbClr val="88A9B1"/>
                </a:solidFill>
                <a:latin typeface="Arial"/>
                <a:cs typeface="Arial"/>
              </a:defRPr>
            </a:lvl1pPr>
          </a:lstStyle>
          <a:p>
            <a:pPr marL="156845">
              <a:lnSpc>
                <a:spcPts val="1885"/>
              </a:lnSpc>
            </a:pPr>
            <a:fld id="{81D60167-4931-47E6-BA6A-407CBD079E47}" type="slidenum">
              <a:rPr spc="45" dirty="0"/>
              <a:t>‹#›</a:t>
            </a:fld>
            <a:endParaRPr spc="4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5/26/2021</a:t>
            </a:fld>
            <a:endParaRPr lang="en-US"/>
          </a:p>
        </p:txBody>
      </p:sp>
      <p:sp>
        <p:nvSpPr>
          <p:cNvPr id="7" name="Holder 7"/>
          <p:cNvSpPr>
            <a:spLocks noGrp="1"/>
          </p:cNvSpPr>
          <p:nvPr>
            <p:ph type="sldNum" sz="quarter" idx="7"/>
          </p:nvPr>
        </p:nvSpPr>
        <p:spPr/>
        <p:txBody>
          <a:bodyPr lIns="0" tIns="0" rIns="0" bIns="0"/>
          <a:lstStyle>
            <a:lvl1pPr>
              <a:defRPr sz="1600" b="0" i="0">
                <a:solidFill>
                  <a:srgbClr val="88A9B1"/>
                </a:solidFill>
                <a:latin typeface="Arial"/>
                <a:cs typeface="Arial"/>
              </a:defRPr>
            </a:lvl1pPr>
          </a:lstStyle>
          <a:p>
            <a:pPr marL="156845">
              <a:lnSpc>
                <a:spcPts val="1885"/>
              </a:lnSpc>
            </a:pPr>
            <a:fld id="{81D60167-4931-47E6-BA6A-407CBD079E47}" type="slidenum">
              <a:rPr spc="45" dirty="0"/>
              <a:t>‹#›</a:t>
            </a:fld>
            <a:endParaRPr spc="4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5/26/2021</a:t>
            </a:fld>
            <a:endParaRPr lang="en-US"/>
          </a:p>
        </p:txBody>
      </p:sp>
      <p:sp>
        <p:nvSpPr>
          <p:cNvPr id="5" name="Holder 5"/>
          <p:cNvSpPr>
            <a:spLocks noGrp="1"/>
          </p:cNvSpPr>
          <p:nvPr>
            <p:ph type="sldNum" sz="quarter" idx="7"/>
          </p:nvPr>
        </p:nvSpPr>
        <p:spPr/>
        <p:txBody>
          <a:bodyPr lIns="0" tIns="0" rIns="0" bIns="0"/>
          <a:lstStyle>
            <a:lvl1pPr>
              <a:defRPr sz="1600" b="0" i="0">
                <a:solidFill>
                  <a:srgbClr val="88A9B1"/>
                </a:solidFill>
                <a:latin typeface="Arial"/>
                <a:cs typeface="Arial"/>
              </a:defRPr>
            </a:lvl1pPr>
          </a:lstStyle>
          <a:p>
            <a:pPr marL="156845">
              <a:lnSpc>
                <a:spcPts val="1885"/>
              </a:lnSpc>
            </a:pPr>
            <a:fld id="{81D60167-4931-47E6-BA6A-407CBD079E47}" type="slidenum">
              <a:rPr spc="45" dirty="0"/>
              <a:t>‹#›</a:t>
            </a:fld>
            <a:endParaRPr spc="4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5/26/2021</a:t>
            </a:fld>
            <a:endParaRPr lang="en-US"/>
          </a:p>
        </p:txBody>
      </p:sp>
      <p:sp>
        <p:nvSpPr>
          <p:cNvPr id="4" name="Holder 4"/>
          <p:cNvSpPr>
            <a:spLocks noGrp="1"/>
          </p:cNvSpPr>
          <p:nvPr>
            <p:ph type="sldNum" sz="quarter" idx="7"/>
          </p:nvPr>
        </p:nvSpPr>
        <p:spPr/>
        <p:txBody>
          <a:bodyPr lIns="0" tIns="0" rIns="0" bIns="0"/>
          <a:lstStyle>
            <a:lvl1pPr>
              <a:defRPr sz="1600" b="0" i="0">
                <a:solidFill>
                  <a:srgbClr val="88A9B1"/>
                </a:solidFill>
                <a:latin typeface="Arial"/>
                <a:cs typeface="Arial"/>
              </a:defRPr>
            </a:lvl1pPr>
          </a:lstStyle>
          <a:p>
            <a:pPr marL="156845">
              <a:lnSpc>
                <a:spcPts val="1885"/>
              </a:lnSpc>
            </a:pPr>
            <a:fld id="{81D60167-4931-47E6-BA6A-407CBD079E47}" type="slidenum">
              <a:rPr spc="45" dirty="0"/>
              <a:t>‹#›</a:t>
            </a:fld>
            <a:endParaRPr spc="4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96500" y="527304"/>
            <a:ext cx="1277111" cy="309372"/>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12192000" cy="1325880"/>
          </a:xfrm>
          <a:custGeom>
            <a:avLst/>
            <a:gdLst/>
            <a:ahLst/>
            <a:cxnLst/>
            <a:rect l="l" t="t" r="r" b="b"/>
            <a:pathLst>
              <a:path w="12192000" h="1325880">
                <a:moveTo>
                  <a:pt x="12192000" y="0"/>
                </a:moveTo>
                <a:lnTo>
                  <a:pt x="0" y="0"/>
                </a:lnTo>
                <a:lnTo>
                  <a:pt x="0" y="1325879"/>
                </a:lnTo>
                <a:lnTo>
                  <a:pt x="12192000" y="1325879"/>
                </a:lnTo>
                <a:lnTo>
                  <a:pt x="12192000" y="0"/>
                </a:lnTo>
                <a:close/>
              </a:path>
            </a:pathLst>
          </a:custGeom>
          <a:solidFill>
            <a:srgbClr val="007A8B"/>
          </a:solidFill>
        </p:spPr>
        <p:txBody>
          <a:bodyPr wrap="square" lIns="0" tIns="0" rIns="0" bIns="0" rtlCol="0"/>
          <a:lstStyle/>
          <a:p>
            <a:endParaRPr/>
          </a:p>
        </p:txBody>
      </p:sp>
      <p:sp>
        <p:nvSpPr>
          <p:cNvPr id="18" name="bg object 18"/>
          <p:cNvSpPr/>
          <p:nvPr/>
        </p:nvSpPr>
        <p:spPr>
          <a:xfrm>
            <a:off x="10096500" y="527304"/>
            <a:ext cx="1277111" cy="30937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602994" y="939241"/>
            <a:ext cx="8986011" cy="1183639"/>
          </a:xfrm>
          <a:prstGeom prst="rect">
            <a:avLst/>
          </a:prstGeom>
        </p:spPr>
        <p:txBody>
          <a:bodyPr wrap="square" lIns="0" tIns="0" rIns="0" bIns="0">
            <a:spAutoFit/>
          </a:bodyPr>
          <a:lstStyle>
            <a:lvl1pPr>
              <a:defRPr sz="4000" b="0" i="0">
                <a:solidFill>
                  <a:schemeClr val="bg1"/>
                </a:solidFill>
                <a:latin typeface="Arial"/>
                <a:cs typeface="Arial"/>
              </a:defRPr>
            </a:lvl1pPr>
          </a:lstStyle>
          <a:p>
            <a:endParaRPr/>
          </a:p>
        </p:txBody>
      </p:sp>
      <p:sp>
        <p:nvSpPr>
          <p:cNvPr id="3" name="Holder 3"/>
          <p:cNvSpPr>
            <a:spLocks noGrp="1"/>
          </p:cNvSpPr>
          <p:nvPr>
            <p:ph type="body" idx="1"/>
          </p:nvPr>
        </p:nvSpPr>
        <p:spPr>
          <a:xfrm>
            <a:off x="636219" y="1380870"/>
            <a:ext cx="10209530" cy="1516380"/>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5/26/2021</a:t>
            </a:fld>
            <a:endParaRPr lang="en-US"/>
          </a:p>
        </p:txBody>
      </p:sp>
      <p:sp>
        <p:nvSpPr>
          <p:cNvPr id="6" name="Holder 6"/>
          <p:cNvSpPr>
            <a:spLocks noGrp="1"/>
          </p:cNvSpPr>
          <p:nvPr>
            <p:ph type="sldNum" sz="quarter" idx="7"/>
          </p:nvPr>
        </p:nvSpPr>
        <p:spPr>
          <a:xfrm>
            <a:off x="10986261" y="6416022"/>
            <a:ext cx="314325" cy="255904"/>
          </a:xfrm>
          <a:prstGeom prst="rect">
            <a:avLst/>
          </a:prstGeom>
        </p:spPr>
        <p:txBody>
          <a:bodyPr wrap="square" lIns="0" tIns="0" rIns="0" bIns="0">
            <a:spAutoFit/>
          </a:bodyPr>
          <a:lstStyle>
            <a:lvl1pPr>
              <a:defRPr sz="1600" b="0" i="0">
                <a:solidFill>
                  <a:srgbClr val="88A9B1"/>
                </a:solidFill>
                <a:latin typeface="Arial"/>
                <a:cs typeface="Arial"/>
              </a:defRPr>
            </a:lvl1pPr>
          </a:lstStyle>
          <a:p>
            <a:pPr marL="156845">
              <a:lnSpc>
                <a:spcPts val="1885"/>
              </a:lnSpc>
            </a:pPr>
            <a:fld id="{81D60167-4931-47E6-BA6A-407CBD079E47}" type="slidenum">
              <a:rPr spc="45" dirty="0"/>
              <a:t>‹#›</a:t>
            </a:fld>
            <a:endParaRPr spc="4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6048"/>
            <a:ext cx="12192000" cy="6904048"/>
          </a:xfrm>
          <a:custGeom>
            <a:avLst/>
            <a:gdLst/>
            <a:ahLst/>
            <a:cxnLst/>
            <a:rect l="l" t="t" r="r" b="b"/>
            <a:pathLst>
              <a:path w="12192000" h="5720080">
                <a:moveTo>
                  <a:pt x="0" y="5719572"/>
                </a:moveTo>
                <a:lnTo>
                  <a:pt x="12192000" y="5719572"/>
                </a:lnTo>
                <a:lnTo>
                  <a:pt x="12192000" y="0"/>
                </a:lnTo>
                <a:lnTo>
                  <a:pt x="0" y="0"/>
                </a:lnTo>
                <a:lnTo>
                  <a:pt x="0" y="5719572"/>
                </a:lnTo>
                <a:close/>
              </a:path>
            </a:pathLst>
          </a:custGeom>
          <a:solidFill>
            <a:srgbClr val="007A8B"/>
          </a:solidFill>
        </p:spPr>
        <p:txBody>
          <a:bodyPr wrap="square" lIns="0" tIns="0" rIns="0" bIns="0" rtlCol="0"/>
          <a:lstStyle/>
          <a:p>
            <a:endParaRPr/>
          </a:p>
        </p:txBody>
      </p:sp>
      <p:sp>
        <p:nvSpPr>
          <p:cNvPr id="7" name="object 7"/>
          <p:cNvSpPr/>
          <p:nvPr/>
        </p:nvSpPr>
        <p:spPr>
          <a:xfrm>
            <a:off x="9602723" y="1053083"/>
            <a:ext cx="1687068" cy="40995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602994" y="2618613"/>
            <a:ext cx="7435215" cy="3068148"/>
          </a:xfrm>
          <a:prstGeom prst="rect">
            <a:avLst/>
          </a:prstGeom>
        </p:spPr>
        <p:txBody>
          <a:bodyPr vert="horz" wrap="square" lIns="0" tIns="13335" rIns="0" bIns="0" rtlCol="0">
            <a:spAutoFit/>
          </a:bodyPr>
          <a:lstStyle/>
          <a:p>
            <a:pPr marL="12700">
              <a:lnSpc>
                <a:spcPct val="100000"/>
              </a:lnSpc>
              <a:spcBef>
                <a:spcPts val="105"/>
              </a:spcBef>
            </a:pPr>
            <a:r>
              <a:rPr lang="en-US" sz="4400" spc="-165" dirty="0">
                <a:solidFill>
                  <a:srgbClr val="FFFFFF"/>
                </a:solidFill>
                <a:latin typeface="+mj-lt"/>
                <a:cs typeface="Arial"/>
              </a:rPr>
              <a:t>Machine Learning and AI in Risk Management</a:t>
            </a:r>
          </a:p>
          <a:p>
            <a:pPr marL="12700">
              <a:lnSpc>
                <a:spcPct val="100000"/>
              </a:lnSpc>
              <a:spcBef>
                <a:spcPts val="105"/>
              </a:spcBef>
            </a:pPr>
            <a:endParaRPr lang="en-US" sz="4400" spc="-165" dirty="0">
              <a:solidFill>
                <a:srgbClr val="FFFFFF"/>
              </a:solidFill>
              <a:latin typeface="+mj-lt"/>
              <a:cs typeface="Arial"/>
            </a:endParaRPr>
          </a:p>
          <a:p>
            <a:pPr marL="12700">
              <a:lnSpc>
                <a:spcPct val="100000"/>
              </a:lnSpc>
              <a:spcBef>
                <a:spcPts val="105"/>
              </a:spcBef>
            </a:pPr>
            <a:r>
              <a:rPr lang="en-US" sz="3200" dirty="0">
                <a:solidFill>
                  <a:schemeClr val="bg1"/>
                </a:solidFill>
              </a:rPr>
              <a:t>Course</a:t>
            </a:r>
          </a:p>
          <a:p>
            <a:pPr marL="12700">
              <a:lnSpc>
                <a:spcPct val="100000"/>
              </a:lnSpc>
              <a:spcBef>
                <a:spcPts val="105"/>
              </a:spcBef>
            </a:pPr>
            <a:r>
              <a:rPr lang="en-US" sz="3200" dirty="0">
                <a:solidFill>
                  <a:schemeClr val="bg1"/>
                </a:solidFill>
              </a:rPr>
              <a:t>Applied Mathematical Modeling in Banking</a:t>
            </a:r>
            <a:endParaRPr sz="3200" dirty="0">
              <a:solidFill>
                <a:schemeClr val="bg1"/>
              </a:solidFill>
              <a:latin typeface="+mj-lt"/>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282066"/>
            <a:ext cx="8966835" cy="696595"/>
          </a:xfrm>
          <a:prstGeom prst="rect">
            <a:avLst/>
          </a:prstGeom>
        </p:spPr>
        <p:txBody>
          <a:bodyPr vert="horz" wrap="square" lIns="0" tIns="12700" rIns="0" bIns="0" rtlCol="0">
            <a:spAutoFit/>
          </a:bodyPr>
          <a:lstStyle/>
          <a:p>
            <a:pPr marL="12700">
              <a:lnSpc>
                <a:spcPct val="100000"/>
              </a:lnSpc>
              <a:spcBef>
                <a:spcPts val="100"/>
              </a:spcBef>
            </a:pPr>
            <a:r>
              <a:rPr lang="en-US" sz="4400" spc="-55" dirty="0">
                <a:solidFill>
                  <a:srgbClr val="FFFFFF"/>
                </a:solidFill>
                <a:latin typeface="Trebuchet MS"/>
                <a:cs typeface="Trebuchet MS"/>
              </a:rPr>
              <a:t>Regression Model Accuracy</a:t>
            </a:r>
            <a:endParaRPr lang="ru-RU" sz="4400" dirty="0">
              <a:latin typeface="Trebuchet MS"/>
              <a:cs typeface="Trebuchet MS"/>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9370">
              <a:lnSpc>
                <a:spcPts val="1885"/>
              </a:lnSpc>
            </a:pPr>
            <a:fld id="{81D60167-4931-47E6-BA6A-407CBD079E47}" type="slidenum">
              <a:rPr spc="45" dirty="0"/>
              <a:t>10</a:t>
            </a:fld>
            <a:endParaRPr spc="45" dirty="0"/>
          </a:p>
        </p:txBody>
      </p:sp>
      <p:pic>
        <p:nvPicPr>
          <p:cNvPr id="7172" name="Picture 4" descr="Regression with Residuals – PGFplots.net">
            <a:extLst>
              <a:ext uri="{FF2B5EF4-FFF2-40B4-BE49-F238E27FC236}">
                <a16:creationId xmlns:a16="http://schemas.microsoft.com/office/drawing/2014/main" id="{D20F69BB-C80B-4151-BE9E-D97FD5F25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52600"/>
            <a:ext cx="4762500" cy="40671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09D5CD51-9C25-4243-84B0-55E4C02FA5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390"/>
          <a:stretch/>
        </p:blipFill>
        <p:spPr bwMode="auto">
          <a:xfrm>
            <a:off x="152400" y="1478305"/>
            <a:ext cx="4343400" cy="51936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8318500" cy="696595"/>
          </a:xfrm>
          <a:prstGeom prst="rect">
            <a:avLst/>
          </a:prstGeom>
        </p:spPr>
        <p:txBody>
          <a:bodyPr vert="horz" wrap="square" lIns="0" tIns="12700" rIns="0" bIns="0" rtlCol="0">
            <a:spAutoFit/>
          </a:bodyPr>
          <a:lstStyle/>
          <a:p>
            <a:pPr marL="12700">
              <a:lnSpc>
                <a:spcPct val="100000"/>
              </a:lnSpc>
              <a:spcBef>
                <a:spcPts val="100"/>
              </a:spcBef>
            </a:pPr>
            <a:r>
              <a:rPr lang="en-US" sz="4400" spc="-55" dirty="0">
                <a:solidFill>
                  <a:srgbClr val="FFFFFF"/>
                </a:solidFill>
                <a:latin typeface="Trebuchet MS"/>
                <a:cs typeface="Trebuchet MS"/>
              </a:rPr>
              <a:t>Classification Model Accuracy</a:t>
            </a:r>
            <a:endParaRPr lang="ru-RU" sz="44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9370">
              <a:lnSpc>
                <a:spcPts val="1885"/>
              </a:lnSpc>
            </a:pPr>
            <a:fld id="{81D60167-4931-47E6-BA6A-407CBD079E47}" type="slidenum">
              <a:rPr spc="45" dirty="0"/>
              <a:t>11</a:t>
            </a:fld>
            <a:endParaRPr spc="45" dirty="0"/>
          </a:p>
        </p:txBody>
      </p:sp>
      <p:pic>
        <p:nvPicPr>
          <p:cNvPr id="8194" name="Picture 2" descr="Confusion Matrix for Your Multi-Class Machine Learning Model | by Joydwip  Mohajon | Towards Data Science">
            <a:extLst>
              <a:ext uri="{FF2B5EF4-FFF2-40B4-BE49-F238E27FC236}">
                <a16:creationId xmlns:a16="http://schemas.microsoft.com/office/drawing/2014/main" id="{B29D1022-FF49-4A2F-9215-DFB1E89C9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057400"/>
            <a:ext cx="6248400" cy="442945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261863D-2733-4EB8-8F26-C86A5F4E24DB}"/>
              </a:ext>
            </a:extLst>
          </p:cNvPr>
          <p:cNvSpPr txBox="1"/>
          <p:nvPr/>
        </p:nvSpPr>
        <p:spPr>
          <a:xfrm>
            <a:off x="6246482" y="3048000"/>
            <a:ext cx="6094902" cy="369332"/>
          </a:xfrm>
          <a:prstGeom prst="rect">
            <a:avLst/>
          </a:prstGeom>
          <a:noFill/>
        </p:spPr>
        <p:txBody>
          <a:bodyPr wrap="square">
            <a:spAutoFit/>
          </a:bodyPr>
          <a:lstStyle/>
          <a:p>
            <a:r>
              <a:rPr lang="en-US" b="0" i="0" dirty="0">
                <a:solidFill>
                  <a:srgbClr val="292929"/>
                </a:solidFill>
                <a:effectLst/>
                <a:latin typeface="charter"/>
              </a:rPr>
              <a:t>TP - correctly predicts the positive class as positive</a:t>
            </a:r>
            <a:endParaRPr lang="en-US" dirty="0"/>
          </a:p>
        </p:txBody>
      </p:sp>
      <p:sp>
        <p:nvSpPr>
          <p:cNvPr id="13" name="TextBox 12">
            <a:extLst>
              <a:ext uri="{FF2B5EF4-FFF2-40B4-BE49-F238E27FC236}">
                <a16:creationId xmlns:a16="http://schemas.microsoft.com/office/drawing/2014/main" id="{3EC23B93-396F-4913-8689-52D9554757CE}"/>
              </a:ext>
            </a:extLst>
          </p:cNvPr>
          <p:cNvSpPr txBox="1"/>
          <p:nvPr/>
        </p:nvSpPr>
        <p:spPr>
          <a:xfrm>
            <a:off x="6245934" y="3417332"/>
            <a:ext cx="6210026" cy="369332"/>
          </a:xfrm>
          <a:prstGeom prst="rect">
            <a:avLst/>
          </a:prstGeom>
          <a:noFill/>
        </p:spPr>
        <p:txBody>
          <a:bodyPr wrap="square">
            <a:spAutoFit/>
          </a:bodyPr>
          <a:lstStyle/>
          <a:p>
            <a:r>
              <a:rPr lang="en-US" b="0" i="0" dirty="0">
                <a:solidFill>
                  <a:srgbClr val="292929"/>
                </a:solidFill>
                <a:effectLst/>
                <a:latin typeface="charter"/>
              </a:rPr>
              <a:t>TN - correctly predicts the negative class as negative</a:t>
            </a:r>
            <a:endParaRPr lang="en-US" dirty="0"/>
          </a:p>
        </p:txBody>
      </p:sp>
      <p:sp>
        <p:nvSpPr>
          <p:cNvPr id="15" name="TextBox 14">
            <a:extLst>
              <a:ext uri="{FF2B5EF4-FFF2-40B4-BE49-F238E27FC236}">
                <a16:creationId xmlns:a16="http://schemas.microsoft.com/office/drawing/2014/main" id="{9432B780-C162-4940-94AA-8364E132842A}"/>
              </a:ext>
            </a:extLst>
          </p:cNvPr>
          <p:cNvSpPr txBox="1"/>
          <p:nvPr/>
        </p:nvSpPr>
        <p:spPr>
          <a:xfrm>
            <a:off x="6248400" y="4191000"/>
            <a:ext cx="6265942" cy="369332"/>
          </a:xfrm>
          <a:prstGeom prst="rect">
            <a:avLst/>
          </a:prstGeom>
          <a:noFill/>
        </p:spPr>
        <p:txBody>
          <a:bodyPr wrap="square">
            <a:spAutoFit/>
          </a:bodyPr>
          <a:lstStyle/>
          <a:p>
            <a:r>
              <a:rPr lang="en-US" b="0" i="0" dirty="0">
                <a:solidFill>
                  <a:srgbClr val="292929"/>
                </a:solidFill>
                <a:effectLst/>
                <a:latin typeface="charter"/>
              </a:rPr>
              <a:t>FP - incorrectly predicts the negative class as positive</a:t>
            </a:r>
            <a:endParaRPr lang="en-US" dirty="0"/>
          </a:p>
        </p:txBody>
      </p:sp>
      <p:sp>
        <p:nvSpPr>
          <p:cNvPr id="17" name="TextBox 16">
            <a:extLst>
              <a:ext uri="{FF2B5EF4-FFF2-40B4-BE49-F238E27FC236}">
                <a16:creationId xmlns:a16="http://schemas.microsoft.com/office/drawing/2014/main" id="{EDAA740A-F824-47B6-8C75-14CC3F6D7C0B}"/>
              </a:ext>
            </a:extLst>
          </p:cNvPr>
          <p:cNvSpPr txBox="1"/>
          <p:nvPr/>
        </p:nvSpPr>
        <p:spPr>
          <a:xfrm>
            <a:off x="6248127" y="4568467"/>
            <a:ext cx="6295544" cy="369332"/>
          </a:xfrm>
          <a:prstGeom prst="rect">
            <a:avLst/>
          </a:prstGeom>
          <a:noFill/>
        </p:spPr>
        <p:txBody>
          <a:bodyPr wrap="square">
            <a:spAutoFit/>
          </a:bodyPr>
          <a:lstStyle/>
          <a:p>
            <a:r>
              <a:rPr lang="en-US" b="0" i="0" dirty="0">
                <a:solidFill>
                  <a:srgbClr val="292929"/>
                </a:solidFill>
                <a:effectLst/>
                <a:latin typeface="charter"/>
              </a:rPr>
              <a:t>FN - incorrectly predicts the positive class as negative</a:t>
            </a:r>
            <a:endParaRPr lang="en-US" dirty="0"/>
          </a:p>
        </p:txBody>
      </p:sp>
      <p:sp>
        <p:nvSpPr>
          <p:cNvPr id="19" name="TextBox 18">
            <a:extLst>
              <a:ext uri="{FF2B5EF4-FFF2-40B4-BE49-F238E27FC236}">
                <a16:creationId xmlns:a16="http://schemas.microsoft.com/office/drawing/2014/main" id="{EDE40879-DEFD-45AC-A518-57844A43026E}"/>
              </a:ext>
            </a:extLst>
          </p:cNvPr>
          <p:cNvSpPr txBox="1"/>
          <p:nvPr/>
        </p:nvSpPr>
        <p:spPr>
          <a:xfrm>
            <a:off x="533400" y="1479795"/>
            <a:ext cx="6311990" cy="523220"/>
          </a:xfrm>
          <a:prstGeom prst="rect">
            <a:avLst/>
          </a:prstGeom>
          <a:noFill/>
        </p:spPr>
        <p:txBody>
          <a:bodyPr wrap="square">
            <a:spAutoFit/>
          </a:bodyPr>
          <a:lstStyle/>
          <a:p>
            <a:pPr algn="l"/>
            <a:r>
              <a:rPr lang="en-US" sz="2800" b="0" i="0" dirty="0">
                <a:solidFill>
                  <a:srgbClr val="292929"/>
                </a:solidFill>
                <a:effectLst/>
                <a:latin typeface="sohne"/>
              </a:rPr>
              <a:t>Confusion Matrix for Binary Classification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9370">
              <a:lnSpc>
                <a:spcPts val="1885"/>
              </a:lnSpc>
            </a:pPr>
            <a:fld id="{81D60167-4931-47E6-BA6A-407CBD079E47}" type="slidenum">
              <a:rPr spc="45" dirty="0"/>
              <a:t>12</a:t>
            </a:fld>
            <a:endParaRPr spc="45" dirty="0"/>
          </a:p>
        </p:txBody>
      </p:sp>
      <p:pic>
        <p:nvPicPr>
          <p:cNvPr id="9218" name="Picture 2">
            <a:extLst>
              <a:ext uri="{FF2B5EF4-FFF2-40B4-BE49-F238E27FC236}">
                <a16:creationId xmlns:a16="http://schemas.microsoft.com/office/drawing/2014/main" id="{39B76D4E-066C-429C-A0DE-C1E63DA4CC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077"/>
          <a:stretch/>
        </p:blipFill>
        <p:spPr bwMode="auto">
          <a:xfrm>
            <a:off x="533400" y="2007513"/>
            <a:ext cx="6457950" cy="38100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6F257F2F-E4D7-4D9C-80EE-EDEC1E953A18}"/>
              </a:ext>
            </a:extLst>
          </p:cNvPr>
          <p:cNvSpPr txBox="1"/>
          <p:nvPr/>
        </p:nvSpPr>
        <p:spPr>
          <a:xfrm>
            <a:off x="914400" y="228600"/>
            <a:ext cx="5105400" cy="769441"/>
          </a:xfrm>
          <a:prstGeom prst="rect">
            <a:avLst/>
          </a:prstGeom>
          <a:noFill/>
        </p:spPr>
        <p:txBody>
          <a:bodyPr wrap="square" rtlCol="0">
            <a:spAutoFit/>
          </a:bodyPr>
          <a:lstStyle/>
          <a:p>
            <a:r>
              <a:rPr lang="en-US" sz="4400" dirty="0">
                <a:solidFill>
                  <a:schemeClr val="bg1"/>
                </a:solidFill>
              </a:rPr>
              <a:t>ROC curve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7007861" cy="704680"/>
          </a:xfrm>
          <a:prstGeom prst="rect">
            <a:avLst/>
          </a:prstGeom>
        </p:spPr>
        <p:txBody>
          <a:bodyPr vert="horz" wrap="square" lIns="0" tIns="88265" rIns="0" bIns="0" rtlCol="0">
            <a:spAutoFit/>
          </a:bodyPr>
          <a:lstStyle/>
          <a:p>
            <a:pPr marL="12700" marR="5080">
              <a:lnSpc>
                <a:spcPts val="4760"/>
              </a:lnSpc>
              <a:spcBef>
                <a:spcPts val="695"/>
              </a:spcBef>
            </a:pPr>
            <a:r>
              <a:rPr lang="en-US" sz="4400" dirty="0">
                <a:latin typeface="Trebuchet MS"/>
                <a:cs typeface="Trebuchet MS"/>
              </a:rPr>
              <a:t>Percentile distribution</a:t>
            </a:r>
            <a:endParaRPr sz="4400" dirty="0">
              <a:latin typeface="Trebuchet MS"/>
              <a:cs typeface="Trebuchet MS"/>
            </a:endParaRPr>
          </a:p>
        </p:txBody>
      </p:sp>
      <p:sp>
        <p:nvSpPr>
          <p:cNvPr id="3" name="object 3"/>
          <p:cNvSpPr/>
          <p:nvPr/>
        </p:nvSpPr>
        <p:spPr>
          <a:xfrm>
            <a:off x="3390547" y="2310731"/>
            <a:ext cx="5506167" cy="346638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85"/>
              </a:lnSpc>
            </a:pPr>
            <a:fld id="{81D60167-4931-47E6-BA6A-407CBD079E47}" type="slidenum">
              <a:rPr spc="45" dirty="0"/>
              <a:t>13</a:t>
            </a:fld>
            <a:endParaRPr spc="4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8318500" cy="696595"/>
          </a:xfrm>
          <a:prstGeom prst="rect">
            <a:avLst/>
          </a:prstGeom>
        </p:spPr>
        <p:txBody>
          <a:bodyPr vert="horz" wrap="square" lIns="0" tIns="12700" rIns="0" bIns="0" rtlCol="0">
            <a:spAutoFit/>
          </a:bodyPr>
          <a:lstStyle/>
          <a:p>
            <a:pPr marL="12700">
              <a:lnSpc>
                <a:spcPct val="100000"/>
              </a:lnSpc>
              <a:spcBef>
                <a:spcPts val="100"/>
              </a:spcBef>
            </a:pPr>
            <a:r>
              <a:rPr lang="en-US" sz="4400" dirty="0">
                <a:latin typeface="Trebuchet MS"/>
                <a:cs typeface="Trebuchet MS"/>
              </a:rPr>
              <a:t>Classification efficiency</a:t>
            </a:r>
            <a:endParaRPr sz="4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85"/>
              </a:lnSpc>
            </a:pPr>
            <a:fld id="{81D60167-4931-47E6-BA6A-407CBD079E47}" type="slidenum">
              <a:rPr spc="45" dirty="0"/>
              <a:t>14</a:t>
            </a:fld>
            <a:endParaRPr spc="45" dirty="0"/>
          </a:p>
        </p:txBody>
      </p:sp>
      <p:graphicFrame>
        <p:nvGraphicFramePr>
          <p:cNvPr id="3" name="object 3"/>
          <p:cNvGraphicFramePr>
            <a:graphicFrameLocks noGrp="1"/>
          </p:cNvGraphicFramePr>
          <p:nvPr/>
        </p:nvGraphicFramePr>
        <p:xfrm>
          <a:off x="1354709" y="1909604"/>
          <a:ext cx="4190997" cy="4076359"/>
        </p:xfrm>
        <a:graphic>
          <a:graphicData uri="http://schemas.openxmlformats.org/drawingml/2006/table">
            <a:tbl>
              <a:tblPr firstRow="1" bandRow="1">
                <a:tableStyleId>{2D5ABB26-0587-4C30-8999-92F81FD0307C}</a:tableStyleId>
              </a:tblPr>
              <a:tblGrid>
                <a:gridCol w="1390650">
                  <a:extLst>
                    <a:ext uri="{9D8B030D-6E8A-4147-A177-3AD203B41FA5}">
                      <a16:colId xmlns:a16="http://schemas.microsoft.com/office/drawing/2014/main" val="20000"/>
                    </a:ext>
                  </a:extLst>
                </a:gridCol>
                <a:gridCol w="109855">
                  <a:extLst>
                    <a:ext uri="{9D8B030D-6E8A-4147-A177-3AD203B41FA5}">
                      <a16:colId xmlns:a16="http://schemas.microsoft.com/office/drawing/2014/main" val="20001"/>
                    </a:ext>
                  </a:extLst>
                </a:gridCol>
                <a:gridCol w="76834">
                  <a:extLst>
                    <a:ext uri="{9D8B030D-6E8A-4147-A177-3AD203B41FA5}">
                      <a16:colId xmlns:a16="http://schemas.microsoft.com/office/drawing/2014/main" val="20002"/>
                    </a:ext>
                  </a:extLst>
                </a:gridCol>
                <a:gridCol w="95249">
                  <a:extLst>
                    <a:ext uri="{9D8B030D-6E8A-4147-A177-3AD203B41FA5}">
                      <a16:colId xmlns:a16="http://schemas.microsoft.com/office/drawing/2014/main" val="20003"/>
                    </a:ext>
                  </a:extLst>
                </a:gridCol>
                <a:gridCol w="1118870">
                  <a:extLst>
                    <a:ext uri="{9D8B030D-6E8A-4147-A177-3AD203B41FA5}">
                      <a16:colId xmlns:a16="http://schemas.microsoft.com/office/drawing/2014/main" val="20004"/>
                    </a:ext>
                  </a:extLst>
                </a:gridCol>
                <a:gridCol w="44450">
                  <a:extLst>
                    <a:ext uri="{9D8B030D-6E8A-4147-A177-3AD203B41FA5}">
                      <a16:colId xmlns:a16="http://schemas.microsoft.com/office/drawing/2014/main" val="20005"/>
                    </a:ext>
                  </a:extLst>
                </a:gridCol>
                <a:gridCol w="137794">
                  <a:extLst>
                    <a:ext uri="{9D8B030D-6E8A-4147-A177-3AD203B41FA5}">
                      <a16:colId xmlns:a16="http://schemas.microsoft.com/office/drawing/2014/main" val="20006"/>
                    </a:ext>
                  </a:extLst>
                </a:gridCol>
                <a:gridCol w="1217295">
                  <a:extLst>
                    <a:ext uri="{9D8B030D-6E8A-4147-A177-3AD203B41FA5}">
                      <a16:colId xmlns:a16="http://schemas.microsoft.com/office/drawing/2014/main" val="20007"/>
                    </a:ext>
                  </a:extLst>
                </a:gridCol>
              </a:tblGrid>
              <a:tr h="838209">
                <a:tc>
                  <a:txBody>
                    <a:bodyPr/>
                    <a:lstStyle/>
                    <a:p>
                      <a:pPr marL="461645" marR="244475" indent="-209550">
                        <a:lnSpc>
                          <a:spcPct val="112900"/>
                        </a:lnSpc>
                        <a:spcBef>
                          <a:spcPts val="1019"/>
                        </a:spcBef>
                      </a:pPr>
                      <a:r>
                        <a:rPr sz="1550" b="1" spc="-15" dirty="0">
                          <a:solidFill>
                            <a:srgbClr val="FFFFFF"/>
                          </a:solidFill>
                          <a:latin typeface="Carlito"/>
                          <a:cs typeface="Carlito"/>
                        </a:rPr>
                        <a:t>P</a:t>
                      </a:r>
                      <a:r>
                        <a:rPr sz="1550" b="1" spc="-40" dirty="0">
                          <a:solidFill>
                            <a:srgbClr val="FFFFFF"/>
                          </a:solidFill>
                          <a:latin typeface="Carlito"/>
                          <a:cs typeface="Carlito"/>
                        </a:rPr>
                        <a:t>r</a:t>
                      </a:r>
                      <a:r>
                        <a:rPr sz="1550" b="1" spc="-20" dirty="0">
                          <a:solidFill>
                            <a:srgbClr val="FFFFFF"/>
                          </a:solidFill>
                          <a:latin typeface="Carlito"/>
                          <a:cs typeface="Carlito"/>
                        </a:rPr>
                        <a:t>ob</a:t>
                      </a:r>
                      <a:r>
                        <a:rPr sz="1550" b="1" spc="-30" dirty="0">
                          <a:solidFill>
                            <a:srgbClr val="FFFFFF"/>
                          </a:solidFill>
                          <a:latin typeface="Carlito"/>
                          <a:cs typeface="Carlito"/>
                        </a:rPr>
                        <a:t>a</a:t>
                      </a:r>
                      <a:r>
                        <a:rPr sz="1550" b="1" spc="-20" dirty="0">
                          <a:solidFill>
                            <a:srgbClr val="FFFFFF"/>
                          </a:solidFill>
                          <a:latin typeface="Carlito"/>
                          <a:cs typeface="Carlito"/>
                        </a:rPr>
                        <a:t>b</a:t>
                      </a:r>
                      <a:r>
                        <a:rPr sz="1550" b="1" spc="-15" dirty="0">
                          <a:solidFill>
                            <a:srgbClr val="FFFFFF"/>
                          </a:solidFill>
                          <a:latin typeface="Carlito"/>
                          <a:cs typeface="Carlito"/>
                        </a:rPr>
                        <a:t>ili</a:t>
                      </a:r>
                      <a:r>
                        <a:rPr sz="1550" b="1" spc="-25" dirty="0">
                          <a:solidFill>
                            <a:srgbClr val="FFFFFF"/>
                          </a:solidFill>
                          <a:latin typeface="Carlito"/>
                          <a:cs typeface="Carlito"/>
                        </a:rPr>
                        <a:t>t</a:t>
                      </a:r>
                      <a:r>
                        <a:rPr sz="1550" b="1" dirty="0">
                          <a:solidFill>
                            <a:srgbClr val="FFFFFF"/>
                          </a:solidFill>
                          <a:latin typeface="Carlito"/>
                          <a:cs typeface="Carlito"/>
                        </a:rPr>
                        <a:t>y  </a:t>
                      </a:r>
                      <a:r>
                        <a:rPr sz="1550" b="1" spc="-10" dirty="0">
                          <a:solidFill>
                            <a:srgbClr val="FFFFFF"/>
                          </a:solidFill>
                          <a:latin typeface="Carlito"/>
                          <a:cs typeface="Carlito"/>
                        </a:rPr>
                        <a:t>range</a:t>
                      </a:r>
                      <a:endParaRPr sz="1550">
                        <a:latin typeface="Carlito"/>
                        <a:cs typeface="Carlito"/>
                      </a:endParaRPr>
                    </a:p>
                  </a:txBody>
                  <a:tcPr marL="0" marR="0" marT="129539"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solidFill>
                      <a:srgbClr val="404040"/>
                    </a:solidFill>
                  </a:tcPr>
                </a:tc>
                <a:tc gridSpan="4">
                  <a:txBody>
                    <a:bodyPr/>
                    <a:lstStyle/>
                    <a:p>
                      <a:pPr>
                        <a:lnSpc>
                          <a:spcPct val="100000"/>
                        </a:lnSpc>
                        <a:spcBef>
                          <a:spcPts val="10"/>
                        </a:spcBef>
                      </a:pPr>
                      <a:endParaRPr sz="2000">
                        <a:latin typeface="Times New Roman"/>
                        <a:cs typeface="Times New Roman"/>
                      </a:endParaRPr>
                    </a:p>
                    <a:p>
                      <a:pPr marL="252095">
                        <a:lnSpc>
                          <a:spcPct val="100000"/>
                        </a:lnSpc>
                      </a:pPr>
                      <a:r>
                        <a:rPr sz="1550" b="1" spc="5" dirty="0">
                          <a:solidFill>
                            <a:srgbClr val="FFFFFF"/>
                          </a:solidFill>
                          <a:latin typeface="Carlito"/>
                          <a:cs typeface="Carlito"/>
                        </a:rPr>
                        <a:t>Bad</a:t>
                      </a:r>
                      <a:r>
                        <a:rPr sz="1550" b="1" spc="-15" dirty="0">
                          <a:solidFill>
                            <a:srgbClr val="FFFFFF"/>
                          </a:solidFill>
                          <a:latin typeface="Carlito"/>
                          <a:cs typeface="Carlito"/>
                        </a:rPr>
                        <a:t> </a:t>
                      </a:r>
                      <a:r>
                        <a:rPr sz="1550" b="1" spc="5" dirty="0">
                          <a:solidFill>
                            <a:srgbClr val="FFFFFF"/>
                          </a:solidFill>
                          <a:latin typeface="Carlito"/>
                          <a:cs typeface="Carlito"/>
                        </a:rPr>
                        <a:t>clients</a:t>
                      </a:r>
                      <a:endParaRPr sz="1550">
                        <a:latin typeface="Carlito"/>
                        <a:cs typeface="Carlito"/>
                      </a:endParaRPr>
                    </a:p>
                  </a:txBody>
                  <a:tcPr marL="0" marR="0" marT="1270"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solidFill>
                      <a:srgbClr val="40404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spcBef>
                          <a:spcPts val="10"/>
                        </a:spcBef>
                      </a:pPr>
                      <a:endParaRPr sz="2000">
                        <a:latin typeface="Times New Roman"/>
                        <a:cs typeface="Times New Roman"/>
                      </a:endParaRPr>
                    </a:p>
                    <a:p>
                      <a:pPr marL="185420">
                        <a:lnSpc>
                          <a:spcPct val="100000"/>
                        </a:lnSpc>
                      </a:pPr>
                      <a:r>
                        <a:rPr sz="1550" b="1" spc="-5" dirty="0">
                          <a:solidFill>
                            <a:srgbClr val="FFFFFF"/>
                          </a:solidFill>
                          <a:latin typeface="Carlito"/>
                          <a:cs typeface="Carlito"/>
                        </a:rPr>
                        <a:t>Good</a:t>
                      </a:r>
                      <a:r>
                        <a:rPr sz="1550" b="1" spc="-20" dirty="0">
                          <a:solidFill>
                            <a:srgbClr val="FFFFFF"/>
                          </a:solidFill>
                          <a:latin typeface="Carlito"/>
                          <a:cs typeface="Carlito"/>
                        </a:rPr>
                        <a:t> </a:t>
                      </a:r>
                      <a:r>
                        <a:rPr sz="1550" b="1" spc="5" dirty="0">
                          <a:solidFill>
                            <a:srgbClr val="FFFFFF"/>
                          </a:solidFill>
                          <a:latin typeface="Carlito"/>
                          <a:cs typeface="Carlito"/>
                        </a:rPr>
                        <a:t>clients</a:t>
                      </a:r>
                      <a:endParaRPr sz="1550">
                        <a:latin typeface="Carlito"/>
                        <a:cs typeface="Carlito"/>
                      </a:endParaRPr>
                    </a:p>
                  </a:txBody>
                  <a:tcPr marL="0" marR="0" marT="1270"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solidFill>
                      <a:srgbClr val="40404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23752">
                <a:tc>
                  <a:txBody>
                    <a:bodyPr/>
                    <a:lstStyle/>
                    <a:p>
                      <a:pPr marL="8890" algn="ctr">
                        <a:lnSpc>
                          <a:spcPct val="100000"/>
                        </a:lnSpc>
                        <a:spcBef>
                          <a:spcPts val="285"/>
                        </a:spcBef>
                      </a:pPr>
                      <a:r>
                        <a:rPr sz="1550" spc="20" dirty="0">
                          <a:latin typeface="Trebuchet MS"/>
                          <a:cs typeface="Trebuchet MS"/>
                        </a:rPr>
                        <a:t>0-10%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gridSpan="2">
                  <a:txBody>
                    <a:bodyPr/>
                    <a:lstStyle/>
                    <a:p>
                      <a:pPr marR="21590" algn="r">
                        <a:lnSpc>
                          <a:spcPct val="100000"/>
                        </a:lnSpc>
                        <a:spcBef>
                          <a:spcPts val="285"/>
                        </a:spcBef>
                      </a:pPr>
                      <a:r>
                        <a:rPr sz="1550" spc="25" dirty="0">
                          <a:latin typeface="Trebuchet MS"/>
                          <a:cs typeface="Trebuchet MS"/>
                        </a:rPr>
                        <a:t>7%</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gridSpan="3">
                  <a:txBody>
                    <a:bodyPr/>
                    <a:lstStyle/>
                    <a:p>
                      <a:pPr marR="21590" algn="r">
                        <a:lnSpc>
                          <a:spcPct val="100000"/>
                        </a:lnSpc>
                        <a:spcBef>
                          <a:spcPts val="285"/>
                        </a:spcBef>
                      </a:pPr>
                      <a:r>
                        <a:rPr sz="1550" spc="25" dirty="0">
                          <a:solidFill>
                            <a:srgbClr val="FFFFFF"/>
                          </a:solidFill>
                          <a:latin typeface="Trebuchet MS"/>
                          <a:cs typeface="Trebuchet MS"/>
                        </a:rPr>
                        <a:t>63%</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23752">
                <a:tc>
                  <a:txBody>
                    <a:bodyPr/>
                    <a:lstStyle/>
                    <a:p>
                      <a:pPr algn="ctr">
                        <a:lnSpc>
                          <a:spcPct val="100000"/>
                        </a:lnSpc>
                        <a:spcBef>
                          <a:spcPts val="285"/>
                        </a:spcBef>
                      </a:pPr>
                      <a:r>
                        <a:rPr sz="1550" spc="15" dirty="0">
                          <a:latin typeface="Trebuchet MS"/>
                          <a:cs typeface="Trebuchet MS"/>
                        </a:rPr>
                        <a:t>10-20%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gridSpan="3">
                  <a:txBody>
                    <a:bodyPr/>
                    <a:lstStyle/>
                    <a:p>
                      <a:pPr marR="21590" algn="r">
                        <a:lnSpc>
                          <a:spcPct val="100000"/>
                        </a:lnSpc>
                        <a:spcBef>
                          <a:spcPts val="285"/>
                        </a:spcBef>
                      </a:pPr>
                      <a:r>
                        <a:rPr sz="1550" spc="25" dirty="0">
                          <a:latin typeface="Trebuchet MS"/>
                          <a:cs typeface="Trebuchet MS"/>
                        </a:rPr>
                        <a:t>4%</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gridSpan="2">
                  <a:txBody>
                    <a:bodyPr/>
                    <a:lstStyle/>
                    <a:p>
                      <a:pPr marR="21590" algn="r">
                        <a:lnSpc>
                          <a:spcPct val="100000"/>
                        </a:lnSpc>
                        <a:spcBef>
                          <a:spcPts val="285"/>
                        </a:spcBef>
                      </a:pPr>
                      <a:r>
                        <a:rPr sz="1550" spc="25" dirty="0">
                          <a:latin typeface="Trebuchet MS"/>
                          <a:cs typeface="Trebuchet MS"/>
                        </a:rPr>
                        <a:t>4%</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323879">
                <a:tc>
                  <a:txBody>
                    <a:bodyPr/>
                    <a:lstStyle/>
                    <a:p>
                      <a:pPr algn="ctr">
                        <a:lnSpc>
                          <a:spcPct val="100000"/>
                        </a:lnSpc>
                        <a:spcBef>
                          <a:spcPts val="285"/>
                        </a:spcBef>
                      </a:pPr>
                      <a:r>
                        <a:rPr sz="1550" spc="15" dirty="0">
                          <a:latin typeface="Trebuchet MS"/>
                          <a:cs typeface="Trebuchet MS"/>
                        </a:rPr>
                        <a:t>20-30%</a:t>
                      </a:r>
                      <a:endParaRPr sz="1550">
                        <a:latin typeface="Trebuchet MS"/>
                        <a:cs typeface="Trebuchet MS"/>
                      </a:endParaRPr>
                    </a:p>
                  </a:txBody>
                  <a:tcPr marL="0" marR="0" marT="36195" marB="0">
                    <a:lnL w="9525">
                      <a:solidFill>
                        <a:srgbClr val="D9D9D9"/>
                      </a:solidFill>
                      <a:prstDash val="solid"/>
                    </a:lnL>
                    <a:lnR w="12700">
                      <a:solidFill>
                        <a:srgbClr val="C0504D"/>
                      </a:solidFill>
                      <a:prstDash val="solid"/>
                    </a:lnR>
                    <a:lnT w="12700">
                      <a:solidFill>
                        <a:srgbClr val="D9D9D9"/>
                      </a:solidFill>
                      <a:prstDash val="solid"/>
                    </a:lnT>
                    <a:lnB w="12700">
                      <a:solidFill>
                        <a:srgbClr val="D9D9D9"/>
                      </a:solidFill>
                      <a:prstDash val="solid"/>
                    </a:lnB>
                  </a:tcPr>
                </a:tc>
                <a:tc gridSpan="4">
                  <a:txBody>
                    <a:bodyPr/>
                    <a:lstStyle/>
                    <a:p>
                      <a:pPr marR="21590" algn="r">
                        <a:lnSpc>
                          <a:spcPct val="100000"/>
                        </a:lnSpc>
                        <a:spcBef>
                          <a:spcPts val="285"/>
                        </a:spcBef>
                      </a:pPr>
                      <a:r>
                        <a:rPr sz="1550" spc="25" dirty="0">
                          <a:latin typeface="Trebuchet MS"/>
                          <a:cs typeface="Trebuchet MS"/>
                        </a:rPr>
                        <a:t>2%</a:t>
                      </a:r>
                      <a:endParaRPr sz="1550">
                        <a:latin typeface="Trebuchet MS"/>
                        <a:cs typeface="Trebuchet MS"/>
                      </a:endParaRPr>
                    </a:p>
                  </a:txBody>
                  <a:tcPr marL="0" marR="0" marT="36195" marB="0">
                    <a:lnL w="12700">
                      <a:solidFill>
                        <a:srgbClr val="C0504D"/>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gridSpan="2">
                  <a:txBody>
                    <a:bodyPr/>
                    <a:lstStyle/>
                    <a:p>
                      <a:pPr marR="21590" algn="r">
                        <a:lnSpc>
                          <a:spcPct val="100000"/>
                        </a:lnSpc>
                        <a:spcBef>
                          <a:spcPts val="285"/>
                        </a:spcBef>
                      </a:pPr>
                      <a:r>
                        <a:rPr sz="1550" spc="25" dirty="0">
                          <a:latin typeface="Trebuchet MS"/>
                          <a:cs typeface="Trebuchet MS"/>
                        </a:rPr>
                        <a:t>4%</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323942">
                <a:tc>
                  <a:txBody>
                    <a:bodyPr/>
                    <a:lstStyle/>
                    <a:p>
                      <a:pPr algn="ctr">
                        <a:lnSpc>
                          <a:spcPct val="100000"/>
                        </a:lnSpc>
                        <a:spcBef>
                          <a:spcPts val="285"/>
                        </a:spcBef>
                      </a:pPr>
                      <a:r>
                        <a:rPr sz="1550" spc="15" dirty="0">
                          <a:latin typeface="Trebuchet MS"/>
                          <a:cs typeface="Trebuchet MS"/>
                        </a:rPr>
                        <a:t>30-40%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gridSpan="2">
                  <a:txBody>
                    <a:bodyPr/>
                    <a:lstStyle/>
                    <a:p>
                      <a:pPr marR="21590" algn="r">
                        <a:lnSpc>
                          <a:spcPct val="100000"/>
                        </a:lnSpc>
                        <a:spcBef>
                          <a:spcPts val="285"/>
                        </a:spcBef>
                      </a:pPr>
                      <a:r>
                        <a:rPr sz="1550" spc="25" dirty="0">
                          <a:latin typeface="Trebuchet MS"/>
                          <a:cs typeface="Trebuchet MS"/>
                        </a:rPr>
                        <a:t>7%</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a:txBody>
                    <a:bodyPr/>
                    <a:lstStyle/>
                    <a:p>
                      <a:pPr marR="21590" algn="r">
                        <a:lnSpc>
                          <a:spcPct val="100000"/>
                        </a:lnSpc>
                        <a:spcBef>
                          <a:spcPts val="285"/>
                        </a:spcBef>
                      </a:pPr>
                      <a:r>
                        <a:rPr sz="1550" spc="25" dirty="0">
                          <a:latin typeface="Trebuchet MS"/>
                          <a:cs typeface="Trebuchet MS"/>
                        </a:rPr>
                        <a:t>7%</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extLst>
                  <a:ext uri="{0D108BD9-81ED-4DB2-BD59-A6C34878D82A}">
                    <a16:rowId xmlns:a16="http://schemas.microsoft.com/office/drawing/2014/main" val="10004"/>
                  </a:ext>
                </a:extLst>
              </a:tr>
              <a:tr h="323752">
                <a:tc>
                  <a:txBody>
                    <a:bodyPr/>
                    <a:lstStyle/>
                    <a:p>
                      <a:pPr algn="ctr">
                        <a:lnSpc>
                          <a:spcPct val="100000"/>
                        </a:lnSpc>
                        <a:spcBef>
                          <a:spcPts val="285"/>
                        </a:spcBef>
                      </a:pPr>
                      <a:r>
                        <a:rPr sz="1550" spc="15" dirty="0">
                          <a:latin typeface="Trebuchet MS"/>
                          <a:cs typeface="Trebuchet MS"/>
                        </a:rPr>
                        <a:t>40-50%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4">
                  <a:txBody>
                    <a:bodyPr/>
                    <a:lstStyle/>
                    <a:p>
                      <a:pPr marR="21590" algn="r">
                        <a:lnSpc>
                          <a:spcPct val="100000"/>
                        </a:lnSpc>
                        <a:spcBef>
                          <a:spcPts val="285"/>
                        </a:spcBef>
                      </a:pPr>
                      <a:r>
                        <a:rPr sz="1550" spc="25" dirty="0">
                          <a:latin typeface="Trebuchet MS"/>
                          <a:cs typeface="Trebuchet MS"/>
                        </a:rPr>
                        <a:t>0%</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R w="53975">
                      <a:solidFill>
                        <a:srgbClr val="00A9C0"/>
                      </a:solidFill>
                      <a:prstDash val="solid"/>
                    </a:lnR>
                    <a:lnT w="12700">
                      <a:solidFill>
                        <a:srgbClr val="D9D9D9"/>
                      </a:solidFill>
                      <a:prstDash val="solid"/>
                    </a:lnT>
                    <a:lnB w="12700">
                      <a:solidFill>
                        <a:srgbClr val="D9D9D9"/>
                      </a:solidFill>
                      <a:prstDash val="solid"/>
                    </a:lnB>
                  </a:tcPr>
                </a:tc>
                <a:tc gridSpan="2">
                  <a:txBody>
                    <a:bodyPr/>
                    <a:lstStyle/>
                    <a:p>
                      <a:pPr marR="21590" algn="r">
                        <a:lnSpc>
                          <a:spcPct val="100000"/>
                        </a:lnSpc>
                        <a:spcBef>
                          <a:spcPts val="285"/>
                        </a:spcBef>
                      </a:pPr>
                      <a:r>
                        <a:rPr sz="1550" spc="25" dirty="0">
                          <a:latin typeface="Trebuchet MS"/>
                          <a:cs typeface="Trebuchet MS"/>
                        </a:rPr>
                        <a:t>2%</a:t>
                      </a:r>
                      <a:endParaRPr sz="1550">
                        <a:latin typeface="Trebuchet MS"/>
                        <a:cs typeface="Trebuchet MS"/>
                      </a:endParaRPr>
                    </a:p>
                  </a:txBody>
                  <a:tcPr marL="0" marR="0" marT="36195" marB="0">
                    <a:lnL w="53975">
                      <a:solidFill>
                        <a:srgbClr val="00A9C0"/>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323752">
                <a:tc>
                  <a:txBody>
                    <a:bodyPr/>
                    <a:lstStyle/>
                    <a:p>
                      <a:pPr algn="ctr">
                        <a:lnSpc>
                          <a:spcPct val="100000"/>
                        </a:lnSpc>
                        <a:spcBef>
                          <a:spcPts val="285"/>
                        </a:spcBef>
                      </a:pPr>
                      <a:r>
                        <a:rPr sz="1550" spc="15" dirty="0">
                          <a:latin typeface="Trebuchet MS"/>
                          <a:cs typeface="Trebuchet MS"/>
                        </a:rPr>
                        <a:t>50-60%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4">
                  <a:txBody>
                    <a:bodyPr/>
                    <a:lstStyle/>
                    <a:p>
                      <a:pPr marR="21590" algn="r">
                        <a:lnSpc>
                          <a:spcPct val="100000"/>
                        </a:lnSpc>
                        <a:spcBef>
                          <a:spcPts val="285"/>
                        </a:spcBef>
                      </a:pPr>
                      <a:r>
                        <a:rPr sz="1550" spc="25" dirty="0">
                          <a:latin typeface="Trebuchet MS"/>
                          <a:cs typeface="Trebuchet MS"/>
                        </a:rPr>
                        <a:t>0%</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R="21590" algn="r">
                        <a:lnSpc>
                          <a:spcPct val="100000"/>
                        </a:lnSpc>
                        <a:spcBef>
                          <a:spcPts val="285"/>
                        </a:spcBef>
                      </a:pPr>
                      <a:r>
                        <a:rPr sz="1550" spc="25" dirty="0">
                          <a:latin typeface="Trebuchet MS"/>
                          <a:cs typeface="Trebuchet MS"/>
                        </a:rPr>
                        <a:t>0%</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r h="323904">
                <a:tc>
                  <a:txBody>
                    <a:bodyPr/>
                    <a:lstStyle/>
                    <a:p>
                      <a:pPr algn="ctr">
                        <a:lnSpc>
                          <a:spcPct val="100000"/>
                        </a:lnSpc>
                        <a:spcBef>
                          <a:spcPts val="285"/>
                        </a:spcBef>
                      </a:pPr>
                      <a:r>
                        <a:rPr sz="1550" spc="15" dirty="0">
                          <a:latin typeface="Trebuchet MS"/>
                          <a:cs typeface="Trebuchet MS"/>
                        </a:rPr>
                        <a:t>60-70%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gridSpan="2">
                  <a:txBody>
                    <a:bodyPr/>
                    <a:lstStyle/>
                    <a:p>
                      <a:pPr marR="21590" algn="r">
                        <a:lnSpc>
                          <a:spcPct val="100000"/>
                        </a:lnSpc>
                        <a:spcBef>
                          <a:spcPts val="285"/>
                        </a:spcBef>
                      </a:pPr>
                      <a:r>
                        <a:rPr sz="1550" spc="25" dirty="0">
                          <a:latin typeface="Trebuchet MS"/>
                          <a:cs typeface="Trebuchet MS"/>
                        </a:rPr>
                        <a:t>7%</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R w="53975">
                      <a:solidFill>
                        <a:srgbClr val="00A9C0"/>
                      </a:solidFill>
                      <a:prstDash val="solid"/>
                    </a:lnR>
                    <a:lnT w="12700">
                      <a:solidFill>
                        <a:srgbClr val="D9D9D9"/>
                      </a:solidFill>
                      <a:prstDash val="solid"/>
                    </a:lnT>
                    <a:lnB w="12700">
                      <a:solidFill>
                        <a:srgbClr val="D9D9D9"/>
                      </a:solidFill>
                      <a:prstDash val="solid"/>
                    </a:lnB>
                  </a:tcPr>
                </a:tc>
                <a:tc gridSpan="2">
                  <a:txBody>
                    <a:bodyPr/>
                    <a:lstStyle/>
                    <a:p>
                      <a:pPr marR="21590" algn="r">
                        <a:lnSpc>
                          <a:spcPct val="100000"/>
                        </a:lnSpc>
                        <a:spcBef>
                          <a:spcPts val="285"/>
                        </a:spcBef>
                      </a:pPr>
                      <a:r>
                        <a:rPr sz="1550" spc="25" dirty="0">
                          <a:latin typeface="Trebuchet MS"/>
                          <a:cs typeface="Trebuchet MS"/>
                        </a:rPr>
                        <a:t>2%</a:t>
                      </a:r>
                      <a:endParaRPr sz="1550">
                        <a:latin typeface="Trebuchet MS"/>
                        <a:cs typeface="Trebuchet MS"/>
                      </a:endParaRPr>
                    </a:p>
                  </a:txBody>
                  <a:tcPr marL="0" marR="0" marT="36195" marB="0">
                    <a:lnL w="53975">
                      <a:solidFill>
                        <a:srgbClr val="00A9C0"/>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extLst>
                  <a:ext uri="{0D108BD9-81ED-4DB2-BD59-A6C34878D82A}">
                    <a16:rowId xmlns:a16="http://schemas.microsoft.com/office/drawing/2014/main" val="10007"/>
                  </a:ext>
                </a:extLst>
              </a:tr>
              <a:tr h="323911">
                <a:tc>
                  <a:txBody>
                    <a:bodyPr/>
                    <a:lstStyle/>
                    <a:p>
                      <a:pPr algn="ctr">
                        <a:lnSpc>
                          <a:spcPct val="100000"/>
                        </a:lnSpc>
                        <a:spcBef>
                          <a:spcPts val="285"/>
                        </a:spcBef>
                      </a:pPr>
                      <a:r>
                        <a:rPr sz="1550" spc="15" dirty="0">
                          <a:latin typeface="Trebuchet MS"/>
                          <a:cs typeface="Trebuchet MS"/>
                        </a:rPr>
                        <a:t>70-80%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9525">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9525">
                      <a:solidFill>
                        <a:srgbClr val="D9D9D9"/>
                      </a:solidFill>
                      <a:prstDash val="solid"/>
                    </a:lnB>
                    <a:solidFill>
                      <a:srgbClr val="C0504D"/>
                    </a:solidFill>
                  </a:tcPr>
                </a:tc>
                <a:tc hMerge="1">
                  <a:txBody>
                    <a:bodyPr/>
                    <a:lstStyle/>
                    <a:p>
                      <a:endParaRPr/>
                    </a:p>
                  </a:txBody>
                  <a:tcPr marL="0" marR="0" marT="0" marB="0"/>
                </a:tc>
                <a:tc gridSpan="2">
                  <a:txBody>
                    <a:bodyPr/>
                    <a:lstStyle/>
                    <a:p>
                      <a:pPr marR="21590" algn="r">
                        <a:lnSpc>
                          <a:spcPct val="100000"/>
                        </a:lnSpc>
                        <a:spcBef>
                          <a:spcPts val="285"/>
                        </a:spcBef>
                      </a:pPr>
                      <a:r>
                        <a:rPr sz="1550" spc="25" dirty="0">
                          <a:latin typeface="Trebuchet MS"/>
                          <a:cs typeface="Trebuchet MS"/>
                        </a:rPr>
                        <a:t>7%</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9525">
                      <a:solidFill>
                        <a:srgbClr val="D9D9D9"/>
                      </a:solidFill>
                      <a:prstDash val="solid"/>
                    </a:lnB>
                  </a:tcPr>
                </a:tc>
                <a:tc hMerge="1">
                  <a:txBody>
                    <a:bodyPr/>
                    <a:lstStyle/>
                    <a:p>
                      <a:endParaRPr/>
                    </a:p>
                  </a:txBody>
                  <a:tcPr marL="0" marR="0" marT="0" marB="0"/>
                </a:tc>
                <a:tc gridSpan="3">
                  <a:txBody>
                    <a:bodyPr/>
                    <a:lstStyle/>
                    <a:p>
                      <a:pPr marR="21590" algn="r">
                        <a:lnSpc>
                          <a:spcPct val="100000"/>
                        </a:lnSpc>
                        <a:spcBef>
                          <a:spcPts val="285"/>
                        </a:spcBef>
                      </a:pPr>
                      <a:r>
                        <a:rPr sz="1550" spc="25" dirty="0">
                          <a:latin typeface="Trebuchet MS"/>
                          <a:cs typeface="Trebuchet MS"/>
                        </a:rPr>
                        <a:t>0%</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12700">
                      <a:solidFill>
                        <a:srgbClr val="D9D9D9"/>
                      </a:solidFill>
                      <a:prstDash val="solid"/>
                    </a:lnT>
                    <a:lnB w="9525">
                      <a:solidFill>
                        <a:srgbClr val="D9D9D9"/>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r h="323752">
                <a:tc>
                  <a:txBody>
                    <a:bodyPr/>
                    <a:lstStyle/>
                    <a:p>
                      <a:pPr algn="ctr">
                        <a:lnSpc>
                          <a:spcPct val="100000"/>
                        </a:lnSpc>
                        <a:spcBef>
                          <a:spcPts val="285"/>
                        </a:spcBef>
                      </a:pPr>
                      <a:r>
                        <a:rPr sz="1550" spc="15" dirty="0">
                          <a:latin typeface="Trebuchet MS"/>
                          <a:cs typeface="Trebuchet MS"/>
                        </a:rPr>
                        <a:t>80-90%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9525">
                      <a:solidFill>
                        <a:srgbClr val="D9D9D9"/>
                      </a:solidFill>
                      <a:prstDash val="solid"/>
                    </a:lnT>
                    <a:lnB w="9525">
                      <a:solidFill>
                        <a:srgbClr val="D9D9D9"/>
                      </a:solidFill>
                      <a:prstDash val="solid"/>
                    </a:lnB>
                  </a:tcPr>
                </a:tc>
                <a:tc gridSpan="3">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9525">
                      <a:solidFill>
                        <a:srgbClr val="D9D9D9"/>
                      </a:solidFill>
                      <a:prstDash val="solid"/>
                    </a:lnT>
                    <a:lnB w="9525">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a:txBody>
                    <a:bodyPr/>
                    <a:lstStyle/>
                    <a:p>
                      <a:pPr marL="732790">
                        <a:lnSpc>
                          <a:spcPct val="100000"/>
                        </a:lnSpc>
                        <a:spcBef>
                          <a:spcPts val="285"/>
                        </a:spcBef>
                      </a:pPr>
                      <a:r>
                        <a:rPr sz="1550" spc="80" dirty="0">
                          <a:latin typeface="Trebuchet MS"/>
                          <a:cs typeface="Trebuchet MS"/>
                        </a:rPr>
                        <a:t>11%</a:t>
                      </a:r>
                      <a:endParaRPr sz="1550">
                        <a:latin typeface="Trebuchet MS"/>
                        <a:cs typeface="Trebuchet MS"/>
                      </a:endParaRPr>
                    </a:p>
                  </a:txBody>
                  <a:tcPr marL="0" marR="0" marT="36195" marB="0">
                    <a:lnR w="12700">
                      <a:solidFill>
                        <a:srgbClr val="D9D9D9"/>
                      </a:solidFill>
                      <a:prstDash val="solid"/>
                    </a:lnR>
                    <a:lnT w="9525">
                      <a:solidFill>
                        <a:srgbClr val="D9D9D9"/>
                      </a:solidFill>
                      <a:prstDash val="solid"/>
                    </a:lnT>
                    <a:lnB w="9525">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9525">
                      <a:solidFill>
                        <a:srgbClr val="D9D9D9"/>
                      </a:solidFill>
                      <a:prstDash val="solid"/>
                    </a:lnT>
                    <a:lnB w="9525">
                      <a:solidFill>
                        <a:srgbClr val="D9D9D9"/>
                      </a:solidFill>
                      <a:prstDash val="solid"/>
                    </a:lnB>
                    <a:solidFill>
                      <a:srgbClr val="00A9C0"/>
                    </a:solidFill>
                  </a:tcPr>
                </a:tc>
                <a:tc hMerge="1">
                  <a:txBody>
                    <a:bodyPr/>
                    <a:lstStyle/>
                    <a:p>
                      <a:endParaRPr/>
                    </a:p>
                  </a:txBody>
                  <a:tcPr marL="0" marR="0" marT="0" marB="0"/>
                </a:tc>
                <a:tc>
                  <a:txBody>
                    <a:bodyPr/>
                    <a:lstStyle/>
                    <a:p>
                      <a:pPr marR="21590" algn="r">
                        <a:lnSpc>
                          <a:spcPct val="100000"/>
                        </a:lnSpc>
                        <a:spcBef>
                          <a:spcPts val="285"/>
                        </a:spcBef>
                      </a:pPr>
                      <a:r>
                        <a:rPr sz="1550" spc="25" dirty="0">
                          <a:latin typeface="Trebuchet MS"/>
                          <a:cs typeface="Trebuchet MS"/>
                        </a:rPr>
                        <a:t>7%</a:t>
                      </a:r>
                      <a:endParaRPr sz="1550">
                        <a:latin typeface="Trebuchet MS"/>
                        <a:cs typeface="Trebuchet MS"/>
                      </a:endParaRPr>
                    </a:p>
                  </a:txBody>
                  <a:tcPr marL="0" marR="0" marT="36195" marB="0">
                    <a:lnR w="12700">
                      <a:solidFill>
                        <a:srgbClr val="D9D9D9"/>
                      </a:solidFill>
                      <a:prstDash val="solid"/>
                    </a:lnR>
                    <a:lnT w="9525">
                      <a:solidFill>
                        <a:srgbClr val="D9D9D9"/>
                      </a:solidFill>
                      <a:prstDash val="solid"/>
                    </a:lnT>
                    <a:lnB w="9525">
                      <a:solidFill>
                        <a:srgbClr val="D9D9D9"/>
                      </a:solidFill>
                      <a:prstDash val="solid"/>
                    </a:lnB>
                  </a:tcPr>
                </a:tc>
                <a:extLst>
                  <a:ext uri="{0D108BD9-81ED-4DB2-BD59-A6C34878D82A}">
                    <a16:rowId xmlns:a16="http://schemas.microsoft.com/office/drawing/2014/main" val="10009"/>
                  </a:ext>
                </a:extLst>
              </a:tr>
              <a:tr h="323754">
                <a:tc>
                  <a:txBody>
                    <a:bodyPr/>
                    <a:lstStyle/>
                    <a:p>
                      <a:pPr marL="8890" algn="ctr">
                        <a:lnSpc>
                          <a:spcPct val="100000"/>
                        </a:lnSpc>
                        <a:spcBef>
                          <a:spcPts val="285"/>
                        </a:spcBef>
                      </a:pPr>
                      <a:r>
                        <a:rPr sz="1550" spc="15" dirty="0">
                          <a:latin typeface="Trebuchet MS"/>
                          <a:cs typeface="Trebuchet MS"/>
                        </a:rPr>
                        <a:t>90-100%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9525">
                      <a:solidFill>
                        <a:srgbClr val="D9D9D9"/>
                      </a:solidFill>
                      <a:prstDash val="solid"/>
                    </a:lnT>
                    <a:lnB w="9525">
                      <a:solidFill>
                        <a:srgbClr val="D9D9D9"/>
                      </a:solidFill>
                      <a:prstDash val="solid"/>
                    </a:lnB>
                  </a:tcPr>
                </a:tc>
                <a:tc gridSpan="4">
                  <a:txBody>
                    <a:bodyPr/>
                    <a:lstStyle/>
                    <a:p>
                      <a:pPr marR="21590" algn="r">
                        <a:lnSpc>
                          <a:spcPct val="100000"/>
                        </a:lnSpc>
                        <a:spcBef>
                          <a:spcPts val="285"/>
                        </a:spcBef>
                      </a:pPr>
                      <a:r>
                        <a:rPr sz="1550" spc="25" dirty="0">
                          <a:solidFill>
                            <a:srgbClr val="FFFFFF"/>
                          </a:solidFill>
                          <a:latin typeface="Trebuchet MS"/>
                          <a:cs typeface="Trebuchet MS"/>
                        </a:rPr>
                        <a:t>57%</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9525">
                      <a:solidFill>
                        <a:srgbClr val="D9D9D9"/>
                      </a:solidFill>
                      <a:prstDash val="solid"/>
                    </a:lnT>
                    <a:lnB w="9525">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9525">
                      <a:solidFill>
                        <a:srgbClr val="D9D9D9"/>
                      </a:solidFill>
                      <a:prstDash val="solid"/>
                    </a:lnT>
                    <a:lnB w="9525">
                      <a:solidFill>
                        <a:srgbClr val="D9D9D9"/>
                      </a:solidFill>
                      <a:prstDash val="solid"/>
                    </a:lnB>
                    <a:solidFill>
                      <a:srgbClr val="00A9C0"/>
                    </a:solidFill>
                  </a:tcPr>
                </a:tc>
                <a:tc hMerge="1">
                  <a:txBody>
                    <a:bodyPr/>
                    <a:lstStyle/>
                    <a:p>
                      <a:endParaRPr/>
                    </a:p>
                  </a:txBody>
                  <a:tcPr marL="0" marR="0" marT="0" marB="0"/>
                </a:tc>
                <a:tc>
                  <a:txBody>
                    <a:bodyPr/>
                    <a:lstStyle/>
                    <a:p>
                      <a:pPr marR="21590" algn="r">
                        <a:lnSpc>
                          <a:spcPct val="100000"/>
                        </a:lnSpc>
                        <a:spcBef>
                          <a:spcPts val="285"/>
                        </a:spcBef>
                      </a:pPr>
                      <a:r>
                        <a:rPr sz="1550" spc="25" dirty="0">
                          <a:latin typeface="Trebuchet MS"/>
                          <a:cs typeface="Trebuchet MS"/>
                        </a:rPr>
                        <a:t>9%</a:t>
                      </a:r>
                      <a:endParaRPr sz="1550">
                        <a:latin typeface="Trebuchet MS"/>
                        <a:cs typeface="Trebuchet MS"/>
                      </a:endParaRPr>
                    </a:p>
                  </a:txBody>
                  <a:tcPr marL="0" marR="0" marT="36195" marB="0">
                    <a:lnR w="12700">
                      <a:solidFill>
                        <a:srgbClr val="D9D9D9"/>
                      </a:solidFill>
                      <a:prstDash val="solid"/>
                    </a:lnR>
                    <a:lnT w="9525">
                      <a:solidFill>
                        <a:srgbClr val="D9D9D9"/>
                      </a:solidFill>
                      <a:prstDash val="solid"/>
                    </a:lnT>
                    <a:lnB w="9525">
                      <a:solidFill>
                        <a:srgbClr val="D9D9D9"/>
                      </a:solidFill>
                      <a:prstDash val="solid"/>
                    </a:lnB>
                  </a:tcPr>
                </a:tc>
                <a:extLst>
                  <a:ext uri="{0D108BD9-81ED-4DB2-BD59-A6C34878D82A}">
                    <a16:rowId xmlns:a16="http://schemas.microsoft.com/office/drawing/2014/main" val="10010"/>
                  </a:ext>
                </a:extLst>
              </a:tr>
            </a:tbl>
          </a:graphicData>
        </a:graphic>
      </p:graphicFrame>
      <p:sp>
        <p:nvSpPr>
          <p:cNvPr id="4" name="object 4"/>
          <p:cNvSpPr txBox="1"/>
          <p:nvPr/>
        </p:nvSpPr>
        <p:spPr>
          <a:xfrm>
            <a:off x="1037251" y="1639676"/>
            <a:ext cx="1038860" cy="265430"/>
          </a:xfrm>
          <a:prstGeom prst="rect">
            <a:avLst/>
          </a:prstGeom>
        </p:spPr>
        <p:txBody>
          <a:bodyPr vert="horz" wrap="square" lIns="0" tIns="15240" rIns="0" bIns="0" rtlCol="0">
            <a:spAutoFit/>
          </a:bodyPr>
          <a:lstStyle/>
          <a:p>
            <a:pPr marL="12700">
              <a:lnSpc>
                <a:spcPct val="100000"/>
              </a:lnSpc>
              <a:spcBef>
                <a:spcPts val="120"/>
              </a:spcBef>
            </a:pPr>
            <a:r>
              <a:rPr sz="1550" b="1" dirty="0">
                <a:latin typeface="Carlito"/>
                <a:cs typeface="Carlito"/>
              </a:rPr>
              <a:t>O</a:t>
            </a:r>
            <a:r>
              <a:rPr sz="1550" b="1" spc="-25" dirty="0">
                <a:latin typeface="Carlito"/>
                <a:cs typeface="Carlito"/>
              </a:rPr>
              <a:t>V</a:t>
            </a:r>
            <a:r>
              <a:rPr sz="1550" b="1" spc="-10" dirty="0">
                <a:latin typeface="Carlito"/>
                <a:cs typeface="Carlito"/>
              </a:rPr>
              <a:t>E</a:t>
            </a:r>
            <a:r>
              <a:rPr sz="1550" b="1" spc="20" dirty="0">
                <a:latin typeface="Carlito"/>
                <a:cs typeface="Carlito"/>
              </a:rPr>
              <a:t>R</a:t>
            </a:r>
            <a:r>
              <a:rPr sz="1550" b="1" spc="-5" dirty="0">
                <a:latin typeface="Carlito"/>
                <a:cs typeface="Carlito"/>
              </a:rPr>
              <a:t>D</a:t>
            </a:r>
            <a:r>
              <a:rPr sz="1550" b="1" spc="20" dirty="0">
                <a:latin typeface="Carlito"/>
                <a:cs typeface="Carlito"/>
              </a:rPr>
              <a:t>R</a:t>
            </a:r>
            <a:r>
              <a:rPr sz="1550" b="1" spc="30" dirty="0">
                <a:latin typeface="Carlito"/>
                <a:cs typeface="Carlito"/>
              </a:rPr>
              <a:t>A</a:t>
            </a:r>
            <a:r>
              <a:rPr sz="1550" b="1" spc="35" dirty="0">
                <a:latin typeface="Carlito"/>
                <a:cs typeface="Carlito"/>
              </a:rPr>
              <a:t>F</a:t>
            </a:r>
            <a:r>
              <a:rPr sz="1550" b="1" spc="10" dirty="0">
                <a:latin typeface="Carlito"/>
                <a:cs typeface="Carlito"/>
              </a:rPr>
              <a:t>T</a:t>
            </a:r>
            <a:endParaRPr sz="1550">
              <a:latin typeface="Carlito"/>
              <a:cs typeface="Carlito"/>
            </a:endParaRPr>
          </a:p>
        </p:txBody>
      </p:sp>
      <p:sp>
        <p:nvSpPr>
          <p:cNvPr id="5" name="object 5"/>
          <p:cNvSpPr txBox="1"/>
          <p:nvPr/>
        </p:nvSpPr>
        <p:spPr>
          <a:xfrm>
            <a:off x="1104095" y="2192146"/>
            <a:ext cx="230504" cy="265430"/>
          </a:xfrm>
          <a:prstGeom prst="rect">
            <a:avLst/>
          </a:prstGeom>
        </p:spPr>
        <p:txBody>
          <a:bodyPr vert="horz" wrap="square" lIns="0" tIns="15240" rIns="0" bIns="0" rtlCol="0">
            <a:spAutoFit/>
          </a:bodyPr>
          <a:lstStyle/>
          <a:p>
            <a:pPr marL="12700">
              <a:lnSpc>
                <a:spcPct val="100000"/>
              </a:lnSpc>
              <a:spcBef>
                <a:spcPts val="120"/>
              </a:spcBef>
            </a:pPr>
            <a:r>
              <a:rPr sz="1550" spc="195" dirty="0">
                <a:latin typeface="Trebuchet MS"/>
                <a:cs typeface="Trebuchet MS"/>
              </a:rPr>
              <a:t>№</a:t>
            </a:r>
            <a:endParaRPr sz="1550">
              <a:latin typeface="Trebuchet MS"/>
              <a:cs typeface="Trebuchet MS"/>
            </a:endParaRPr>
          </a:p>
        </p:txBody>
      </p:sp>
      <p:sp>
        <p:nvSpPr>
          <p:cNvPr id="6" name="object 6"/>
          <p:cNvSpPr txBox="1"/>
          <p:nvPr/>
        </p:nvSpPr>
        <p:spPr>
          <a:xfrm>
            <a:off x="1104095" y="2688863"/>
            <a:ext cx="235585" cy="3264535"/>
          </a:xfrm>
          <a:prstGeom prst="rect">
            <a:avLst/>
          </a:prstGeom>
        </p:spPr>
        <p:txBody>
          <a:bodyPr vert="horz" wrap="square" lIns="0" tIns="99695" rIns="0" bIns="0" rtlCol="0">
            <a:spAutoFit/>
          </a:bodyPr>
          <a:lstStyle/>
          <a:p>
            <a:pPr marR="8890" algn="r">
              <a:lnSpc>
                <a:spcPct val="100000"/>
              </a:lnSpc>
              <a:spcBef>
                <a:spcPts val="785"/>
              </a:spcBef>
            </a:pPr>
            <a:r>
              <a:rPr sz="1550" spc="-20" dirty="0">
                <a:latin typeface="Trebuchet MS"/>
                <a:cs typeface="Trebuchet MS"/>
              </a:rPr>
              <a:t>1</a:t>
            </a:r>
            <a:endParaRPr sz="1550">
              <a:latin typeface="Trebuchet MS"/>
              <a:cs typeface="Trebuchet MS"/>
            </a:endParaRPr>
          </a:p>
          <a:p>
            <a:pPr marR="8890" algn="r">
              <a:lnSpc>
                <a:spcPct val="100000"/>
              </a:lnSpc>
              <a:spcBef>
                <a:spcPts val="695"/>
              </a:spcBef>
            </a:pPr>
            <a:r>
              <a:rPr sz="1550" spc="-20" dirty="0">
                <a:latin typeface="Trebuchet MS"/>
                <a:cs typeface="Trebuchet MS"/>
              </a:rPr>
              <a:t>2</a:t>
            </a:r>
            <a:endParaRPr sz="1550">
              <a:latin typeface="Trebuchet MS"/>
              <a:cs typeface="Trebuchet MS"/>
            </a:endParaRPr>
          </a:p>
          <a:p>
            <a:pPr marR="8890" algn="r">
              <a:lnSpc>
                <a:spcPct val="100000"/>
              </a:lnSpc>
              <a:spcBef>
                <a:spcPts val="685"/>
              </a:spcBef>
            </a:pPr>
            <a:r>
              <a:rPr sz="1550" spc="-20" dirty="0">
                <a:latin typeface="Trebuchet MS"/>
                <a:cs typeface="Trebuchet MS"/>
              </a:rPr>
              <a:t>3</a:t>
            </a:r>
            <a:endParaRPr sz="1550">
              <a:latin typeface="Trebuchet MS"/>
              <a:cs typeface="Trebuchet MS"/>
            </a:endParaRPr>
          </a:p>
          <a:p>
            <a:pPr marR="8890" algn="r">
              <a:lnSpc>
                <a:spcPct val="100000"/>
              </a:lnSpc>
              <a:spcBef>
                <a:spcPts val="690"/>
              </a:spcBef>
            </a:pPr>
            <a:r>
              <a:rPr sz="1550" spc="-20" dirty="0">
                <a:latin typeface="Trebuchet MS"/>
                <a:cs typeface="Trebuchet MS"/>
              </a:rPr>
              <a:t>4</a:t>
            </a:r>
            <a:endParaRPr sz="1550">
              <a:latin typeface="Trebuchet MS"/>
              <a:cs typeface="Trebuchet MS"/>
            </a:endParaRPr>
          </a:p>
          <a:p>
            <a:pPr marR="8890" algn="r">
              <a:lnSpc>
                <a:spcPct val="100000"/>
              </a:lnSpc>
              <a:spcBef>
                <a:spcPts val="690"/>
              </a:spcBef>
            </a:pPr>
            <a:r>
              <a:rPr sz="1550" spc="-20" dirty="0">
                <a:latin typeface="Trebuchet MS"/>
                <a:cs typeface="Trebuchet MS"/>
              </a:rPr>
              <a:t>5</a:t>
            </a:r>
            <a:endParaRPr sz="1550">
              <a:latin typeface="Trebuchet MS"/>
              <a:cs typeface="Trebuchet MS"/>
            </a:endParaRPr>
          </a:p>
          <a:p>
            <a:pPr marR="8890" algn="r">
              <a:lnSpc>
                <a:spcPct val="100000"/>
              </a:lnSpc>
              <a:spcBef>
                <a:spcPts val="690"/>
              </a:spcBef>
            </a:pPr>
            <a:r>
              <a:rPr sz="1550" spc="-20" dirty="0">
                <a:latin typeface="Trebuchet MS"/>
                <a:cs typeface="Trebuchet MS"/>
              </a:rPr>
              <a:t>6</a:t>
            </a:r>
            <a:endParaRPr sz="1550">
              <a:latin typeface="Trebuchet MS"/>
              <a:cs typeface="Trebuchet MS"/>
            </a:endParaRPr>
          </a:p>
          <a:p>
            <a:pPr marR="8890" algn="r">
              <a:lnSpc>
                <a:spcPct val="100000"/>
              </a:lnSpc>
              <a:spcBef>
                <a:spcPts val="690"/>
              </a:spcBef>
            </a:pPr>
            <a:r>
              <a:rPr sz="1550" spc="-20" dirty="0">
                <a:latin typeface="Trebuchet MS"/>
                <a:cs typeface="Trebuchet MS"/>
              </a:rPr>
              <a:t>7</a:t>
            </a:r>
            <a:endParaRPr sz="1550">
              <a:latin typeface="Trebuchet MS"/>
              <a:cs typeface="Trebuchet MS"/>
            </a:endParaRPr>
          </a:p>
          <a:p>
            <a:pPr marR="8890" algn="r">
              <a:lnSpc>
                <a:spcPct val="100000"/>
              </a:lnSpc>
              <a:spcBef>
                <a:spcPts val="690"/>
              </a:spcBef>
            </a:pPr>
            <a:r>
              <a:rPr sz="1550" spc="-20" dirty="0">
                <a:latin typeface="Trebuchet MS"/>
                <a:cs typeface="Trebuchet MS"/>
              </a:rPr>
              <a:t>8</a:t>
            </a:r>
            <a:endParaRPr sz="1550">
              <a:latin typeface="Trebuchet MS"/>
              <a:cs typeface="Trebuchet MS"/>
            </a:endParaRPr>
          </a:p>
          <a:p>
            <a:pPr marR="8890" algn="r">
              <a:lnSpc>
                <a:spcPct val="100000"/>
              </a:lnSpc>
              <a:spcBef>
                <a:spcPts val="690"/>
              </a:spcBef>
            </a:pPr>
            <a:r>
              <a:rPr sz="1550" spc="-20" dirty="0">
                <a:latin typeface="Trebuchet MS"/>
                <a:cs typeface="Trebuchet MS"/>
              </a:rPr>
              <a:t>9</a:t>
            </a:r>
            <a:endParaRPr sz="1550">
              <a:latin typeface="Trebuchet MS"/>
              <a:cs typeface="Trebuchet MS"/>
            </a:endParaRPr>
          </a:p>
          <a:p>
            <a:pPr marR="5080" algn="r">
              <a:lnSpc>
                <a:spcPct val="100000"/>
              </a:lnSpc>
              <a:spcBef>
                <a:spcPts val="690"/>
              </a:spcBef>
            </a:pPr>
            <a:r>
              <a:rPr sz="1550" spc="5" dirty="0">
                <a:latin typeface="Trebuchet MS"/>
                <a:cs typeface="Trebuchet MS"/>
              </a:rPr>
              <a:t>10</a:t>
            </a:r>
            <a:endParaRPr sz="1550">
              <a:latin typeface="Trebuchet MS"/>
              <a:cs typeface="Trebuchet MS"/>
            </a:endParaRPr>
          </a:p>
        </p:txBody>
      </p:sp>
      <p:graphicFrame>
        <p:nvGraphicFramePr>
          <p:cNvPr id="7" name="object 7"/>
          <p:cNvGraphicFramePr>
            <a:graphicFrameLocks noGrp="1"/>
          </p:cNvGraphicFramePr>
          <p:nvPr/>
        </p:nvGraphicFramePr>
        <p:xfrm>
          <a:off x="6859396" y="1909604"/>
          <a:ext cx="4319905" cy="4076314"/>
        </p:xfrm>
        <a:graphic>
          <a:graphicData uri="http://schemas.openxmlformats.org/drawingml/2006/table">
            <a:tbl>
              <a:tblPr firstRow="1" bandRow="1">
                <a:tableStyleId>{2D5ABB26-0587-4C30-8999-92F81FD0307C}</a:tableStyleId>
              </a:tblPr>
              <a:tblGrid>
                <a:gridCol w="1390650">
                  <a:extLst>
                    <a:ext uri="{9D8B030D-6E8A-4147-A177-3AD203B41FA5}">
                      <a16:colId xmlns:a16="http://schemas.microsoft.com/office/drawing/2014/main" val="20000"/>
                    </a:ext>
                  </a:extLst>
                </a:gridCol>
                <a:gridCol w="233680">
                  <a:extLst>
                    <a:ext uri="{9D8B030D-6E8A-4147-A177-3AD203B41FA5}">
                      <a16:colId xmlns:a16="http://schemas.microsoft.com/office/drawing/2014/main" val="20001"/>
                    </a:ext>
                  </a:extLst>
                </a:gridCol>
                <a:gridCol w="209550">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347345">
                  <a:extLst>
                    <a:ext uri="{9D8B030D-6E8A-4147-A177-3AD203B41FA5}">
                      <a16:colId xmlns:a16="http://schemas.microsoft.com/office/drawing/2014/main" val="20005"/>
                    </a:ext>
                  </a:extLst>
                </a:gridCol>
                <a:gridCol w="157480">
                  <a:extLst>
                    <a:ext uri="{9D8B030D-6E8A-4147-A177-3AD203B41FA5}">
                      <a16:colId xmlns:a16="http://schemas.microsoft.com/office/drawing/2014/main" val="20006"/>
                    </a:ext>
                  </a:extLst>
                </a:gridCol>
                <a:gridCol w="138430">
                  <a:extLst>
                    <a:ext uri="{9D8B030D-6E8A-4147-A177-3AD203B41FA5}">
                      <a16:colId xmlns:a16="http://schemas.microsoft.com/office/drawing/2014/main" val="20007"/>
                    </a:ext>
                  </a:extLst>
                </a:gridCol>
                <a:gridCol w="123825">
                  <a:extLst>
                    <a:ext uri="{9D8B030D-6E8A-4147-A177-3AD203B41FA5}">
                      <a16:colId xmlns:a16="http://schemas.microsoft.com/office/drawing/2014/main" val="20008"/>
                    </a:ext>
                  </a:extLst>
                </a:gridCol>
                <a:gridCol w="85725">
                  <a:extLst>
                    <a:ext uri="{9D8B030D-6E8A-4147-A177-3AD203B41FA5}">
                      <a16:colId xmlns:a16="http://schemas.microsoft.com/office/drawing/2014/main" val="20009"/>
                    </a:ext>
                  </a:extLst>
                </a:gridCol>
                <a:gridCol w="123825">
                  <a:extLst>
                    <a:ext uri="{9D8B030D-6E8A-4147-A177-3AD203B41FA5}">
                      <a16:colId xmlns:a16="http://schemas.microsoft.com/office/drawing/2014/main" val="20010"/>
                    </a:ext>
                  </a:extLst>
                </a:gridCol>
                <a:gridCol w="123825">
                  <a:extLst>
                    <a:ext uri="{9D8B030D-6E8A-4147-A177-3AD203B41FA5}">
                      <a16:colId xmlns:a16="http://schemas.microsoft.com/office/drawing/2014/main" val="20011"/>
                    </a:ext>
                  </a:extLst>
                </a:gridCol>
                <a:gridCol w="123825">
                  <a:extLst>
                    <a:ext uri="{9D8B030D-6E8A-4147-A177-3AD203B41FA5}">
                      <a16:colId xmlns:a16="http://schemas.microsoft.com/office/drawing/2014/main" val="20012"/>
                    </a:ext>
                  </a:extLst>
                </a:gridCol>
                <a:gridCol w="680720">
                  <a:extLst>
                    <a:ext uri="{9D8B030D-6E8A-4147-A177-3AD203B41FA5}">
                      <a16:colId xmlns:a16="http://schemas.microsoft.com/office/drawing/2014/main" val="20013"/>
                    </a:ext>
                  </a:extLst>
                </a:gridCol>
              </a:tblGrid>
              <a:tr h="838209">
                <a:tc>
                  <a:txBody>
                    <a:bodyPr/>
                    <a:lstStyle/>
                    <a:p>
                      <a:pPr marL="461645" marR="244475" indent="-209550">
                        <a:lnSpc>
                          <a:spcPct val="112900"/>
                        </a:lnSpc>
                        <a:spcBef>
                          <a:spcPts val="1019"/>
                        </a:spcBef>
                      </a:pPr>
                      <a:r>
                        <a:rPr sz="1550" b="1" spc="-15" dirty="0">
                          <a:solidFill>
                            <a:srgbClr val="FFFFFF"/>
                          </a:solidFill>
                          <a:latin typeface="Carlito"/>
                          <a:cs typeface="Carlito"/>
                        </a:rPr>
                        <a:t>P</a:t>
                      </a:r>
                      <a:r>
                        <a:rPr sz="1550" b="1" spc="-40" dirty="0">
                          <a:solidFill>
                            <a:srgbClr val="FFFFFF"/>
                          </a:solidFill>
                          <a:latin typeface="Carlito"/>
                          <a:cs typeface="Carlito"/>
                        </a:rPr>
                        <a:t>r</a:t>
                      </a:r>
                      <a:r>
                        <a:rPr sz="1550" b="1" spc="-20" dirty="0">
                          <a:solidFill>
                            <a:srgbClr val="FFFFFF"/>
                          </a:solidFill>
                          <a:latin typeface="Carlito"/>
                          <a:cs typeface="Carlito"/>
                        </a:rPr>
                        <a:t>ob</a:t>
                      </a:r>
                      <a:r>
                        <a:rPr sz="1550" b="1" spc="-30" dirty="0">
                          <a:solidFill>
                            <a:srgbClr val="FFFFFF"/>
                          </a:solidFill>
                          <a:latin typeface="Carlito"/>
                          <a:cs typeface="Carlito"/>
                        </a:rPr>
                        <a:t>a</a:t>
                      </a:r>
                      <a:r>
                        <a:rPr sz="1550" b="1" spc="-20" dirty="0">
                          <a:solidFill>
                            <a:srgbClr val="FFFFFF"/>
                          </a:solidFill>
                          <a:latin typeface="Carlito"/>
                          <a:cs typeface="Carlito"/>
                        </a:rPr>
                        <a:t>b</a:t>
                      </a:r>
                      <a:r>
                        <a:rPr sz="1550" b="1" spc="-15" dirty="0">
                          <a:solidFill>
                            <a:srgbClr val="FFFFFF"/>
                          </a:solidFill>
                          <a:latin typeface="Carlito"/>
                          <a:cs typeface="Carlito"/>
                        </a:rPr>
                        <a:t>ili</a:t>
                      </a:r>
                      <a:r>
                        <a:rPr sz="1550" b="1" spc="-25" dirty="0">
                          <a:solidFill>
                            <a:srgbClr val="FFFFFF"/>
                          </a:solidFill>
                          <a:latin typeface="Carlito"/>
                          <a:cs typeface="Carlito"/>
                        </a:rPr>
                        <a:t>t</a:t>
                      </a:r>
                      <a:r>
                        <a:rPr sz="1550" b="1" dirty="0">
                          <a:solidFill>
                            <a:srgbClr val="FFFFFF"/>
                          </a:solidFill>
                          <a:latin typeface="Carlito"/>
                          <a:cs typeface="Carlito"/>
                        </a:rPr>
                        <a:t>y  </a:t>
                      </a:r>
                      <a:r>
                        <a:rPr sz="1550" b="1" spc="-10" dirty="0">
                          <a:solidFill>
                            <a:srgbClr val="FFFFFF"/>
                          </a:solidFill>
                          <a:latin typeface="Carlito"/>
                          <a:cs typeface="Carlito"/>
                        </a:rPr>
                        <a:t>range</a:t>
                      </a:r>
                      <a:endParaRPr sz="1550">
                        <a:latin typeface="Carlito"/>
                        <a:cs typeface="Carlito"/>
                      </a:endParaRPr>
                    </a:p>
                  </a:txBody>
                  <a:tcPr marL="0" marR="0" marT="129539"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solidFill>
                      <a:srgbClr val="404040"/>
                    </a:solidFill>
                  </a:tcPr>
                </a:tc>
                <a:tc gridSpan="6">
                  <a:txBody>
                    <a:bodyPr/>
                    <a:lstStyle/>
                    <a:p>
                      <a:pPr>
                        <a:lnSpc>
                          <a:spcPct val="100000"/>
                        </a:lnSpc>
                        <a:spcBef>
                          <a:spcPts val="10"/>
                        </a:spcBef>
                      </a:pPr>
                      <a:endParaRPr sz="2000">
                        <a:latin typeface="Times New Roman"/>
                        <a:cs typeface="Times New Roman"/>
                      </a:endParaRPr>
                    </a:p>
                    <a:p>
                      <a:pPr marL="404495">
                        <a:lnSpc>
                          <a:spcPct val="100000"/>
                        </a:lnSpc>
                      </a:pPr>
                      <a:r>
                        <a:rPr sz="1550" b="1" spc="10" dirty="0">
                          <a:solidFill>
                            <a:srgbClr val="FFFFFF"/>
                          </a:solidFill>
                          <a:latin typeface="Carlito"/>
                          <a:cs typeface="Carlito"/>
                        </a:rPr>
                        <a:t>Denied</a:t>
                      </a:r>
                      <a:endParaRPr sz="1550">
                        <a:latin typeface="Carlito"/>
                        <a:cs typeface="Carlito"/>
                      </a:endParaRPr>
                    </a:p>
                  </a:txBody>
                  <a:tcPr marL="0" marR="0" marT="1270"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solidFill>
                      <a:srgbClr val="40404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7">
                  <a:txBody>
                    <a:bodyPr/>
                    <a:lstStyle/>
                    <a:p>
                      <a:pPr>
                        <a:lnSpc>
                          <a:spcPct val="100000"/>
                        </a:lnSpc>
                        <a:spcBef>
                          <a:spcPts val="10"/>
                        </a:spcBef>
                      </a:pPr>
                      <a:endParaRPr sz="2000">
                        <a:latin typeface="Times New Roman"/>
                        <a:cs typeface="Times New Roman"/>
                      </a:endParaRPr>
                    </a:p>
                    <a:p>
                      <a:pPr marL="290195">
                        <a:lnSpc>
                          <a:spcPct val="100000"/>
                        </a:lnSpc>
                      </a:pPr>
                      <a:r>
                        <a:rPr sz="1550" b="1" spc="5" dirty="0">
                          <a:solidFill>
                            <a:srgbClr val="FFFFFF"/>
                          </a:solidFill>
                          <a:latin typeface="Carlito"/>
                          <a:cs typeface="Carlito"/>
                        </a:rPr>
                        <a:t>Approved</a:t>
                      </a:r>
                      <a:endParaRPr sz="1550">
                        <a:latin typeface="Carlito"/>
                        <a:cs typeface="Carlito"/>
                      </a:endParaRPr>
                    </a:p>
                  </a:txBody>
                  <a:tcPr marL="0" marR="0" marT="1270" marB="0">
                    <a:lnL w="12700">
                      <a:solidFill>
                        <a:srgbClr val="D9D9D9"/>
                      </a:solidFill>
                      <a:prstDash val="solid"/>
                    </a:lnL>
                    <a:lnR w="9525">
                      <a:solidFill>
                        <a:srgbClr val="D9D9D9"/>
                      </a:solidFill>
                      <a:prstDash val="solid"/>
                    </a:lnR>
                    <a:lnT w="12700">
                      <a:solidFill>
                        <a:srgbClr val="D9D9D9"/>
                      </a:solidFill>
                      <a:prstDash val="solid"/>
                    </a:lnT>
                    <a:lnB w="12700">
                      <a:solidFill>
                        <a:srgbClr val="D9D9D9"/>
                      </a:solidFill>
                      <a:prstDash val="solid"/>
                    </a:lnB>
                    <a:solidFill>
                      <a:srgbClr val="40404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23752">
                <a:tc>
                  <a:txBody>
                    <a:bodyPr/>
                    <a:lstStyle/>
                    <a:p>
                      <a:pPr marL="8890" algn="ctr">
                        <a:lnSpc>
                          <a:spcPct val="100000"/>
                        </a:lnSpc>
                        <a:spcBef>
                          <a:spcPts val="285"/>
                        </a:spcBef>
                      </a:pPr>
                      <a:r>
                        <a:rPr sz="1550" spc="20" dirty="0">
                          <a:latin typeface="Trebuchet MS"/>
                          <a:cs typeface="Trebuchet MS"/>
                        </a:rPr>
                        <a:t>0-10%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gridSpan="5">
                  <a:txBody>
                    <a:bodyPr/>
                    <a:lstStyle/>
                    <a:p>
                      <a:pPr marR="21590" algn="r">
                        <a:lnSpc>
                          <a:spcPct val="100000"/>
                        </a:lnSpc>
                        <a:spcBef>
                          <a:spcPts val="285"/>
                        </a:spcBef>
                      </a:pPr>
                      <a:r>
                        <a:rPr sz="1550" spc="25" dirty="0">
                          <a:latin typeface="Trebuchet MS"/>
                          <a:cs typeface="Trebuchet MS"/>
                        </a:rPr>
                        <a:t>3%</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7">
                  <a:txBody>
                    <a:bodyPr/>
                    <a:lstStyle/>
                    <a:p>
                      <a:pPr marR="21590" algn="r">
                        <a:lnSpc>
                          <a:spcPct val="100000"/>
                        </a:lnSpc>
                        <a:spcBef>
                          <a:spcPts val="285"/>
                        </a:spcBef>
                      </a:pPr>
                      <a:r>
                        <a:rPr sz="1550" spc="25" dirty="0">
                          <a:solidFill>
                            <a:srgbClr val="FFFFFF"/>
                          </a:solidFill>
                          <a:latin typeface="Trebuchet MS"/>
                          <a:cs typeface="Trebuchet MS"/>
                        </a:rPr>
                        <a:t>33%</a:t>
                      </a:r>
                      <a:endParaRPr sz="1550">
                        <a:latin typeface="Trebuchet MS"/>
                        <a:cs typeface="Trebuchet MS"/>
                      </a:endParaRPr>
                    </a:p>
                  </a:txBody>
                  <a:tcPr marL="0" marR="0" marT="36195" marB="0">
                    <a:lnL w="12700">
                      <a:solidFill>
                        <a:srgbClr val="D9D9D9"/>
                      </a:solidFill>
                      <a:prstDash val="solid"/>
                    </a:lnL>
                    <a:lnR w="9525">
                      <a:solidFill>
                        <a:srgbClr val="D9D9D9"/>
                      </a:solidFill>
                      <a:prstDash val="solid"/>
                    </a:lnR>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23752">
                <a:tc>
                  <a:txBody>
                    <a:bodyPr/>
                    <a:lstStyle/>
                    <a:p>
                      <a:pPr algn="ctr">
                        <a:lnSpc>
                          <a:spcPct val="100000"/>
                        </a:lnSpc>
                        <a:spcBef>
                          <a:spcPts val="285"/>
                        </a:spcBef>
                      </a:pPr>
                      <a:r>
                        <a:rPr sz="1550" spc="15" dirty="0">
                          <a:latin typeface="Trebuchet MS"/>
                          <a:cs typeface="Trebuchet MS"/>
                        </a:rPr>
                        <a:t>10-20%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3">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gridSpan="3">
                  <a:txBody>
                    <a:bodyPr/>
                    <a:lstStyle/>
                    <a:p>
                      <a:pPr marL="208915">
                        <a:lnSpc>
                          <a:spcPct val="100000"/>
                        </a:lnSpc>
                        <a:spcBef>
                          <a:spcPts val="285"/>
                        </a:spcBef>
                      </a:pPr>
                      <a:r>
                        <a:rPr sz="1550" spc="80" dirty="0">
                          <a:latin typeface="Trebuchet MS"/>
                          <a:cs typeface="Trebuchet MS"/>
                        </a:rPr>
                        <a:t>11%</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gridSpan="6">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294640">
                        <a:lnSpc>
                          <a:spcPct val="100000"/>
                        </a:lnSpc>
                        <a:spcBef>
                          <a:spcPts val="285"/>
                        </a:spcBef>
                      </a:pPr>
                      <a:r>
                        <a:rPr sz="1550" spc="80" dirty="0">
                          <a:latin typeface="Trebuchet MS"/>
                          <a:cs typeface="Trebuchet MS"/>
                        </a:rPr>
                        <a:t>17%</a:t>
                      </a:r>
                      <a:endParaRPr sz="1550">
                        <a:latin typeface="Trebuchet MS"/>
                        <a:cs typeface="Trebuchet MS"/>
                      </a:endParaRPr>
                    </a:p>
                  </a:txBody>
                  <a:tcPr marL="0" marR="0" marT="36195" marB="0">
                    <a:lnR w="9525">
                      <a:solidFill>
                        <a:srgbClr val="D9D9D9"/>
                      </a:solidFill>
                      <a:prstDash val="solid"/>
                    </a:lnR>
                    <a:lnT w="12700">
                      <a:solidFill>
                        <a:srgbClr val="D9D9D9"/>
                      </a:solidFill>
                      <a:prstDash val="solid"/>
                    </a:lnT>
                    <a:lnB w="12700">
                      <a:solidFill>
                        <a:srgbClr val="D9D9D9"/>
                      </a:solidFill>
                      <a:prstDash val="solid"/>
                    </a:lnB>
                  </a:tcPr>
                </a:tc>
                <a:extLst>
                  <a:ext uri="{0D108BD9-81ED-4DB2-BD59-A6C34878D82A}">
                    <a16:rowId xmlns:a16="http://schemas.microsoft.com/office/drawing/2014/main" val="10002"/>
                  </a:ext>
                </a:extLst>
              </a:tr>
              <a:tr h="323879">
                <a:tc>
                  <a:txBody>
                    <a:bodyPr/>
                    <a:lstStyle/>
                    <a:p>
                      <a:pPr algn="ctr">
                        <a:lnSpc>
                          <a:spcPct val="100000"/>
                        </a:lnSpc>
                        <a:spcBef>
                          <a:spcPts val="285"/>
                        </a:spcBef>
                      </a:pPr>
                      <a:r>
                        <a:rPr sz="1550" spc="15" dirty="0">
                          <a:latin typeface="Trebuchet MS"/>
                          <a:cs typeface="Trebuchet MS"/>
                        </a:rPr>
                        <a:t>20-30%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gridSpan="5">
                  <a:txBody>
                    <a:bodyPr/>
                    <a:lstStyle/>
                    <a:p>
                      <a:pPr marR="21590" algn="r">
                        <a:lnSpc>
                          <a:spcPct val="100000"/>
                        </a:lnSpc>
                        <a:spcBef>
                          <a:spcPts val="285"/>
                        </a:spcBef>
                      </a:pPr>
                      <a:r>
                        <a:rPr sz="1550" spc="25" dirty="0">
                          <a:latin typeface="Trebuchet MS"/>
                          <a:cs typeface="Trebuchet MS"/>
                        </a:rPr>
                        <a:t>3%</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7">
                  <a:txBody>
                    <a:bodyPr/>
                    <a:lstStyle/>
                    <a:p>
                      <a:pPr marR="21590" algn="r">
                        <a:lnSpc>
                          <a:spcPct val="100000"/>
                        </a:lnSpc>
                        <a:spcBef>
                          <a:spcPts val="285"/>
                        </a:spcBef>
                      </a:pPr>
                      <a:r>
                        <a:rPr sz="1550" spc="25" dirty="0">
                          <a:latin typeface="Trebuchet MS"/>
                          <a:cs typeface="Trebuchet MS"/>
                        </a:rPr>
                        <a:t>0%</a:t>
                      </a:r>
                      <a:endParaRPr sz="1550">
                        <a:latin typeface="Trebuchet MS"/>
                        <a:cs typeface="Trebuchet MS"/>
                      </a:endParaRPr>
                    </a:p>
                  </a:txBody>
                  <a:tcPr marL="0" marR="0" marT="36195" marB="0">
                    <a:lnL w="12700">
                      <a:solidFill>
                        <a:srgbClr val="D9D9D9"/>
                      </a:solidFill>
                      <a:prstDash val="solid"/>
                    </a:lnL>
                    <a:lnR w="9525">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323942">
                <a:tc>
                  <a:txBody>
                    <a:bodyPr/>
                    <a:lstStyle/>
                    <a:p>
                      <a:pPr algn="ctr">
                        <a:lnSpc>
                          <a:spcPct val="100000"/>
                        </a:lnSpc>
                        <a:spcBef>
                          <a:spcPts val="285"/>
                        </a:spcBef>
                      </a:pPr>
                      <a:r>
                        <a:rPr sz="1550" spc="15" dirty="0">
                          <a:latin typeface="Trebuchet MS"/>
                          <a:cs typeface="Trebuchet MS"/>
                        </a:rPr>
                        <a:t>30-40%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gridSpan="4">
                  <a:txBody>
                    <a:bodyPr/>
                    <a:lstStyle/>
                    <a:p>
                      <a:pPr marR="21590" algn="r">
                        <a:lnSpc>
                          <a:spcPct val="100000"/>
                        </a:lnSpc>
                        <a:spcBef>
                          <a:spcPts val="285"/>
                        </a:spcBef>
                      </a:pPr>
                      <a:r>
                        <a:rPr sz="1550" spc="25" dirty="0">
                          <a:latin typeface="Trebuchet MS"/>
                          <a:cs typeface="Trebuchet MS"/>
                        </a:rPr>
                        <a:t>6%</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4">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L="542290">
                        <a:lnSpc>
                          <a:spcPct val="100000"/>
                        </a:lnSpc>
                        <a:spcBef>
                          <a:spcPts val="285"/>
                        </a:spcBef>
                      </a:pPr>
                      <a:r>
                        <a:rPr sz="1550" spc="80" dirty="0">
                          <a:latin typeface="Trebuchet MS"/>
                          <a:cs typeface="Trebuchet MS"/>
                        </a:rPr>
                        <a:t>11%</a:t>
                      </a:r>
                      <a:endParaRPr sz="1550">
                        <a:latin typeface="Trebuchet MS"/>
                        <a:cs typeface="Trebuchet MS"/>
                      </a:endParaRPr>
                    </a:p>
                  </a:txBody>
                  <a:tcPr marL="0" marR="0" marT="36195" marB="0">
                    <a:lnR w="9525">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323752">
                <a:tc>
                  <a:txBody>
                    <a:bodyPr/>
                    <a:lstStyle/>
                    <a:p>
                      <a:pPr algn="ctr">
                        <a:lnSpc>
                          <a:spcPct val="100000"/>
                        </a:lnSpc>
                        <a:spcBef>
                          <a:spcPts val="285"/>
                        </a:spcBef>
                      </a:pPr>
                      <a:r>
                        <a:rPr sz="1550" spc="15" dirty="0">
                          <a:latin typeface="Trebuchet MS"/>
                          <a:cs typeface="Trebuchet MS"/>
                        </a:rPr>
                        <a:t>40-50%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gridSpan="4">
                  <a:txBody>
                    <a:bodyPr/>
                    <a:lstStyle/>
                    <a:p>
                      <a:pPr marR="21590" algn="r">
                        <a:lnSpc>
                          <a:spcPct val="100000"/>
                        </a:lnSpc>
                        <a:spcBef>
                          <a:spcPts val="285"/>
                        </a:spcBef>
                      </a:pPr>
                      <a:r>
                        <a:rPr sz="1550" spc="25" dirty="0">
                          <a:latin typeface="Trebuchet MS"/>
                          <a:cs typeface="Trebuchet MS"/>
                        </a:rPr>
                        <a:t>6%</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tc gridSpan="4">
                  <a:txBody>
                    <a:bodyPr/>
                    <a:lstStyle/>
                    <a:p>
                      <a:pPr marR="21590" algn="r">
                        <a:lnSpc>
                          <a:spcPct val="100000"/>
                        </a:lnSpc>
                        <a:spcBef>
                          <a:spcPts val="285"/>
                        </a:spcBef>
                      </a:pPr>
                      <a:r>
                        <a:rPr sz="1550" spc="25" dirty="0">
                          <a:latin typeface="Trebuchet MS"/>
                          <a:cs typeface="Trebuchet MS"/>
                        </a:rPr>
                        <a:t>8%</a:t>
                      </a:r>
                      <a:endParaRPr sz="1550">
                        <a:latin typeface="Trebuchet MS"/>
                        <a:cs typeface="Trebuchet MS"/>
                      </a:endParaRPr>
                    </a:p>
                  </a:txBody>
                  <a:tcPr marL="0" marR="0" marT="36195" marB="0">
                    <a:lnR w="9525">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323752">
                <a:tc>
                  <a:txBody>
                    <a:bodyPr/>
                    <a:lstStyle/>
                    <a:p>
                      <a:pPr algn="ctr">
                        <a:lnSpc>
                          <a:spcPct val="100000"/>
                        </a:lnSpc>
                        <a:spcBef>
                          <a:spcPts val="285"/>
                        </a:spcBef>
                      </a:pPr>
                      <a:r>
                        <a:rPr sz="1550" spc="15" dirty="0">
                          <a:latin typeface="Trebuchet MS"/>
                          <a:cs typeface="Trebuchet MS"/>
                        </a:rPr>
                        <a:t>50-60%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3">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gridSpan="3">
                  <a:txBody>
                    <a:bodyPr/>
                    <a:lstStyle/>
                    <a:p>
                      <a:pPr marL="208915">
                        <a:lnSpc>
                          <a:spcPct val="100000"/>
                        </a:lnSpc>
                        <a:spcBef>
                          <a:spcPts val="285"/>
                        </a:spcBef>
                      </a:pPr>
                      <a:r>
                        <a:rPr sz="1550" spc="80" dirty="0">
                          <a:latin typeface="Trebuchet MS"/>
                          <a:cs typeface="Trebuchet MS"/>
                        </a:rPr>
                        <a:t>11%</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gridSpan="5">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418465">
                        <a:lnSpc>
                          <a:spcPct val="100000"/>
                        </a:lnSpc>
                        <a:spcBef>
                          <a:spcPts val="285"/>
                        </a:spcBef>
                      </a:pPr>
                      <a:r>
                        <a:rPr sz="1550" spc="80" dirty="0">
                          <a:latin typeface="Trebuchet MS"/>
                          <a:cs typeface="Trebuchet MS"/>
                        </a:rPr>
                        <a:t>14%</a:t>
                      </a:r>
                      <a:endParaRPr sz="1550">
                        <a:latin typeface="Trebuchet MS"/>
                        <a:cs typeface="Trebuchet MS"/>
                      </a:endParaRPr>
                    </a:p>
                  </a:txBody>
                  <a:tcPr marL="0" marR="0" marT="36195" marB="0">
                    <a:lnR w="9525">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extLst>
                  <a:ext uri="{0D108BD9-81ED-4DB2-BD59-A6C34878D82A}">
                    <a16:rowId xmlns:a16="http://schemas.microsoft.com/office/drawing/2014/main" val="10006"/>
                  </a:ext>
                </a:extLst>
              </a:tr>
              <a:tr h="323904">
                <a:tc>
                  <a:txBody>
                    <a:bodyPr/>
                    <a:lstStyle/>
                    <a:p>
                      <a:pPr algn="ctr">
                        <a:lnSpc>
                          <a:spcPct val="100000"/>
                        </a:lnSpc>
                        <a:spcBef>
                          <a:spcPts val="285"/>
                        </a:spcBef>
                      </a:pPr>
                      <a:r>
                        <a:rPr sz="1550" spc="15" dirty="0">
                          <a:latin typeface="Trebuchet MS"/>
                          <a:cs typeface="Trebuchet MS"/>
                        </a:rPr>
                        <a:t>60-70%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5">
                  <a:txBody>
                    <a:bodyPr/>
                    <a:lstStyle/>
                    <a:p>
                      <a:pPr algn="r">
                        <a:lnSpc>
                          <a:spcPct val="100000"/>
                        </a:lnSpc>
                        <a:spcBef>
                          <a:spcPts val="285"/>
                        </a:spcBef>
                      </a:pPr>
                      <a:r>
                        <a:rPr sz="1550" spc="25" dirty="0">
                          <a:solidFill>
                            <a:srgbClr val="FFFFFF"/>
                          </a:solidFill>
                          <a:latin typeface="Trebuchet MS"/>
                          <a:cs typeface="Trebuchet MS"/>
                        </a:rPr>
                        <a:t>17%</a:t>
                      </a:r>
                      <a:endParaRPr sz="1550">
                        <a:latin typeface="Trebuchet MS"/>
                        <a:cs typeface="Trebuchet MS"/>
                      </a:endParaRPr>
                    </a:p>
                  </a:txBody>
                  <a:tcPr marL="0" marR="0" marT="36195"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R w="12700">
                      <a:solidFill>
                        <a:srgbClr val="D9D9D9"/>
                      </a:solidFill>
                      <a:prstDash val="solid"/>
                    </a:lnR>
                    <a:lnT w="12700">
                      <a:solidFill>
                        <a:srgbClr val="D9D9D9"/>
                      </a:solidFill>
                      <a:prstDash val="solid"/>
                    </a:lnT>
                    <a:lnB w="12700">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gridSpan="6">
                  <a:txBody>
                    <a:bodyPr/>
                    <a:lstStyle/>
                    <a:p>
                      <a:pPr marR="21590" algn="r">
                        <a:lnSpc>
                          <a:spcPct val="100000"/>
                        </a:lnSpc>
                        <a:spcBef>
                          <a:spcPts val="285"/>
                        </a:spcBef>
                      </a:pPr>
                      <a:r>
                        <a:rPr sz="1550" spc="25" dirty="0">
                          <a:latin typeface="Trebuchet MS"/>
                          <a:cs typeface="Trebuchet MS"/>
                        </a:rPr>
                        <a:t>3%</a:t>
                      </a:r>
                      <a:endParaRPr sz="1550">
                        <a:latin typeface="Trebuchet MS"/>
                        <a:cs typeface="Trebuchet MS"/>
                      </a:endParaRPr>
                    </a:p>
                  </a:txBody>
                  <a:tcPr marL="0" marR="0" marT="36195" marB="0">
                    <a:lnR w="9525">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323911">
                <a:tc>
                  <a:txBody>
                    <a:bodyPr/>
                    <a:lstStyle/>
                    <a:p>
                      <a:pPr algn="ctr">
                        <a:lnSpc>
                          <a:spcPct val="100000"/>
                        </a:lnSpc>
                        <a:spcBef>
                          <a:spcPts val="285"/>
                        </a:spcBef>
                      </a:pPr>
                      <a:r>
                        <a:rPr sz="1550" spc="15" dirty="0">
                          <a:latin typeface="Trebuchet MS"/>
                          <a:cs typeface="Trebuchet MS"/>
                        </a:rPr>
                        <a:t>70-80%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9525">
                      <a:solidFill>
                        <a:srgbClr val="D9D9D9"/>
                      </a:solidFill>
                      <a:prstDash val="solid"/>
                    </a:lnB>
                  </a:tcPr>
                </a:tc>
                <a:tc gridSpan="3">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9525">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gridSpan="3">
                  <a:txBody>
                    <a:bodyPr/>
                    <a:lstStyle/>
                    <a:p>
                      <a:pPr marL="208915">
                        <a:lnSpc>
                          <a:spcPct val="100000"/>
                        </a:lnSpc>
                        <a:spcBef>
                          <a:spcPts val="285"/>
                        </a:spcBef>
                      </a:pPr>
                      <a:r>
                        <a:rPr sz="1550" spc="80" dirty="0">
                          <a:latin typeface="Trebuchet MS"/>
                          <a:cs typeface="Trebuchet MS"/>
                        </a:rPr>
                        <a:t>11%</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9525">
                      <a:solidFill>
                        <a:srgbClr val="D9D9D9"/>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9525">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tc gridSpan="4">
                  <a:txBody>
                    <a:bodyPr/>
                    <a:lstStyle/>
                    <a:p>
                      <a:pPr marR="21590" algn="r">
                        <a:lnSpc>
                          <a:spcPct val="100000"/>
                        </a:lnSpc>
                        <a:spcBef>
                          <a:spcPts val="285"/>
                        </a:spcBef>
                      </a:pPr>
                      <a:r>
                        <a:rPr sz="1550" spc="25" dirty="0">
                          <a:latin typeface="Trebuchet MS"/>
                          <a:cs typeface="Trebuchet MS"/>
                        </a:rPr>
                        <a:t>8%</a:t>
                      </a:r>
                      <a:endParaRPr sz="1550">
                        <a:latin typeface="Trebuchet MS"/>
                        <a:cs typeface="Trebuchet MS"/>
                      </a:endParaRPr>
                    </a:p>
                  </a:txBody>
                  <a:tcPr marL="0" marR="0" marT="36195" marB="0">
                    <a:lnR w="9525">
                      <a:solidFill>
                        <a:srgbClr val="D9D9D9"/>
                      </a:solidFill>
                      <a:prstDash val="solid"/>
                    </a:lnR>
                    <a:lnT w="12700">
                      <a:solidFill>
                        <a:srgbClr val="D9D9D9"/>
                      </a:solidFill>
                      <a:prstDash val="solid"/>
                    </a:lnT>
                    <a:lnB w="9525">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r h="323752">
                <a:tc>
                  <a:txBody>
                    <a:bodyPr/>
                    <a:lstStyle/>
                    <a:p>
                      <a:pPr algn="ctr">
                        <a:lnSpc>
                          <a:spcPct val="100000"/>
                        </a:lnSpc>
                        <a:spcBef>
                          <a:spcPts val="285"/>
                        </a:spcBef>
                      </a:pPr>
                      <a:r>
                        <a:rPr sz="1550" spc="15" dirty="0">
                          <a:latin typeface="Trebuchet MS"/>
                          <a:cs typeface="Trebuchet MS"/>
                        </a:rPr>
                        <a:t>80-90%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9525">
                      <a:solidFill>
                        <a:srgbClr val="D9D9D9"/>
                      </a:solidFill>
                      <a:prstDash val="solid"/>
                    </a:lnT>
                    <a:lnB w="9525">
                      <a:solidFill>
                        <a:srgbClr val="D9D9D9"/>
                      </a:solidFill>
                      <a:prstDash val="solid"/>
                    </a:lnB>
                  </a:tcPr>
                </a:tc>
                <a:tc gridSpan="4">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9525">
                      <a:solidFill>
                        <a:srgbClr val="D9D9D9"/>
                      </a:solidFill>
                      <a:prstDash val="solid"/>
                    </a:lnT>
                    <a:lnB w="9525">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spcBef>
                          <a:spcPts val="285"/>
                        </a:spcBef>
                      </a:pPr>
                      <a:r>
                        <a:rPr sz="1550" spc="80" dirty="0">
                          <a:latin typeface="Trebuchet MS"/>
                          <a:cs typeface="Trebuchet MS"/>
                        </a:rPr>
                        <a:t>14%</a:t>
                      </a:r>
                      <a:endParaRPr sz="1550">
                        <a:latin typeface="Trebuchet MS"/>
                        <a:cs typeface="Trebuchet MS"/>
                      </a:endParaRPr>
                    </a:p>
                  </a:txBody>
                  <a:tcPr marL="0" marR="0" marT="36195" marB="0">
                    <a:lnR w="12700">
                      <a:solidFill>
                        <a:srgbClr val="D9D9D9"/>
                      </a:solidFill>
                      <a:prstDash val="solid"/>
                    </a:lnR>
                    <a:lnT w="9525">
                      <a:solidFill>
                        <a:srgbClr val="D9D9D9"/>
                      </a:solidFill>
                      <a:prstDash val="solid"/>
                    </a:lnT>
                    <a:lnB w="9525">
                      <a:solidFill>
                        <a:srgbClr val="D9D9D9"/>
                      </a:solidFill>
                      <a:prstDash val="solid"/>
                    </a:lnB>
                  </a:tcPr>
                </a:tc>
                <a:tc hMerge="1">
                  <a:txBody>
                    <a:bodyPr/>
                    <a:lstStyle/>
                    <a:p>
                      <a:endParaRPr/>
                    </a:p>
                  </a:txBody>
                  <a:tcPr marL="0" marR="0" marT="0" marB="0"/>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9525">
                      <a:solidFill>
                        <a:srgbClr val="D9D9D9"/>
                      </a:solidFill>
                      <a:prstDash val="solid"/>
                    </a:lnT>
                    <a:lnB w="9525">
                      <a:solidFill>
                        <a:srgbClr val="D9D9D9"/>
                      </a:solidFill>
                      <a:prstDash val="solid"/>
                    </a:lnB>
                    <a:solidFill>
                      <a:srgbClr val="00A9C0"/>
                    </a:solidFill>
                  </a:tcPr>
                </a:tc>
                <a:tc hMerge="1">
                  <a:txBody>
                    <a:bodyPr/>
                    <a:lstStyle/>
                    <a:p>
                      <a:endParaRPr/>
                    </a:p>
                  </a:txBody>
                  <a:tcPr marL="0" marR="0" marT="0" marB="0"/>
                </a:tc>
                <a:tc gridSpan="5">
                  <a:txBody>
                    <a:bodyPr/>
                    <a:lstStyle/>
                    <a:p>
                      <a:pPr marR="21590" algn="r">
                        <a:lnSpc>
                          <a:spcPct val="100000"/>
                        </a:lnSpc>
                        <a:spcBef>
                          <a:spcPts val="285"/>
                        </a:spcBef>
                      </a:pPr>
                      <a:r>
                        <a:rPr sz="1550" spc="25" dirty="0">
                          <a:latin typeface="Trebuchet MS"/>
                          <a:cs typeface="Trebuchet MS"/>
                        </a:rPr>
                        <a:t>6%</a:t>
                      </a:r>
                      <a:endParaRPr sz="1550">
                        <a:latin typeface="Trebuchet MS"/>
                        <a:cs typeface="Trebuchet MS"/>
                      </a:endParaRPr>
                    </a:p>
                  </a:txBody>
                  <a:tcPr marL="0" marR="0" marT="36195" marB="0">
                    <a:lnR w="9525">
                      <a:solidFill>
                        <a:srgbClr val="D9D9D9"/>
                      </a:solidFill>
                      <a:prstDash val="solid"/>
                    </a:lnR>
                    <a:lnT w="9525">
                      <a:solidFill>
                        <a:srgbClr val="D9D9D9"/>
                      </a:solidFill>
                      <a:prstDash val="solid"/>
                    </a:lnT>
                    <a:lnB w="9525">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9"/>
                  </a:ext>
                </a:extLst>
              </a:tr>
              <a:tr h="323709">
                <a:tc>
                  <a:txBody>
                    <a:bodyPr/>
                    <a:lstStyle/>
                    <a:p>
                      <a:pPr marL="8890" algn="ctr">
                        <a:lnSpc>
                          <a:spcPct val="100000"/>
                        </a:lnSpc>
                        <a:spcBef>
                          <a:spcPts val="285"/>
                        </a:spcBef>
                      </a:pPr>
                      <a:r>
                        <a:rPr sz="1550" spc="15" dirty="0">
                          <a:latin typeface="Trebuchet MS"/>
                          <a:cs typeface="Trebuchet MS"/>
                        </a:rPr>
                        <a:t>90-100%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9525">
                      <a:solidFill>
                        <a:srgbClr val="D9D9D9"/>
                      </a:solidFill>
                      <a:prstDash val="solid"/>
                    </a:lnT>
                    <a:lnB w="9525">
                      <a:solidFill>
                        <a:srgbClr val="D9D9D9"/>
                      </a:solidFill>
                      <a:prstDash val="solid"/>
                    </a:lnB>
                  </a:tcPr>
                </a:tc>
                <a:tc gridSpan="6">
                  <a:txBody>
                    <a:bodyPr/>
                    <a:lstStyle/>
                    <a:p>
                      <a:pPr marR="21590" algn="r">
                        <a:lnSpc>
                          <a:spcPct val="100000"/>
                        </a:lnSpc>
                        <a:spcBef>
                          <a:spcPts val="285"/>
                        </a:spcBef>
                      </a:pPr>
                      <a:r>
                        <a:rPr sz="1550" spc="25" dirty="0">
                          <a:solidFill>
                            <a:srgbClr val="FFFFFF"/>
                          </a:solidFill>
                          <a:latin typeface="Trebuchet MS"/>
                          <a:cs typeface="Trebuchet MS"/>
                        </a:rPr>
                        <a:t>19%</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9525">
                      <a:solidFill>
                        <a:srgbClr val="D9D9D9"/>
                      </a:solidFill>
                      <a:prstDash val="solid"/>
                    </a:lnT>
                    <a:lnB w="9525">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7">
                  <a:txBody>
                    <a:bodyPr/>
                    <a:lstStyle/>
                    <a:p>
                      <a:pPr marR="21590" algn="r">
                        <a:lnSpc>
                          <a:spcPct val="100000"/>
                        </a:lnSpc>
                        <a:spcBef>
                          <a:spcPts val="285"/>
                        </a:spcBef>
                      </a:pPr>
                      <a:r>
                        <a:rPr sz="1550" spc="25" dirty="0">
                          <a:latin typeface="Trebuchet MS"/>
                          <a:cs typeface="Trebuchet MS"/>
                        </a:rPr>
                        <a:t>0%</a:t>
                      </a:r>
                      <a:endParaRPr sz="1550">
                        <a:latin typeface="Trebuchet MS"/>
                        <a:cs typeface="Trebuchet MS"/>
                      </a:endParaRPr>
                    </a:p>
                  </a:txBody>
                  <a:tcPr marL="0" marR="0" marT="36195" marB="0">
                    <a:lnL w="12700">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0"/>
                  </a:ext>
                </a:extLst>
              </a:tr>
            </a:tbl>
          </a:graphicData>
        </a:graphic>
      </p:graphicFrame>
      <p:sp>
        <p:nvSpPr>
          <p:cNvPr id="8" name="object 8"/>
          <p:cNvSpPr txBox="1"/>
          <p:nvPr/>
        </p:nvSpPr>
        <p:spPr>
          <a:xfrm>
            <a:off x="6541938" y="1639676"/>
            <a:ext cx="1141730" cy="265430"/>
          </a:xfrm>
          <a:prstGeom prst="rect">
            <a:avLst/>
          </a:prstGeom>
        </p:spPr>
        <p:txBody>
          <a:bodyPr vert="horz" wrap="square" lIns="0" tIns="15240" rIns="0" bIns="0" rtlCol="0">
            <a:spAutoFit/>
          </a:bodyPr>
          <a:lstStyle/>
          <a:p>
            <a:pPr marL="12700">
              <a:lnSpc>
                <a:spcPct val="100000"/>
              </a:lnSpc>
              <a:spcBef>
                <a:spcPts val="120"/>
              </a:spcBef>
            </a:pPr>
            <a:r>
              <a:rPr sz="1550" b="1" dirty="0">
                <a:latin typeface="Carlito"/>
                <a:cs typeface="Carlito"/>
              </a:rPr>
              <a:t>CO</a:t>
            </a:r>
            <a:r>
              <a:rPr sz="1550" b="1" spc="-10" dirty="0">
                <a:latin typeface="Carlito"/>
                <a:cs typeface="Carlito"/>
              </a:rPr>
              <a:t>M</a:t>
            </a:r>
            <a:r>
              <a:rPr sz="1550" b="1" spc="-5" dirty="0">
                <a:latin typeface="Carlito"/>
                <a:cs typeface="Carlito"/>
              </a:rPr>
              <a:t>P</a:t>
            </a:r>
            <a:r>
              <a:rPr sz="1550" b="1" spc="15" dirty="0">
                <a:latin typeface="Carlito"/>
                <a:cs typeface="Carlito"/>
              </a:rPr>
              <a:t>L</a:t>
            </a:r>
            <a:r>
              <a:rPr sz="1550" b="1" spc="30" dirty="0">
                <a:latin typeface="Carlito"/>
                <a:cs typeface="Carlito"/>
              </a:rPr>
              <a:t>IA</a:t>
            </a:r>
            <a:r>
              <a:rPr sz="1550" b="1" spc="25" dirty="0">
                <a:latin typeface="Carlito"/>
                <a:cs typeface="Carlito"/>
              </a:rPr>
              <a:t>N</a:t>
            </a:r>
            <a:r>
              <a:rPr sz="1550" b="1" dirty="0">
                <a:latin typeface="Carlito"/>
                <a:cs typeface="Carlito"/>
              </a:rPr>
              <a:t>C</a:t>
            </a:r>
            <a:r>
              <a:rPr sz="1550" b="1" spc="10" dirty="0">
                <a:latin typeface="Carlito"/>
                <a:cs typeface="Carlito"/>
              </a:rPr>
              <a:t>E</a:t>
            </a:r>
            <a:endParaRPr sz="1550">
              <a:latin typeface="Carlito"/>
              <a:cs typeface="Carlito"/>
            </a:endParaRPr>
          </a:p>
        </p:txBody>
      </p:sp>
      <p:sp>
        <p:nvSpPr>
          <p:cNvPr id="9" name="object 9"/>
          <p:cNvSpPr txBox="1"/>
          <p:nvPr/>
        </p:nvSpPr>
        <p:spPr>
          <a:xfrm>
            <a:off x="6608782" y="2192146"/>
            <a:ext cx="230504" cy="265430"/>
          </a:xfrm>
          <a:prstGeom prst="rect">
            <a:avLst/>
          </a:prstGeom>
        </p:spPr>
        <p:txBody>
          <a:bodyPr vert="horz" wrap="square" lIns="0" tIns="15240" rIns="0" bIns="0" rtlCol="0">
            <a:spAutoFit/>
          </a:bodyPr>
          <a:lstStyle/>
          <a:p>
            <a:pPr marL="12700">
              <a:lnSpc>
                <a:spcPct val="100000"/>
              </a:lnSpc>
              <a:spcBef>
                <a:spcPts val="120"/>
              </a:spcBef>
            </a:pPr>
            <a:r>
              <a:rPr sz="1550" spc="195" dirty="0">
                <a:latin typeface="Trebuchet MS"/>
                <a:cs typeface="Trebuchet MS"/>
              </a:rPr>
              <a:t>№</a:t>
            </a:r>
            <a:endParaRPr sz="1550">
              <a:latin typeface="Trebuchet MS"/>
              <a:cs typeface="Trebuchet MS"/>
            </a:endParaRPr>
          </a:p>
        </p:txBody>
      </p:sp>
      <p:sp>
        <p:nvSpPr>
          <p:cNvPr id="10" name="object 10"/>
          <p:cNvSpPr txBox="1"/>
          <p:nvPr/>
        </p:nvSpPr>
        <p:spPr>
          <a:xfrm>
            <a:off x="6608783" y="2688863"/>
            <a:ext cx="235585" cy="3264535"/>
          </a:xfrm>
          <a:prstGeom prst="rect">
            <a:avLst/>
          </a:prstGeom>
        </p:spPr>
        <p:txBody>
          <a:bodyPr vert="horz" wrap="square" lIns="0" tIns="99695" rIns="0" bIns="0" rtlCol="0">
            <a:spAutoFit/>
          </a:bodyPr>
          <a:lstStyle/>
          <a:p>
            <a:pPr marR="8890" algn="r">
              <a:lnSpc>
                <a:spcPct val="100000"/>
              </a:lnSpc>
              <a:spcBef>
                <a:spcPts val="785"/>
              </a:spcBef>
            </a:pPr>
            <a:r>
              <a:rPr sz="1550" spc="-20" dirty="0">
                <a:latin typeface="Trebuchet MS"/>
                <a:cs typeface="Trebuchet MS"/>
              </a:rPr>
              <a:t>1</a:t>
            </a:r>
            <a:endParaRPr sz="1550">
              <a:latin typeface="Trebuchet MS"/>
              <a:cs typeface="Trebuchet MS"/>
            </a:endParaRPr>
          </a:p>
          <a:p>
            <a:pPr marR="8890" algn="r">
              <a:lnSpc>
                <a:spcPct val="100000"/>
              </a:lnSpc>
              <a:spcBef>
                <a:spcPts val="695"/>
              </a:spcBef>
            </a:pPr>
            <a:r>
              <a:rPr sz="1550" spc="-20" dirty="0">
                <a:latin typeface="Trebuchet MS"/>
                <a:cs typeface="Trebuchet MS"/>
              </a:rPr>
              <a:t>2</a:t>
            </a:r>
            <a:endParaRPr sz="1550">
              <a:latin typeface="Trebuchet MS"/>
              <a:cs typeface="Trebuchet MS"/>
            </a:endParaRPr>
          </a:p>
          <a:p>
            <a:pPr marR="8890" algn="r">
              <a:lnSpc>
                <a:spcPct val="100000"/>
              </a:lnSpc>
              <a:spcBef>
                <a:spcPts val="685"/>
              </a:spcBef>
            </a:pPr>
            <a:r>
              <a:rPr sz="1550" spc="-20" dirty="0">
                <a:latin typeface="Trebuchet MS"/>
                <a:cs typeface="Trebuchet MS"/>
              </a:rPr>
              <a:t>3</a:t>
            </a:r>
            <a:endParaRPr sz="1550">
              <a:latin typeface="Trebuchet MS"/>
              <a:cs typeface="Trebuchet MS"/>
            </a:endParaRPr>
          </a:p>
          <a:p>
            <a:pPr marR="8890" algn="r">
              <a:lnSpc>
                <a:spcPct val="100000"/>
              </a:lnSpc>
              <a:spcBef>
                <a:spcPts val="690"/>
              </a:spcBef>
            </a:pPr>
            <a:r>
              <a:rPr sz="1550" spc="-20" dirty="0">
                <a:latin typeface="Trebuchet MS"/>
                <a:cs typeface="Trebuchet MS"/>
              </a:rPr>
              <a:t>4</a:t>
            </a:r>
            <a:endParaRPr sz="1550">
              <a:latin typeface="Trebuchet MS"/>
              <a:cs typeface="Trebuchet MS"/>
            </a:endParaRPr>
          </a:p>
          <a:p>
            <a:pPr marR="8890" algn="r">
              <a:lnSpc>
                <a:spcPct val="100000"/>
              </a:lnSpc>
              <a:spcBef>
                <a:spcPts val="690"/>
              </a:spcBef>
            </a:pPr>
            <a:r>
              <a:rPr sz="1550" spc="-20" dirty="0">
                <a:latin typeface="Trebuchet MS"/>
                <a:cs typeface="Trebuchet MS"/>
              </a:rPr>
              <a:t>5</a:t>
            </a:r>
            <a:endParaRPr sz="1550">
              <a:latin typeface="Trebuchet MS"/>
              <a:cs typeface="Trebuchet MS"/>
            </a:endParaRPr>
          </a:p>
          <a:p>
            <a:pPr marR="8890" algn="r">
              <a:lnSpc>
                <a:spcPct val="100000"/>
              </a:lnSpc>
              <a:spcBef>
                <a:spcPts val="690"/>
              </a:spcBef>
            </a:pPr>
            <a:r>
              <a:rPr sz="1550" spc="-20" dirty="0">
                <a:latin typeface="Trebuchet MS"/>
                <a:cs typeface="Trebuchet MS"/>
              </a:rPr>
              <a:t>6</a:t>
            </a:r>
            <a:endParaRPr sz="1550">
              <a:latin typeface="Trebuchet MS"/>
              <a:cs typeface="Trebuchet MS"/>
            </a:endParaRPr>
          </a:p>
          <a:p>
            <a:pPr marR="8890" algn="r">
              <a:lnSpc>
                <a:spcPct val="100000"/>
              </a:lnSpc>
              <a:spcBef>
                <a:spcPts val="690"/>
              </a:spcBef>
            </a:pPr>
            <a:r>
              <a:rPr sz="1550" spc="-20" dirty="0">
                <a:latin typeface="Trebuchet MS"/>
                <a:cs typeface="Trebuchet MS"/>
              </a:rPr>
              <a:t>7</a:t>
            </a:r>
            <a:endParaRPr sz="1550">
              <a:latin typeface="Trebuchet MS"/>
              <a:cs typeface="Trebuchet MS"/>
            </a:endParaRPr>
          </a:p>
          <a:p>
            <a:pPr marR="8890" algn="r">
              <a:lnSpc>
                <a:spcPct val="100000"/>
              </a:lnSpc>
              <a:spcBef>
                <a:spcPts val="690"/>
              </a:spcBef>
            </a:pPr>
            <a:r>
              <a:rPr sz="1550" spc="-20" dirty="0">
                <a:latin typeface="Trebuchet MS"/>
                <a:cs typeface="Trebuchet MS"/>
              </a:rPr>
              <a:t>8</a:t>
            </a:r>
            <a:endParaRPr sz="1550">
              <a:latin typeface="Trebuchet MS"/>
              <a:cs typeface="Trebuchet MS"/>
            </a:endParaRPr>
          </a:p>
          <a:p>
            <a:pPr marR="8890" algn="r">
              <a:lnSpc>
                <a:spcPct val="100000"/>
              </a:lnSpc>
              <a:spcBef>
                <a:spcPts val="690"/>
              </a:spcBef>
            </a:pPr>
            <a:r>
              <a:rPr sz="1550" spc="-20" dirty="0">
                <a:latin typeface="Trebuchet MS"/>
                <a:cs typeface="Trebuchet MS"/>
              </a:rPr>
              <a:t>9</a:t>
            </a:r>
            <a:endParaRPr sz="1550">
              <a:latin typeface="Trebuchet MS"/>
              <a:cs typeface="Trebuchet MS"/>
            </a:endParaRPr>
          </a:p>
          <a:p>
            <a:pPr marR="5080" algn="r">
              <a:lnSpc>
                <a:spcPct val="100000"/>
              </a:lnSpc>
              <a:spcBef>
                <a:spcPts val="690"/>
              </a:spcBef>
            </a:pPr>
            <a:r>
              <a:rPr sz="1550" spc="5" dirty="0">
                <a:latin typeface="Trebuchet MS"/>
                <a:cs typeface="Trebuchet MS"/>
              </a:rPr>
              <a:t>10</a:t>
            </a:r>
            <a:endParaRPr sz="155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981" y="290136"/>
            <a:ext cx="7416800" cy="654666"/>
          </a:xfrm>
          <a:prstGeom prst="rect">
            <a:avLst/>
          </a:prstGeom>
        </p:spPr>
        <p:txBody>
          <a:bodyPr vert="horz" wrap="square" lIns="0" tIns="13335" rIns="0" bIns="0" rtlCol="0">
            <a:spAutoFit/>
          </a:bodyPr>
          <a:lstStyle/>
          <a:p>
            <a:pPr marL="12700">
              <a:lnSpc>
                <a:spcPts val="5020"/>
              </a:lnSpc>
              <a:spcBef>
                <a:spcPts val="105"/>
              </a:spcBef>
            </a:pPr>
            <a:r>
              <a:rPr lang="en-US" sz="4400" spc="-270" dirty="0">
                <a:latin typeface="Trebuchet MS"/>
                <a:cs typeface="Trebuchet MS"/>
              </a:rPr>
              <a:t>Typical tasks </a:t>
            </a:r>
            <a:endParaRPr sz="4400" dirty="0">
              <a:latin typeface="Trebuchet MS"/>
              <a:cs typeface="Trebuchet MS"/>
            </a:endParaRPr>
          </a:p>
        </p:txBody>
      </p:sp>
      <p:sp>
        <p:nvSpPr>
          <p:cNvPr id="3" name="object 3"/>
          <p:cNvSpPr/>
          <p:nvPr/>
        </p:nvSpPr>
        <p:spPr>
          <a:xfrm>
            <a:off x="838200" y="3925823"/>
            <a:ext cx="10622280" cy="2252980"/>
          </a:xfrm>
          <a:custGeom>
            <a:avLst/>
            <a:gdLst/>
            <a:ahLst/>
            <a:cxnLst/>
            <a:rect l="l" t="t" r="r" b="b"/>
            <a:pathLst>
              <a:path w="10622280" h="2252979">
                <a:moveTo>
                  <a:pt x="0" y="225298"/>
                </a:moveTo>
                <a:lnTo>
                  <a:pt x="4576" y="179883"/>
                </a:lnTo>
                <a:lnTo>
                  <a:pt x="17701" y="137588"/>
                </a:lnTo>
                <a:lnTo>
                  <a:pt x="38469" y="99317"/>
                </a:lnTo>
                <a:lnTo>
                  <a:pt x="65974" y="65976"/>
                </a:lnTo>
                <a:lnTo>
                  <a:pt x="99311" y="38469"/>
                </a:lnTo>
                <a:lnTo>
                  <a:pt x="137572" y="17700"/>
                </a:lnTo>
                <a:lnTo>
                  <a:pt x="179853" y="4575"/>
                </a:lnTo>
                <a:lnTo>
                  <a:pt x="225247" y="0"/>
                </a:lnTo>
                <a:lnTo>
                  <a:pt x="10396982" y="0"/>
                </a:lnTo>
                <a:lnTo>
                  <a:pt x="10442396" y="4575"/>
                </a:lnTo>
                <a:lnTo>
                  <a:pt x="10484691" y="17700"/>
                </a:lnTo>
                <a:lnTo>
                  <a:pt x="10522962" y="38469"/>
                </a:lnTo>
                <a:lnTo>
                  <a:pt x="10556303" y="65976"/>
                </a:lnTo>
                <a:lnTo>
                  <a:pt x="10583810" y="99317"/>
                </a:lnTo>
                <a:lnTo>
                  <a:pt x="10604579" y="137588"/>
                </a:lnTo>
                <a:lnTo>
                  <a:pt x="10617704" y="179883"/>
                </a:lnTo>
                <a:lnTo>
                  <a:pt x="10622280" y="225298"/>
                </a:lnTo>
                <a:lnTo>
                  <a:pt x="10622280" y="2027224"/>
                </a:lnTo>
                <a:lnTo>
                  <a:pt x="10617704" y="2072618"/>
                </a:lnTo>
                <a:lnTo>
                  <a:pt x="10604579" y="2114899"/>
                </a:lnTo>
                <a:lnTo>
                  <a:pt x="10583810" y="2153160"/>
                </a:lnTo>
                <a:lnTo>
                  <a:pt x="10556303" y="2186497"/>
                </a:lnTo>
                <a:lnTo>
                  <a:pt x="10522962" y="2214002"/>
                </a:lnTo>
                <a:lnTo>
                  <a:pt x="10484691" y="2234770"/>
                </a:lnTo>
                <a:lnTo>
                  <a:pt x="10442396" y="2247895"/>
                </a:lnTo>
                <a:lnTo>
                  <a:pt x="10396982" y="2252472"/>
                </a:lnTo>
                <a:lnTo>
                  <a:pt x="225247" y="2252472"/>
                </a:lnTo>
                <a:lnTo>
                  <a:pt x="179853" y="2247895"/>
                </a:lnTo>
                <a:lnTo>
                  <a:pt x="137572" y="2234770"/>
                </a:lnTo>
                <a:lnTo>
                  <a:pt x="99311" y="2214002"/>
                </a:lnTo>
                <a:lnTo>
                  <a:pt x="65974" y="2186497"/>
                </a:lnTo>
                <a:lnTo>
                  <a:pt x="38469" y="2153160"/>
                </a:lnTo>
                <a:lnTo>
                  <a:pt x="17701" y="2114899"/>
                </a:lnTo>
                <a:lnTo>
                  <a:pt x="4576" y="2072618"/>
                </a:lnTo>
                <a:lnTo>
                  <a:pt x="0" y="2027224"/>
                </a:lnTo>
                <a:lnTo>
                  <a:pt x="0" y="225298"/>
                </a:lnTo>
                <a:close/>
              </a:path>
            </a:pathLst>
          </a:custGeom>
          <a:ln w="12191">
            <a:solidFill>
              <a:srgbClr val="5B9BD4"/>
            </a:solidFill>
          </a:ln>
        </p:spPr>
        <p:txBody>
          <a:bodyPr wrap="square" lIns="0" tIns="0" rIns="0" bIns="0" rtlCol="0"/>
          <a:lstStyle/>
          <a:p>
            <a:endParaRPr/>
          </a:p>
        </p:txBody>
      </p:sp>
      <p:sp>
        <p:nvSpPr>
          <p:cNvPr id="4" name="object 4"/>
          <p:cNvSpPr txBox="1"/>
          <p:nvPr/>
        </p:nvSpPr>
        <p:spPr>
          <a:xfrm>
            <a:off x="1551177" y="4827523"/>
            <a:ext cx="1759585" cy="391160"/>
          </a:xfrm>
          <a:prstGeom prst="rect">
            <a:avLst/>
          </a:prstGeom>
        </p:spPr>
        <p:txBody>
          <a:bodyPr vert="horz" wrap="square" lIns="0" tIns="12700" rIns="0" bIns="0" rtlCol="0">
            <a:spAutoFit/>
          </a:bodyPr>
          <a:lstStyle/>
          <a:p>
            <a:pPr marL="12700" algn="ctr">
              <a:lnSpc>
                <a:spcPct val="100000"/>
              </a:lnSpc>
              <a:spcBef>
                <a:spcPts val="100"/>
              </a:spcBef>
            </a:pPr>
            <a:r>
              <a:rPr lang="en-US" sz="2400" spc="-15" dirty="0">
                <a:solidFill>
                  <a:srgbClr val="007A8B"/>
                </a:solidFill>
                <a:latin typeface="Times New Roman"/>
                <a:cs typeface="Times New Roman"/>
              </a:rPr>
              <a:t>Tasks</a:t>
            </a:r>
            <a:endParaRPr sz="2400" dirty="0">
              <a:latin typeface="Times New Roman"/>
              <a:cs typeface="Times New Roman"/>
            </a:endParaRPr>
          </a:p>
        </p:txBody>
      </p:sp>
      <p:sp>
        <p:nvSpPr>
          <p:cNvPr id="5" name="object 5"/>
          <p:cNvSpPr/>
          <p:nvPr/>
        </p:nvSpPr>
        <p:spPr>
          <a:xfrm>
            <a:off x="838200" y="1595627"/>
            <a:ext cx="10622280" cy="2161540"/>
          </a:xfrm>
          <a:custGeom>
            <a:avLst/>
            <a:gdLst/>
            <a:ahLst/>
            <a:cxnLst/>
            <a:rect l="l" t="t" r="r" b="b"/>
            <a:pathLst>
              <a:path w="10622280" h="2161540">
                <a:moveTo>
                  <a:pt x="0" y="216154"/>
                </a:moveTo>
                <a:lnTo>
                  <a:pt x="5707" y="166591"/>
                </a:lnTo>
                <a:lnTo>
                  <a:pt x="21964" y="121094"/>
                </a:lnTo>
                <a:lnTo>
                  <a:pt x="47474" y="80960"/>
                </a:lnTo>
                <a:lnTo>
                  <a:pt x="80939" y="47486"/>
                </a:lnTo>
                <a:lnTo>
                  <a:pt x="121064" y="21969"/>
                </a:lnTo>
                <a:lnTo>
                  <a:pt x="166551" y="5708"/>
                </a:lnTo>
                <a:lnTo>
                  <a:pt x="216103" y="0"/>
                </a:lnTo>
                <a:lnTo>
                  <a:pt x="10406126" y="0"/>
                </a:lnTo>
                <a:lnTo>
                  <a:pt x="10455688" y="5708"/>
                </a:lnTo>
                <a:lnTo>
                  <a:pt x="10501185" y="21969"/>
                </a:lnTo>
                <a:lnTo>
                  <a:pt x="10541319" y="47486"/>
                </a:lnTo>
                <a:lnTo>
                  <a:pt x="10574793" y="80960"/>
                </a:lnTo>
                <a:lnTo>
                  <a:pt x="10600310" y="121094"/>
                </a:lnTo>
                <a:lnTo>
                  <a:pt x="10616571" y="166591"/>
                </a:lnTo>
                <a:lnTo>
                  <a:pt x="10622280" y="216154"/>
                </a:lnTo>
                <a:lnTo>
                  <a:pt x="10622280" y="1944877"/>
                </a:lnTo>
                <a:lnTo>
                  <a:pt x="10616571" y="1994440"/>
                </a:lnTo>
                <a:lnTo>
                  <a:pt x="10600310" y="2039937"/>
                </a:lnTo>
                <a:lnTo>
                  <a:pt x="10574793" y="2080071"/>
                </a:lnTo>
                <a:lnTo>
                  <a:pt x="10541319" y="2113545"/>
                </a:lnTo>
                <a:lnTo>
                  <a:pt x="10501185" y="2139062"/>
                </a:lnTo>
                <a:lnTo>
                  <a:pt x="10455688" y="2155323"/>
                </a:lnTo>
                <a:lnTo>
                  <a:pt x="10406126" y="2161032"/>
                </a:lnTo>
                <a:lnTo>
                  <a:pt x="216103" y="2161032"/>
                </a:lnTo>
                <a:lnTo>
                  <a:pt x="166551" y="2155323"/>
                </a:lnTo>
                <a:lnTo>
                  <a:pt x="121064" y="2139062"/>
                </a:lnTo>
                <a:lnTo>
                  <a:pt x="80939" y="2113545"/>
                </a:lnTo>
                <a:lnTo>
                  <a:pt x="47474" y="2080071"/>
                </a:lnTo>
                <a:lnTo>
                  <a:pt x="21964" y="2039937"/>
                </a:lnTo>
                <a:lnTo>
                  <a:pt x="5707" y="1994440"/>
                </a:lnTo>
                <a:lnTo>
                  <a:pt x="0" y="1944877"/>
                </a:lnTo>
                <a:lnTo>
                  <a:pt x="0" y="216154"/>
                </a:lnTo>
                <a:close/>
              </a:path>
            </a:pathLst>
          </a:custGeom>
          <a:ln w="12192">
            <a:solidFill>
              <a:srgbClr val="6FAC46"/>
            </a:solidFill>
          </a:ln>
        </p:spPr>
        <p:txBody>
          <a:bodyPr wrap="square" lIns="0" tIns="0" rIns="0" bIns="0" rtlCol="0"/>
          <a:lstStyle/>
          <a:p>
            <a:endParaRPr/>
          </a:p>
        </p:txBody>
      </p:sp>
      <p:sp>
        <p:nvSpPr>
          <p:cNvPr id="6" name="object 6"/>
          <p:cNvSpPr txBox="1"/>
          <p:nvPr/>
        </p:nvSpPr>
        <p:spPr>
          <a:xfrm>
            <a:off x="1545082" y="2293746"/>
            <a:ext cx="3231895" cy="386644"/>
          </a:xfrm>
          <a:prstGeom prst="rect">
            <a:avLst/>
          </a:prstGeom>
        </p:spPr>
        <p:txBody>
          <a:bodyPr vert="horz" wrap="square" lIns="0" tIns="65405" rIns="0" bIns="0" rtlCol="0">
            <a:spAutoFit/>
          </a:bodyPr>
          <a:lstStyle/>
          <a:p>
            <a:pPr marL="12700" marR="5080" indent="198120">
              <a:lnSpc>
                <a:spcPts val="2480"/>
              </a:lnSpc>
              <a:spcBef>
                <a:spcPts val="515"/>
              </a:spcBef>
            </a:pPr>
            <a:r>
              <a:rPr lang="en-US" sz="2400" spc="-5" dirty="0">
                <a:solidFill>
                  <a:srgbClr val="007A8B"/>
                </a:solidFill>
                <a:latin typeface="Times New Roman"/>
                <a:cs typeface="Times New Roman"/>
              </a:rPr>
              <a:t>Basic approaches</a:t>
            </a:r>
            <a:endParaRPr lang="ru-RU" sz="2400" dirty="0">
              <a:latin typeface="Times New Roman"/>
              <a:cs typeface="Times New Roman"/>
            </a:endParaRPr>
          </a:p>
        </p:txBody>
      </p:sp>
      <p:sp>
        <p:nvSpPr>
          <p:cNvPr id="7" name="object 7"/>
          <p:cNvSpPr/>
          <p:nvPr/>
        </p:nvSpPr>
        <p:spPr>
          <a:xfrm>
            <a:off x="7323581" y="1681733"/>
            <a:ext cx="1607820" cy="845819"/>
          </a:xfrm>
          <a:custGeom>
            <a:avLst/>
            <a:gdLst/>
            <a:ahLst/>
            <a:cxnLst/>
            <a:rect l="l" t="t" r="r" b="b"/>
            <a:pathLst>
              <a:path w="1607820" h="845819">
                <a:moveTo>
                  <a:pt x="1523238" y="0"/>
                </a:moveTo>
                <a:lnTo>
                  <a:pt x="84582" y="0"/>
                </a:lnTo>
                <a:lnTo>
                  <a:pt x="51649" y="6643"/>
                </a:lnTo>
                <a:lnTo>
                  <a:pt x="24765" y="24764"/>
                </a:lnTo>
                <a:lnTo>
                  <a:pt x="6643" y="51649"/>
                </a:lnTo>
                <a:lnTo>
                  <a:pt x="0" y="84581"/>
                </a:lnTo>
                <a:lnTo>
                  <a:pt x="0" y="761238"/>
                </a:lnTo>
                <a:lnTo>
                  <a:pt x="6643" y="794170"/>
                </a:lnTo>
                <a:lnTo>
                  <a:pt x="24765" y="821054"/>
                </a:lnTo>
                <a:lnTo>
                  <a:pt x="51649" y="839176"/>
                </a:lnTo>
                <a:lnTo>
                  <a:pt x="84582" y="845819"/>
                </a:lnTo>
                <a:lnTo>
                  <a:pt x="1523238" y="845819"/>
                </a:lnTo>
                <a:lnTo>
                  <a:pt x="1556170" y="839176"/>
                </a:lnTo>
                <a:lnTo>
                  <a:pt x="1583054" y="821054"/>
                </a:lnTo>
                <a:lnTo>
                  <a:pt x="1601176" y="794170"/>
                </a:lnTo>
                <a:lnTo>
                  <a:pt x="1607820" y="761238"/>
                </a:lnTo>
                <a:lnTo>
                  <a:pt x="1607820" y="84581"/>
                </a:lnTo>
                <a:lnTo>
                  <a:pt x="1601176" y="51649"/>
                </a:lnTo>
                <a:lnTo>
                  <a:pt x="1583054" y="24764"/>
                </a:lnTo>
                <a:lnTo>
                  <a:pt x="1556170" y="6643"/>
                </a:lnTo>
                <a:lnTo>
                  <a:pt x="1523238" y="0"/>
                </a:lnTo>
                <a:close/>
              </a:path>
            </a:pathLst>
          </a:custGeom>
          <a:solidFill>
            <a:srgbClr val="6FAC46"/>
          </a:solidFill>
        </p:spPr>
        <p:txBody>
          <a:bodyPr wrap="square" lIns="0" tIns="0" rIns="0" bIns="0" rtlCol="0"/>
          <a:lstStyle/>
          <a:p>
            <a:endParaRPr/>
          </a:p>
        </p:txBody>
      </p:sp>
      <p:sp>
        <p:nvSpPr>
          <p:cNvPr id="8" name="object 8"/>
          <p:cNvSpPr txBox="1"/>
          <p:nvPr/>
        </p:nvSpPr>
        <p:spPr>
          <a:xfrm>
            <a:off x="7601839" y="1875536"/>
            <a:ext cx="1049020" cy="403957"/>
          </a:xfrm>
          <a:prstGeom prst="rect">
            <a:avLst/>
          </a:prstGeom>
        </p:spPr>
        <p:txBody>
          <a:bodyPr vert="horz" wrap="square" lIns="0" tIns="44450" rIns="0" bIns="0" rtlCol="0">
            <a:spAutoFit/>
          </a:bodyPr>
          <a:lstStyle/>
          <a:p>
            <a:pPr marL="12700" marR="5080" indent="89535" algn="ctr">
              <a:lnSpc>
                <a:spcPts val="1440"/>
              </a:lnSpc>
              <a:spcBef>
                <a:spcPts val="350"/>
              </a:spcBef>
            </a:pPr>
            <a:r>
              <a:rPr lang="en-US" sz="1400" spc="-15" dirty="0">
                <a:solidFill>
                  <a:srgbClr val="FFFFFF"/>
                </a:solidFill>
                <a:latin typeface="Times New Roman"/>
                <a:cs typeface="Times New Roman"/>
              </a:rPr>
              <a:t>Data science approach</a:t>
            </a:r>
            <a:endParaRPr lang="ru-RU" sz="1400" dirty="0">
              <a:latin typeface="Times New Roman"/>
              <a:cs typeface="Times New Roman"/>
            </a:endParaRPr>
          </a:p>
        </p:txBody>
      </p:sp>
      <p:grpSp>
        <p:nvGrpSpPr>
          <p:cNvPr id="9" name="object 9"/>
          <p:cNvGrpSpPr/>
          <p:nvPr/>
        </p:nvGrpSpPr>
        <p:grpSpPr>
          <a:xfrm>
            <a:off x="5746750" y="2523617"/>
            <a:ext cx="2383155" cy="1200150"/>
            <a:chOff x="5746750" y="2523617"/>
            <a:chExt cx="2383155" cy="1200150"/>
          </a:xfrm>
        </p:grpSpPr>
        <p:sp>
          <p:nvSpPr>
            <p:cNvPr id="10" name="object 10"/>
            <p:cNvSpPr/>
            <p:nvPr/>
          </p:nvSpPr>
          <p:spPr>
            <a:xfrm>
              <a:off x="6565391" y="2526792"/>
              <a:ext cx="1561465" cy="338455"/>
            </a:xfrm>
            <a:custGeom>
              <a:avLst/>
              <a:gdLst/>
              <a:ahLst/>
              <a:cxnLst/>
              <a:rect l="l" t="t" r="r" b="b"/>
              <a:pathLst>
                <a:path w="1561465" h="338455">
                  <a:moveTo>
                    <a:pt x="1561337" y="0"/>
                  </a:moveTo>
                  <a:lnTo>
                    <a:pt x="1561337" y="169291"/>
                  </a:lnTo>
                  <a:lnTo>
                    <a:pt x="0" y="169291"/>
                  </a:lnTo>
                  <a:lnTo>
                    <a:pt x="0" y="338455"/>
                  </a:lnTo>
                </a:path>
              </a:pathLst>
            </a:custGeom>
            <a:ln w="6096">
              <a:solidFill>
                <a:srgbClr val="007A8B"/>
              </a:solidFill>
            </a:ln>
          </p:spPr>
          <p:txBody>
            <a:bodyPr wrap="square" lIns="0" tIns="0" rIns="0" bIns="0" rtlCol="0"/>
            <a:lstStyle/>
            <a:p>
              <a:endParaRPr/>
            </a:p>
          </p:txBody>
        </p:sp>
        <p:sp>
          <p:nvSpPr>
            <p:cNvPr id="11" name="object 11"/>
            <p:cNvSpPr/>
            <p:nvPr/>
          </p:nvSpPr>
          <p:spPr>
            <a:xfrm>
              <a:off x="5756910" y="2865882"/>
              <a:ext cx="1618615" cy="847725"/>
            </a:xfrm>
            <a:custGeom>
              <a:avLst/>
              <a:gdLst/>
              <a:ahLst/>
              <a:cxnLst/>
              <a:rect l="l" t="t" r="r" b="b"/>
              <a:pathLst>
                <a:path w="1618615" h="847725">
                  <a:moveTo>
                    <a:pt x="1533779" y="0"/>
                  </a:moveTo>
                  <a:lnTo>
                    <a:pt x="84709" y="0"/>
                  </a:lnTo>
                  <a:lnTo>
                    <a:pt x="51756" y="6663"/>
                  </a:lnTo>
                  <a:lnTo>
                    <a:pt x="24828" y="24828"/>
                  </a:lnTo>
                  <a:lnTo>
                    <a:pt x="6663" y="51756"/>
                  </a:lnTo>
                  <a:lnTo>
                    <a:pt x="0" y="84708"/>
                  </a:lnTo>
                  <a:lnTo>
                    <a:pt x="0" y="762634"/>
                  </a:lnTo>
                  <a:lnTo>
                    <a:pt x="6663" y="795587"/>
                  </a:lnTo>
                  <a:lnTo>
                    <a:pt x="24828" y="822515"/>
                  </a:lnTo>
                  <a:lnTo>
                    <a:pt x="51756" y="840680"/>
                  </a:lnTo>
                  <a:lnTo>
                    <a:pt x="84709" y="847343"/>
                  </a:lnTo>
                  <a:lnTo>
                    <a:pt x="1533779" y="847343"/>
                  </a:lnTo>
                  <a:lnTo>
                    <a:pt x="1566731" y="840680"/>
                  </a:lnTo>
                  <a:lnTo>
                    <a:pt x="1593659" y="822515"/>
                  </a:lnTo>
                  <a:lnTo>
                    <a:pt x="1611824" y="795587"/>
                  </a:lnTo>
                  <a:lnTo>
                    <a:pt x="1618488" y="762634"/>
                  </a:lnTo>
                  <a:lnTo>
                    <a:pt x="1618488" y="84708"/>
                  </a:lnTo>
                  <a:lnTo>
                    <a:pt x="1611824" y="51756"/>
                  </a:lnTo>
                  <a:lnTo>
                    <a:pt x="1593659" y="24828"/>
                  </a:lnTo>
                  <a:lnTo>
                    <a:pt x="1566731" y="6663"/>
                  </a:lnTo>
                  <a:lnTo>
                    <a:pt x="1533779" y="0"/>
                  </a:lnTo>
                  <a:close/>
                </a:path>
              </a:pathLst>
            </a:custGeom>
            <a:solidFill>
              <a:srgbClr val="6FAC46"/>
            </a:solidFill>
          </p:spPr>
          <p:txBody>
            <a:bodyPr wrap="square" lIns="0" tIns="0" rIns="0" bIns="0" rtlCol="0"/>
            <a:lstStyle/>
            <a:p>
              <a:endParaRPr/>
            </a:p>
          </p:txBody>
        </p:sp>
        <p:sp>
          <p:nvSpPr>
            <p:cNvPr id="12" name="object 12"/>
            <p:cNvSpPr/>
            <p:nvPr/>
          </p:nvSpPr>
          <p:spPr>
            <a:xfrm>
              <a:off x="5756910" y="2865882"/>
              <a:ext cx="1618615" cy="847725"/>
            </a:xfrm>
            <a:custGeom>
              <a:avLst/>
              <a:gdLst/>
              <a:ahLst/>
              <a:cxnLst/>
              <a:rect l="l" t="t" r="r" b="b"/>
              <a:pathLst>
                <a:path w="1618615" h="847725">
                  <a:moveTo>
                    <a:pt x="0" y="84708"/>
                  </a:moveTo>
                  <a:lnTo>
                    <a:pt x="6663" y="51756"/>
                  </a:lnTo>
                  <a:lnTo>
                    <a:pt x="24828" y="24828"/>
                  </a:lnTo>
                  <a:lnTo>
                    <a:pt x="51756" y="6663"/>
                  </a:lnTo>
                  <a:lnTo>
                    <a:pt x="84709" y="0"/>
                  </a:lnTo>
                  <a:lnTo>
                    <a:pt x="1533779" y="0"/>
                  </a:lnTo>
                  <a:lnTo>
                    <a:pt x="1566731" y="6663"/>
                  </a:lnTo>
                  <a:lnTo>
                    <a:pt x="1593659" y="24828"/>
                  </a:lnTo>
                  <a:lnTo>
                    <a:pt x="1611824" y="51756"/>
                  </a:lnTo>
                  <a:lnTo>
                    <a:pt x="1618488" y="84708"/>
                  </a:lnTo>
                  <a:lnTo>
                    <a:pt x="1618488" y="762634"/>
                  </a:lnTo>
                  <a:lnTo>
                    <a:pt x="1611824" y="795587"/>
                  </a:lnTo>
                  <a:lnTo>
                    <a:pt x="1593659" y="822515"/>
                  </a:lnTo>
                  <a:lnTo>
                    <a:pt x="1566731" y="840680"/>
                  </a:lnTo>
                  <a:lnTo>
                    <a:pt x="1533779" y="847343"/>
                  </a:lnTo>
                  <a:lnTo>
                    <a:pt x="84709" y="847343"/>
                  </a:lnTo>
                  <a:lnTo>
                    <a:pt x="51756" y="840680"/>
                  </a:lnTo>
                  <a:lnTo>
                    <a:pt x="24828" y="822515"/>
                  </a:lnTo>
                  <a:lnTo>
                    <a:pt x="6663" y="795587"/>
                  </a:lnTo>
                  <a:lnTo>
                    <a:pt x="0" y="762634"/>
                  </a:lnTo>
                  <a:lnTo>
                    <a:pt x="0" y="84708"/>
                  </a:lnTo>
                  <a:close/>
                </a:path>
              </a:pathLst>
            </a:custGeom>
            <a:ln w="19812">
              <a:solidFill>
                <a:srgbClr val="FFFFFF"/>
              </a:solidFill>
            </a:ln>
          </p:spPr>
          <p:txBody>
            <a:bodyPr wrap="square" lIns="0" tIns="0" rIns="0" bIns="0" rtlCol="0"/>
            <a:lstStyle/>
            <a:p>
              <a:endParaRPr/>
            </a:p>
          </p:txBody>
        </p:sp>
      </p:grpSp>
      <p:sp>
        <p:nvSpPr>
          <p:cNvPr id="13" name="object 13"/>
          <p:cNvSpPr txBox="1"/>
          <p:nvPr/>
        </p:nvSpPr>
        <p:spPr>
          <a:xfrm>
            <a:off x="6132703" y="3060573"/>
            <a:ext cx="865505" cy="403957"/>
          </a:xfrm>
          <a:prstGeom prst="rect">
            <a:avLst/>
          </a:prstGeom>
        </p:spPr>
        <p:txBody>
          <a:bodyPr vert="horz" wrap="square" lIns="0" tIns="44450" rIns="0" bIns="0" rtlCol="0">
            <a:spAutoFit/>
          </a:bodyPr>
          <a:lstStyle/>
          <a:p>
            <a:pPr marL="81280" marR="5080" indent="-68580">
              <a:lnSpc>
                <a:spcPts val="1440"/>
              </a:lnSpc>
              <a:spcBef>
                <a:spcPts val="350"/>
              </a:spcBef>
            </a:pPr>
            <a:r>
              <a:rPr lang="en-US" sz="1400" spc="-10" dirty="0">
                <a:solidFill>
                  <a:srgbClr val="FFFFFF"/>
                </a:solidFill>
                <a:latin typeface="Times New Roman"/>
                <a:cs typeface="Times New Roman"/>
              </a:rPr>
              <a:t>Supervised Learning</a:t>
            </a:r>
            <a:endParaRPr sz="1400" dirty="0">
              <a:latin typeface="Times New Roman"/>
              <a:cs typeface="Times New Roman"/>
            </a:endParaRPr>
          </a:p>
        </p:txBody>
      </p:sp>
      <p:grpSp>
        <p:nvGrpSpPr>
          <p:cNvPr id="14" name="object 14"/>
          <p:cNvGrpSpPr/>
          <p:nvPr/>
        </p:nvGrpSpPr>
        <p:grpSpPr>
          <a:xfrm>
            <a:off x="4766817" y="3706114"/>
            <a:ext cx="1804670" cy="1201420"/>
            <a:chOff x="4766817" y="3706114"/>
            <a:chExt cx="1804670" cy="1201420"/>
          </a:xfrm>
        </p:grpSpPr>
        <p:sp>
          <p:nvSpPr>
            <p:cNvPr id="15" name="object 15"/>
            <p:cNvSpPr/>
            <p:nvPr/>
          </p:nvSpPr>
          <p:spPr>
            <a:xfrm>
              <a:off x="5609843" y="3712464"/>
              <a:ext cx="955675" cy="338455"/>
            </a:xfrm>
            <a:custGeom>
              <a:avLst/>
              <a:gdLst/>
              <a:ahLst/>
              <a:cxnLst/>
              <a:rect l="l" t="t" r="r" b="b"/>
              <a:pathLst>
                <a:path w="955675" h="338454">
                  <a:moveTo>
                    <a:pt x="955166" y="0"/>
                  </a:moveTo>
                  <a:lnTo>
                    <a:pt x="955166" y="169291"/>
                  </a:lnTo>
                  <a:lnTo>
                    <a:pt x="0" y="169291"/>
                  </a:lnTo>
                  <a:lnTo>
                    <a:pt x="0" y="338455"/>
                  </a:lnTo>
                </a:path>
              </a:pathLst>
            </a:custGeom>
            <a:ln w="12192">
              <a:solidFill>
                <a:srgbClr val="009F47"/>
              </a:solidFill>
            </a:ln>
          </p:spPr>
          <p:txBody>
            <a:bodyPr wrap="square" lIns="0" tIns="0" rIns="0" bIns="0" rtlCol="0"/>
            <a:lstStyle/>
            <a:p>
              <a:endParaRPr/>
            </a:p>
          </p:txBody>
        </p:sp>
        <p:sp>
          <p:nvSpPr>
            <p:cNvPr id="16" name="object 16"/>
            <p:cNvSpPr/>
            <p:nvPr/>
          </p:nvSpPr>
          <p:spPr>
            <a:xfrm>
              <a:off x="4776977" y="4051554"/>
              <a:ext cx="1667510" cy="845819"/>
            </a:xfrm>
            <a:custGeom>
              <a:avLst/>
              <a:gdLst/>
              <a:ahLst/>
              <a:cxnLst/>
              <a:rect l="l" t="t" r="r" b="b"/>
              <a:pathLst>
                <a:path w="1667510" h="845820">
                  <a:moveTo>
                    <a:pt x="1582674" y="0"/>
                  </a:moveTo>
                  <a:lnTo>
                    <a:pt x="84582" y="0"/>
                  </a:lnTo>
                  <a:lnTo>
                    <a:pt x="51649" y="6643"/>
                  </a:lnTo>
                  <a:lnTo>
                    <a:pt x="24764" y="24765"/>
                  </a:lnTo>
                  <a:lnTo>
                    <a:pt x="6643" y="51649"/>
                  </a:lnTo>
                  <a:lnTo>
                    <a:pt x="0" y="84582"/>
                  </a:lnTo>
                  <a:lnTo>
                    <a:pt x="0" y="761238"/>
                  </a:lnTo>
                  <a:lnTo>
                    <a:pt x="6643" y="794170"/>
                  </a:lnTo>
                  <a:lnTo>
                    <a:pt x="24765" y="821055"/>
                  </a:lnTo>
                  <a:lnTo>
                    <a:pt x="51649" y="839176"/>
                  </a:lnTo>
                  <a:lnTo>
                    <a:pt x="84582" y="845820"/>
                  </a:lnTo>
                  <a:lnTo>
                    <a:pt x="1582674" y="845820"/>
                  </a:lnTo>
                  <a:lnTo>
                    <a:pt x="1615606" y="839176"/>
                  </a:lnTo>
                  <a:lnTo>
                    <a:pt x="1642491" y="821055"/>
                  </a:lnTo>
                  <a:lnTo>
                    <a:pt x="1660612" y="794170"/>
                  </a:lnTo>
                  <a:lnTo>
                    <a:pt x="1667256" y="761238"/>
                  </a:lnTo>
                  <a:lnTo>
                    <a:pt x="1667256" y="84582"/>
                  </a:lnTo>
                  <a:lnTo>
                    <a:pt x="1660612" y="51649"/>
                  </a:lnTo>
                  <a:lnTo>
                    <a:pt x="1642490" y="24765"/>
                  </a:lnTo>
                  <a:lnTo>
                    <a:pt x="1615606" y="6643"/>
                  </a:lnTo>
                  <a:lnTo>
                    <a:pt x="1582674" y="0"/>
                  </a:lnTo>
                  <a:close/>
                </a:path>
              </a:pathLst>
            </a:custGeom>
            <a:solidFill>
              <a:srgbClr val="6FAC46"/>
            </a:solidFill>
          </p:spPr>
          <p:txBody>
            <a:bodyPr wrap="square" lIns="0" tIns="0" rIns="0" bIns="0" rtlCol="0"/>
            <a:lstStyle/>
            <a:p>
              <a:endParaRPr/>
            </a:p>
          </p:txBody>
        </p:sp>
        <p:sp>
          <p:nvSpPr>
            <p:cNvPr id="17" name="object 17"/>
            <p:cNvSpPr/>
            <p:nvPr/>
          </p:nvSpPr>
          <p:spPr>
            <a:xfrm>
              <a:off x="4776977" y="4051554"/>
              <a:ext cx="1667510" cy="845819"/>
            </a:xfrm>
            <a:custGeom>
              <a:avLst/>
              <a:gdLst/>
              <a:ahLst/>
              <a:cxnLst/>
              <a:rect l="l" t="t" r="r" b="b"/>
              <a:pathLst>
                <a:path w="1667510" h="845820">
                  <a:moveTo>
                    <a:pt x="0" y="84582"/>
                  </a:moveTo>
                  <a:lnTo>
                    <a:pt x="6643" y="51649"/>
                  </a:lnTo>
                  <a:lnTo>
                    <a:pt x="24764" y="24765"/>
                  </a:lnTo>
                  <a:lnTo>
                    <a:pt x="51649" y="6643"/>
                  </a:lnTo>
                  <a:lnTo>
                    <a:pt x="84582" y="0"/>
                  </a:lnTo>
                  <a:lnTo>
                    <a:pt x="1582674" y="0"/>
                  </a:lnTo>
                  <a:lnTo>
                    <a:pt x="1615606" y="6643"/>
                  </a:lnTo>
                  <a:lnTo>
                    <a:pt x="1642490" y="24765"/>
                  </a:lnTo>
                  <a:lnTo>
                    <a:pt x="1660612" y="51649"/>
                  </a:lnTo>
                  <a:lnTo>
                    <a:pt x="1667256" y="84582"/>
                  </a:lnTo>
                  <a:lnTo>
                    <a:pt x="1667256" y="761238"/>
                  </a:lnTo>
                  <a:lnTo>
                    <a:pt x="1660612" y="794170"/>
                  </a:lnTo>
                  <a:lnTo>
                    <a:pt x="1642491" y="821055"/>
                  </a:lnTo>
                  <a:lnTo>
                    <a:pt x="1615606" y="839176"/>
                  </a:lnTo>
                  <a:lnTo>
                    <a:pt x="1582674" y="845820"/>
                  </a:lnTo>
                  <a:lnTo>
                    <a:pt x="84582" y="845820"/>
                  </a:lnTo>
                  <a:lnTo>
                    <a:pt x="51649" y="839176"/>
                  </a:lnTo>
                  <a:lnTo>
                    <a:pt x="24765" y="821055"/>
                  </a:lnTo>
                  <a:lnTo>
                    <a:pt x="6643" y="794170"/>
                  </a:lnTo>
                  <a:lnTo>
                    <a:pt x="0" y="761238"/>
                  </a:lnTo>
                  <a:lnTo>
                    <a:pt x="0" y="84582"/>
                  </a:lnTo>
                  <a:close/>
                </a:path>
              </a:pathLst>
            </a:custGeom>
            <a:ln w="19812">
              <a:solidFill>
                <a:srgbClr val="FFFFFF"/>
              </a:solidFill>
            </a:ln>
          </p:spPr>
          <p:txBody>
            <a:bodyPr wrap="square" lIns="0" tIns="0" rIns="0" bIns="0" rtlCol="0"/>
            <a:lstStyle/>
            <a:p>
              <a:endParaRPr/>
            </a:p>
          </p:txBody>
        </p:sp>
      </p:grpSp>
      <p:sp>
        <p:nvSpPr>
          <p:cNvPr id="18" name="object 18"/>
          <p:cNvSpPr txBox="1"/>
          <p:nvPr/>
        </p:nvSpPr>
        <p:spPr>
          <a:xfrm>
            <a:off x="5020436" y="4337684"/>
            <a:ext cx="1179195" cy="228268"/>
          </a:xfrm>
          <a:prstGeom prst="rect">
            <a:avLst/>
          </a:prstGeom>
        </p:spPr>
        <p:txBody>
          <a:bodyPr vert="horz" wrap="square" lIns="0" tIns="12700" rIns="0" bIns="0" rtlCol="0">
            <a:spAutoFit/>
          </a:bodyPr>
          <a:lstStyle/>
          <a:p>
            <a:pPr marL="12700" algn="ctr">
              <a:lnSpc>
                <a:spcPct val="100000"/>
              </a:lnSpc>
              <a:spcBef>
                <a:spcPts val="100"/>
              </a:spcBef>
            </a:pPr>
            <a:r>
              <a:rPr lang="en-US" sz="1400" spc="-10" dirty="0">
                <a:solidFill>
                  <a:srgbClr val="FFFFFF"/>
                </a:solidFill>
                <a:latin typeface="Times New Roman"/>
                <a:cs typeface="Times New Roman"/>
              </a:rPr>
              <a:t>Prediction</a:t>
            </a:r>
            <a:endParaRPr sz="1400" dirty="0">
              <a:latin typeface="Times New Roman"/>
              <a:cs typeface="Times New Roman"/>
            </a:endParaRPr>
          </a:p>
        </p:txBody>
      </p:sp>
      <p:grpSp>
        <p:nvGrpSpPr>
          <p:cNvPr id="19" name="object 19"/>
          <p:cNvGrpSpPr/>
          <p:nvPr/>
        </p:nvGrpSpPr>
        <p:grpSpPr>
          <a:xfrm>
            <a:off x="6562217" y="3709289"/>
            <a:ext cx="1803400" cy="1198245"/>
            <a:chOff x="6562217" y="3709289"/>
            <a:chExt cx="1803400" cy="1198245"/>
          </a:xfrm>
        </p:grpSpPr>
        <p:sp>
          <p:nvSpPr>
            <p:cNvPr id="20" name="object 20"/>
            <p:cNvSpPr/>
            <p:nvPr/>
          </p:nvSpPr>
          <p:spPr>
            <a:xfrm>
              <a:off x="6565392" y="3712464"/>
              <a:ext cx="1024255" cy="338455"/>
            </a:xfrm>
            <a:custGeom>
              <a:avLst/>
              <a:gdLst/>
              <a:ahLst/>
              <a:cxnLst/>
              <a:rect l="l" t="t" r="r" b="b"/>
              <a:pathLst>
                <a:path w="1024254" h="338454">
                  <a:moveTo>
                    <a:pt x="0" y="0"/>
                  </a:moveTo>
                  <a:lnTo>
                    <a:pt x="0" y="169291"/>
                  </a:lnTo>
                  <a:lnTo>
                    <a:pt x="1024254" y="169291"/>
                  </a:lnTo>
                  <a:lnTo>
                    <a:pt x="1024254" y="338455"/>
                  </a:lnTo>
                </a:path>
              </a:pathLst>
            </a:custGeom>
            <a:ln w="6095">
              <a:solidFill>
                <a:srgbClr val="007A8B"/>
              </a:solidFill>
            </a:ln>
          </p:spPr>
          <p:txBody>
            <a:bodyPr wrap="square" lIns="0" tIns="0" rIns="0" bIns="0" rtlCol="0"/>
            <a:lstStyle/>
            <a:p>
              <a:endParaRPr/>
            </a:p>
          </p:txBody>
        </p:sp>
        <p:sp>
          <p:nvSpPr>
            <p:cNvPr id="21" name="object 21"/>
            <p:cNvSpPr/>
            <p:nvPr/>
          </p:nvSpPr>
          <p:spPr>
            <a:xfrm>
              <a:off x="6825234" y="4051554"/>
              <a:ext cx="1530350" cy="845819"/>
            </a:xfrm>
            <a:custGeom>
              <a:avLst/>
              <a:gdLst/>
              <a:ahLst/>
              <a:cxnLst/>
              <a:rect l="l" t="t" r="r" b="b"/>
              <a:pathLst>
                <a:path w="1530350" h="845820">
                  <a:moveTo>
                    <a:pt x="1445514" y="0"/>
                  </a:moveTo>
                  <a:lnTo>
                    <a:pt x="84582" y="0"/>
                  </a:lnTo>
                  <a:lnTo>
                    <a:pt x="51649" y="6643"/>
                  </a:lnTo>
                  <a:lnTo>
                    <a:pt x="24765" y="24765"/>
                  </a:lnTo>
                  <a:lnTo>
                    <a:pt x="6643" y="51649"/>
                  </a:lnTo>
                  <a:lnTo>
                    <a:pt x="0" y="84582"/>
                  </a:lnTo>
                  <a:lnTo>
                    <a:pt x="0" y="761238"/>
                  </a:lnTo>
                  <a:lnTo>
                    <a:pt x="6643" y="794170"/>
                  </a:lnTo>
                  <a:lnTo>
                    <a:pt x="24765" y="821055"/>
                  </a:lnTo>
                  <a:lnTo>
                    <a:pt x="51649" y="839176"/>
                  </a:lnTo>
                  <a:lnTo>
                    <a:pt x="84582" y="845820"/>
                  </a:lnTo>
                  <a:lnTo>
                    <a:pt x="1445514" y="845820"/>
                  </a:lnTo>
                  <a:lnTo>
                    <a:pt x="1478446" y="839176"/>
                  </a:lnTo>
                  <a:lnTo>
                    <a:pt x="1505330" y="821055"/>
                  </a:lnTo>
                  <a:lnTo>
                    <a:pt x="1523452" y="794170"/>
                  </a:lnTo>
                  <a:lnTo>
                    <a:pt x="1530096" y="761238"/>
                  </a:lnTo>
                  <a:lnTo>
                    <a:pt x="1530096" y="84582"/>
                  </a:lnTo>
                  <a:lnTo>
                    <a:pt x="1523452" y="51649"/>
                  </a:lnTo>
                  <a:lnTo>
                    <a:pt x="1505330" y="24765"/>
                  </a:lnTo>
                  <a:lnTo>
                    <a:pt x="1478446" y="6643"/>
                  </a:lnTo>
                  <a:lnTo>
                    <a:pt x="1445514" y="0"/>
                  </a:lnTo>
                  <a:close/>
                </a:path>
              </a:pathLst>
            </a:custGeom>
            <a:solidFill>
              <a:srgbClr val="6FAC46"/>
            </a:solidFill>
          </p:spPr>
          <p:txBody>
            <a:bodyPr wrap="square" lIns="0" tIns="0" rIns="0" bIns="0" rtlCol="0"/>
            <a:lstStyle/>
            <a:p>
              <a:endParaRPr/>
            </a:p>
          </p:txBody>
        </p:sp>
        <p:sp>
          <p:nvSpPr>
            <p:cNvPr id="22" name="object 22"/>
            <p:cNvSpPr/>
            <p:nvPr/>
          </p:nvSpPr>
          <p:spPr>
            <a:xfrm>
              <a:off x="6825234" y="4051554"/>
              <a:ext cx="1530350" cy="845819"/>
            </a:xfrm>
            <a:custGeom>
              <a:avLst/>
              <a:gdLst/>
              <a:ahLst/>
              <a:cxnLst/>
              <a:rect l="l" t="t" r="r" b="b"/>
              <a:pathLst>
                <a:path w="1530350" h="845820">
                  <a:moveTo>
                    <a:pt x="0" y="84582"/>
                  </a:moveTo>
                  <a:lnTo>
                    <a:pt x="6643" y="51649"/>
                  </a:lnTo>
                  <a:lnTo>
                    <a:pt x="24765" y="24765"/>
                  </a:lnTo>
                  <a:lnTo>
                    <a:pt x="51649" y="6643"/>
                  </a:lnTo>
                  <a:lnTo>
                    <a:pt x="84582" y="0"/>
                  </a:lnTo>
                  <a:lnTo>
                    <a:pt x="1445514" y="0"/>
                  </a:lnTo>
                  <a:lnTo>
                    <a:pt x="1478446" y="6643"/>
                  </a:lnTo>
                  <a:lnTo>
                    <a:pt x="1505330" y="24765"/>
                  </a:lnTo>
                  <a:lnTo>
                    <a:pt x="1523452" y="51649"/>
                  </a:lnTo>
                  <a:lnTo>
                    <a:pt x="1530096" y="84582"/>
                  </a:lnTo>
                  <a:lnTo>
                    <a:pt x="1530096" y="761238"/>
                  </a:lnTo>
                  <a:lnTo>
                    <a:pt x="1523452" y="794170"/>
                  </a:lnTo>
                  <a:lnTo>
                    <a:pt x="1505330" y="821055"/>
                  </a:lnTo>
                  <a:lnTo>
                    <a:pt x="1478446" y="839176"/>
                  </a:lnTo>
                  <a:lnTo>
                    <a:pt x="1445514" y="845820"/>
                  </a:lnTo>
                  <a:lnTo>
                    <a:pt x="84582" y="845820"/>
                  </a:lnTo>
                  <a:lnTo>
                    <a:pt x="51649" y="839176"/>
                  </a:lnTo>
                  <a:lnTo>
                    <a:pt x="24765" y="821055"/>
                  </a:lnTo>
                  <a:lnTo>
                    <a:pt x="6643" y="794170"/>
                  </a:lnTo>
                  <a:lnTo>
                    <a:pt x="0" y="761238"/>
                  </a:lnTo>
                  <a:lnTo>
                    <a:pt x="0" y="84582"/>
                  </a:lnTo>
                  <a:close/>
                </a:path>
              </a:pathLst>
            </a:custGeom>
            <a:ln w="19812">
              <a:solidFill>
                <a:srgbClr val="FFFFFF"/>
              </a:solidFill>
            </a:ln>
          </p:spPr>
          <p:txBody>
            <a:bodyPr wrap="square" lIns="0" tIns="0" rIns="0" bIns="0" rtlCol="0"/>
            <a:lstStyle/>
            <a:p>
              <a:endParaRPr/>
            </a:p>
          </p:txBody>
        </p:sp>
      </p:grpSp>
      <p:sp>
        <p:nvSpPr>
          <p:cNvPr id="23" name="object 23"/>
          <p:cNvSpPr txBox="1"/>
          <p:nvPr/>
        </p:nvSpPr>
        <p:spPr>
          <a:xfrm>
            <a:off x="7067550" y="4337684"/>
            <a:ext cx="1044575"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FFFFFF"/>
                </a:solidFill>
                <a:latin typeface="Times New Roman"/>
                <a:cs typeface="Times New Roman"/>
              </a:rPr>
              <a:t>Classification</a:t>
            </a:r>
            <a:endParaRPr sz="1400" dirty="0">
              <a:latin typeface="Times New Roman"/>
              <a:cs typeface="Times New Roman"/>
            </a:endParaRPr>
          </a:p>
        </p:txBody>
      </p:sp>
      <p:grpSp>
        <p:nvGrpSpPr>
          <p:cNvPr id="24" name="object 24"/>
          <p:cNvGrpSpPr/>
          <p:nvPr/>
        </p:nvGrpSpPr>
        <p:grpSpPr>
          <a:xfrm>
            <a:off x="6120129" y="4893436"/>
            <a:ext cx="1471930" cy="1198245"/>
            <a:chOff x="6120129" y="4893436"/>
            <a:chExt cx="1471930" cy="1198245"/>
          </a:xfrm>
        </p:grpSpPr>
        <p:sp>
          <p:nvSpPr>
            <p:cNvPr id="25" name="object 25"/>
            <p:cNvSpPr/>
            <p:nvPr/>
          </p:nvSpPr>
          <p:spPr>
            <a:xfrm>
              <a:off x="6763511" y="4896611"/>
              <a:ext cx="825500" cy="338455"/>
            </a:xfrm>
            <a:custGeom>
              <a:avLst/>
              <a:gdLst/>
              <a:ahLst/>
              <a:cxnLst/>
              <a:rect l="l" t="t" r="r" b="b"/>
              <a:pathLst>
                <a:path w="825500" h="338454">
                  <a:moveTo>
                    <a:pt x="825119" y="0"/>
                  </a:moveTo>
                  <a:lnTo>
                    <a:pt x="825119" y="169290"/>
                  </a:lnTo>
                  <a:lnTo>
                    <a:pt x="0" y="169290"/>
                  </a:lnTo>
                  <a:lnTo>
                    <a:pt x="0" y="338454"/>
                  </a:lnTo>
                </a:path>
              </a:pathLst>
            </a:custGeom>
            <a:ln w="6096">
              <a:solidFill>
                <a:srgbClr val="007A8B"/>
              </a:solidFill>
            </a:ln>
          </p:spPr>
          <p:txBody>
            <a:bodyPr wrap="square" lIns="0" tIns="0" rIns="0" bIns="0" rtlCol="0"/>
            <a:lstStyle/>
            <a:p>
              <a:endParaRPr/>
            </a:p>
          </p:txBody>
        </p:sp>
        <p:sp>
          <p:nvSpPr>
            <p:cNvPr id="26" name="object 26"/>
            <p:cNvSpPr/>
            <p:nvPr/>
          </p:nvSpPr>
          <p:spPr>
            <a:xfrm>
              <a:off x="6130289" y="5235701"/>
              <a:ext cx="1270000" cy="845819"/>
            </a:xfrm>
            <a:custGeom>
              <a:avLst/>
              <a:gdLst/>
              <a:ahLst/>
              <a:cxnLst/>
              <a:rect l="l" t="t" r="r" b="b"/>
              <a:pathLst>
                <a:path w="1270000" h="845820">
                  <a:moveTo>
                    <a:pt x="1184910" y="0"/>
                  </a:moveTo>
                  <a:lnTo>
                    <a:pt x="84582" y="0"/>
                  </a:lnTo>
                  <a:lnTo>
                    <a:pt x="51649" y="6643"/>
                  </a:lnTo>
                  <a:lnTo>
                    <a:pt x="24764" y="24765"/>
                  </a:lnTo>
                  <a:lnTo>
                    <a:pt x="6643" y="51649"/>
                  </a:lnTo>
                  <a:lnTo>
                    <a:pt x="0" y="84582"/>
                  </a:lnTo>
                  <a:lnTo>
                    <a:pt x="0" y="761238"/>
                  </a:lnTo>
                  <a:lnTo>
                    <a:pt x="6643" y="794159"/>
                  </a:lnTo>
                  <a:lnTo>
                    <a:pt x="24765" y="821045"/>
                  </a:lnTo>
                  <a:lnTo>
                    <a:pt x="51649" y="839172"/>
                  </a:lnTo>
                  <a:lnTo>
                    <a:pt x="84582" y="845820"/>
                  </a:lnTo>
                  <a:lnTo>
                    <a:pt x="1184910" y="845820"/>
                  </a:lnTo>
                  <a:lnTo>
                    <a:pt x="1217842" y="839172"/>
                  </a:lnTo>
                  <a:lnTo>
                    <a:pt x="1244726" y="821045"/>
                  </a:lnTo>
                  <a:lnTo>
                    <a:pt x="1262848" y="794159"/>
                  </a:lnTo>
                  <a:lnTo>
                    <a:pt x="1269491" y="761238"/>
                  </a:lnTo>
                  <a:lnTo>
                    <a:pt x="1269491" y="84582"/>
                  </a:lnTo>
                  <a:lnTo>
                    <a:pt x="1262848" y="51649"/>
                  </a:lnTo>
                  <a:lnTo>
                    <a:pt x="1244726" y="24765"/>
                  </a:lnTo>
                  <a:lnTo>
                    <a:pt x="1217842" y="6643"/>
                  </a:lnTo>
                  <a:lnTo>
                    <a:pt x="1184910" y="0"/>
                  </a:lnTo>
                  <a:close/>
                </a:path>
              </a:pathLst>
            </a:custGeom>
            <a:solidFill>
              <a:srgbClr val="5B9BD4"/>
            </a:solidFill>
          </p:spPr>
          <p:txBody>
            <a:bodyPr wrap="square" lIns="0" tIns="0" rIns="0" bIns="0" rtlCol="0"/>
            <a:lstStyle/>
            <a:p>
              <a:endParaRPr/>
            </a:p>
          </p:txBody>
        </p:sp>
        <p:sp>
          <p:nvSpPr>
            <p:cNvPr id="27" name="object 27"/>
            <p:cNvSpPr/>
            <p:nvPr/>
          </p:nvSpPr>
          <p:spPr>
            <a:xfrm>
              <a:off x="6130289" y="5235701"/>
              <a:ext cx="1270000" cy="845819"/>
            </a:xfrm>
            <a:custGeom>
              <a:avLst/>
              <a:gdLst/>
              <a:ahLst/>
              <a:cxnLst/>
              <a:rect l="l" t="t" r="r" b="b"/>
              <a:pathLst>
                <a:path w="1270000" h="845820">
                  <a:moveTo>
                    <a:pt x="0" y="84582"/>
                  </a:moveTo>
                  <a:lnTo>
                    <a:pt x="6643" y="51649"/>
                  </a:lnTo>
                  <a:lnTo>
                    <a:pt x="24764" y="24765"/>
                  </a:lnTo>
                  <a:lnTo>
                    <a:pt x="51649" y="6643"/>
                  </a:lnTo>
                  <a:lnTo>
                    <a:pt x="84582" y="0"/>
                  </a:lnTo>
                  <a:lnTo>
                    <a:pt x="1184910" y="0"/>
                  </a:lnTo>
                  <a:lnTo>
                    <a:pt x="1217842" y="6643"/>
                  </a:lnTo>
                  <a:lnTo>
                    <a:pt x="1244726" y="24765"/>
                  </a:lnTo>
                  <a:lnTo>
                    <a:pt x="1262848" y="51649"/>
                  </a:lnTo>
                  <a:lnTo>
                    <a:pt x="1269491" y="84582"/>
                  </a:lnTo>
                  <a:lnTo>
                    <a:pt x="1269491" y="761238"/>
                  </a:lnTo>
                  <a:lnTo>
                    <a:pt x="1262848" y="794159"/>
                  </a:lnTo>
                  <a:lnTo>
                    <a:pt x="1244726" y="821045"/>
                  </a:lnTo>
                  <a:lnTo>
                    <a:pt x="1217842" y="839172"/>
                  </a:lnTo>
                  <a:lnTo>
                    <a:pt x="1184910" y="845820"/>
                  </a:lnTo>
                  <a:lnTo>
                    <a:pt x="84582" y="845820"/>
                  </a:lnTo>
                  <a:lnTo>
                    <a:pt x="51649" y="839172"/>
                  </a:lnTo>
                  <a:lnTo>
                    <a:pt x="24765" y="821045"/>
                  </a:lnTo>
                  <a:lnTo>
                    <a:pt x="6643" y="794159"/>
                  </a:lnTo>
                  <a:lnTo>
                    <a:pt x="0" y="761238"/>
                  </a:lnTo>
                  <a:lnTo>
                    <a:pt x="0" y="84582"/>
                  </a:lnTo>
                  <a:close/>
                </a:path>
              </a:pathLst>
            </a:custGeom>
            <a:ln w="19812">
              <a:solidFill>
                <a:srgbClr val="FFFFFF"/>
              </a:solidFill>
            </a:ln>
          </p:spPr>
          <p:txBody>
            <a:bodyPr wrap="square" lIns="0" tIns="0" rIns="0" bIns="0" rtlCol="0"/>
            <a:lstStyle/>
            <a:p>
              <a:endParaRPr/>
            </a:p>
          </p:txBody>
        </p:sp>
      </p:grpSp>
      <p:sp>
        <p:nvSpPr>
          <p:cNvPr id="28" name="object 28"/>
          <p:cNvSpPr txBox="1"/>
          <p:nvPr/>
        </p:nvSpPr>
        <p:spPr>
          <a:xfrm>
            <a:off x="6337172" y="5522163"/>
            <a:ext cx="854710" cy="228909"/>
          </a:xfrm>
          <a:prstGeom prst="rect">
            <a:avLst/>
          </a:prstGeom>
        </p:spPr>
        <p:txBody>
          <a:bodyPr vert="horz" wrap="square" lIns="0" tIns="13335" rIns="0" bIns="0" rtlCol="0">
            <a:spAutoFit/>
          </a:bodyPr>
          <a:lstStyle/>
          <a:p>
            <a:pPr marL="12700" algn="ctr">
              <a:lnSpc>
                <a:spcPct val="100000"/>
              </a:lnSpc>
              <a:spcBef>
                <a:spcPts val="105"/>
              </a:spcBef>
            </a:pPr>
            <a:r>
              <a:rPr lang="en-US" sz="1400" spc="-5" dirty="0">
                <a:solidFill>
                  <a:srgbClr val="FFFFFF"/>
                </a:solidFill>
                <a:latin typeface="Times New Roman"/>
                <a:cs typeface="Times New Roman"/>
              </a:rPr>
              <a:t>Multiple</a:t>
            </a:r>
            <a:endParaRPr sz="1400" dirty="0">
              <a:latin typeface="Times New Roman"/>
              <a:cs typeface="Times New Roman"/>
            </a:endParaRPr>
          </a:p>
        </p:txBody>
      </p:sp>
      <p:grpSp>
        <p:nvGrpSpPr>
          <p:cNvPr id="29" name="object 29"/>
          <p:cNvGrpSpPr/>
          <p:nvPr/>
        </p:nvGrpSpPr>
        <p:grpSpPr>
          <a:xfrm>
            <a:off x="7586344" y="4893436"/>
            <a:ext cx="1474470" cy="1198245"/>
            <a:chOff x="7586344" y="4893436"/>
            <a:chExt cx="1474470" cy="1198245"/>
          </a:xfrm>
        </p:grpSpPr>
        <p:sp>
          <p:nvSpPr>
            <p:cNvPr id="30" name="object 30"/>
            <p:cNvSpPr/>
            <p:nvPr/>
          </p:nvSpPr>
          <p:spPr>
            <a:xfrm>
              <a:off x="7589519" y="4896611"/>
              <a:ext cx="825500" cy="338455"/>
            </a:xfrm>
            <a:custGeom>
              <a:avLst/>
              <a:gdLst/>
              <a:ahLst/>
              <a:cxnLst/>
              <a:rect l="l" t="t" r="r" b="b"/>
              <a:pathLst>
                <a:path w="825500" h="338454">
                  <a:moveTo>
                    <a:pt x="0" y="0"/>
                  </a:moveTo>
                  <a:lnTo>
                    <a:pt x="0" y="169290"/>
                  </a:lnTo>
                  <a:lnTo>
                    <a:pt x="825119" y="169290"/>
                  </a:lnTo>
                  <a:lnTo>
                    <a:pt x="825119" y="338454"/>
                  </a:lnTo>
                </a:path>
              </a:pathLst>
            </a:custGeom>
            <a:ln w="6096">
              <a:solidFill>
                <a:srgbClr val="007A8B"/>
              </a:solidFill>
            </a:ln>
          </p:spPr>
          <p:txBody>
            <a:bodyPr wrap="square" lIns="0" tIns="0" rIns="0" bIns="0" rtlCol="0"/>
            <a:lstStyle/>
            <a:p>
              <a:endParaRPr/>
            </a:p>
          </p:txBody>
        </p:sp>
        <p:sp>
          <p:nvSpPr>
            <p:cNvPr id="31" name="object 31"/>
            <p:cNvSpPr/>
            <p:nvPr/>
          </p:nvSpPr>
          <p:spPr>
            <a:xfrm>
              <a:off x="7780781" y="5235701"/>
              <a:ext cx="1270000" cy="845819"/>
            </a:xfrm>
            <a:custGeom>
              <a:avLst/>
              <a:gdLst/>
              <a:ahLst/>
              <a:cxnLst/>
              <a:rect l="l" t="t" r="r" b="b"/>
              <a:pathLst>
                <a:path w="1270000" h="845820">
                  <a:moveTo>
                    <a:pt x="1184910" y="0"/>
                  </a:moveTo>
                  <a:lnTo>
                    <a:pt x="84582" y="0"/>
                  </a:lnTo>
                  <a:lnTo>
                    <a:pt x="51649" y="6643"/>
                  </a:lnTo>
                  <a:lnTo>
                    <a:pt x="24765" y="24765"/>
                  </a:lnTo>
                  <a:lnTo>
                    <a:pt x="6643" y="51649"/>
                  </a:lnTo>
                  <a:lnTo>
                    <a:pt x="0" y="84582"/>
                  </a:lnTo>
                  <a:lnTo>
                    <a:pt x="0" y="761238"/>
                  </a:lnTo>
                  <a:lnTo>
                    <a:pt x="6643" y="794159"/>
                  </a:lnTo>
                  <a:lnTo>
                    <a:pt x="24765" y="821045"/>
                  </a:lnTo>
                  <a:lnTo>
                    <a:pt x="51649" y="839172"/>
                  </a:lnTo>
                  <a:lnTo>
                    <a:pt x="84582" y="845820"/>
                  </a:lnTo>
                  <a:lnTo>
                    <a:pt x="1184910" y="845820"/>
                  </a:lnTo>
                  <a:lnTo>
                    <a:pt x="1217842" y="839172"/>
                  </a:lnTo>
                  <a:lnTo>
                    <a:pt x="1244727" y="821045"/>
                  </a:lnTo>
                  <a:lnTo>
                    <a:pt x="1262848" y="794159"/>
                  </a:lnTo>
                  <a:lnTo>
                    <a:pt x="1269492" y="761238"/>
                  </a:lnTo>
                  <a:lnTo>
                    <a:pt x="1269492" y="84582"/>
                  </a:lnTo>
                  <a:lnTo>
                    <a:pt x="1262848" y="51649"/>
                  </a:lnTo>
                  <a:lnTo>
                    <a:pt x="1244727" y="24765"/>
                  </a:lnTo>
                  <a:lnTo>
                    <a:pt x="1217842" y="6643"/>
                  </a:lnTo>
                  <a:lnTo>
                    <a:pt x="1184910" y="0"/>
                  </a:lnTo>
                  <a:close/>
                </a:path>
              </a:pathLst>
            </a:custGeom>
            <a:solidFill>
              <a:srgbClr val="5B9BD4"/>
            </a:solidFill>
          </p:spPr>
          <p:txBody>
            <a:bodyPr wrap="square" lIns="0" tIns="0" rIns="0" bIns="0" rtlCol="0"/>
            <a:lstStyle/>
            <a:p>
              <a:endParaRPr/>
            </a:p>
          </p:txBody>
        </p:sp>
        <p:sp>
          <p:nvSpPr>
            <p:cNvPr id="32" name="object 32"/>
            <p:cNvSpPr/>
            <p:nvPr/>
          </p:nvSpPr>
          <p:spPr>
            <a:xfrm>
              <a:off x="7780781" y="5235701"/>
              <a:ext cx="1270000" cy="845819"/>
            </a:xfrm>
            <a:custGeom>
              <a:avLst/>
              <a:gdLst/>
              <a:ahLst/>
              <a:cxnLst/>
              <a:rect l="l" t="t" r="r" b="b"/>
              <a:pathLst>
                <a:path w="1270000" h="845820">
                  <a:moveTo>
                    <a:pt x="0" y="84582"/>
                  </a:moveTo>
                  <a:lnTo>
                    <a:pt x="6643" y="51649"/>
                  </a:lnTo>
                  <a:lnTo>
                    <a:pt x="24765" y="24765"/>
                  </a:lnTo>
                  <a:lnTo>
                    <a:pt x="51649" y="6643"/>
                  </a:lnTo>
                  <a:lnTo>
                    <a:pt x="84582" y="0"/>
                  </a:lnTo>
                  <a:lnTo>
                    <a:pt x="1184910" y="0"/>
                  </a:lnTo>
                  <a:lnTo>
                    <a:pt x="1217842" y="6643"/>
                  </a:lnTo>
                  <a:lnTo>
                    <a:pt x="1244727" y="24765"/>
                  </a:lnTo>
                  <a:lnTo>
                    <a:pt x="1262848" y="51649"/>
                  </a:lnTo>
                  <a:lnTo>
                    <a:pt x="1269492" y="84582"/>
                  </a:lnTo>
                  <a:lnTo>
                    <a:pt x="1269492" y="761238"/>
                  </a:lnTo>
                  <a:lnTo>
                    <a:pt x="1262848" y="794159"/>
                  </a:lnTo>
                  <a:lnTo>
                    <a:pt x="1244727" y="821045"/>
                  </a:lnTo>
                  <a:lnTo>
                    <a:pt x="1217842" y="839172"/>
                  </a:lnTo>
                  <a:lnTo>
                    <a:pt x="1184910" y="845820"/>
                  </a:lnTo>
                  <a:lnTo>
                    <a:pt x="84582" y="845820"/>
                  </a:lnTo>
                  <a:lnTo>
                    <a:pt x="51649" y="839172"/>
                  </a:lnTo>
                  <a:lnTo>
                    <a:pt x="24765" y="821045"/>
                  </a:lnTo>
                  <a:lnTo>
                    <a:pt x="6643" y="794159"/>
                  </a:lnTo>
                  <a:lnTo>
                    <a:pt x="0" y="761238"/>
                  </a:lnTo>
                  <a:lnTo>
                    <a:pt x="0" y="84582"/>
                  </a:lnTo>
                  <a:close/>
                </a:path>
              </a:pathLst>
            </a:custGeom>
            <a:ln w="19812">
              <a:solidFill>
                <a:srgbClr val="FFFFFF"/>
              </a:solidFill>
            </a:ln>
          </p:spPr>
          <p:txBody>
            <a:bodyPr wrap="square" lIns="0" tIns="0" rIns="0" bIns="0" rtlCol="0"/>
            <a:lstStyle/>
            <a:p>
              <a:endParaRPr/>
            </a:p>
          </p:txBody>
        </p:sp>
      </p:grpSp>
      <p:sp>
        <p:nvSpPr>
          <p:cNvPr id="33" name="object 33"/>
          <p:cNvSpPr txBox="1"/>
          <p:nvPr/>
        </p:nvSpPr>
        <p:spPr>
          <a:xfrm>
            <a:off x="8105013" y="5522163"/>
            <a:ext cx="617855" cy="228909"/>
          </a:xfrm>
          <a:prstGeom prst="rect">
            <a:avLst/>
          </a:prstGeom>
        </p:spPr>
        <p:txBody>
          <a:bodyPr vert="horz" wrap="square" lIns="0" tIns="13335" rIns="0" bIns="0" rtlCol="0">
            <a:spAutoFit/>
          </a:bodyPr>
          <a:lstStyle/>
          <a:p>
            <a:pPr marL="12700" algn="ctr">
              <a:lnSpc>
                <a:spcPct val="100000"/>
              </a:lnSpc>
              <a:spcBef>
                <a:spcPts val="105"/>
              </a:spcBef>
            </a:pPr>
            <a:r>
              <a:rPr lang="en-US" sz="1400" spc="-5" dirty="0">
                <a:solidFill>
                  <a:srgbClr val="FFFFFF"/>
                </a:solidFill>
                <a:latin typeface="Times New Roman"/>
                <a:cs typeface="Times New Roman"/>
              </a:rPr>
              <a:t>Binary</a:t>
            </a:r>
            <a:endParaRPr sz="1400" dirty="0">
              <a:latin typeface="Times New Roman"/>
              <a:cs typeface="Times New Roman"/>
            </a:endParaRPr>
          </a:p>
        </p:txBody>
      </p:sp>
      <p:grpSp>
        <p:nvGrpSpPr>
          <p:cNvPr id="34" name="object 34"/>
          <p:cNvGrpSpPr/>
          <p:nvPr/>
        </p:nvGrpSpPr>
        <p:grpSpPr>
          <a:xfrm>
            <a:off x="8119618" y="2520442"/>
            <a:ext cx="2388870" cy="1203325"/>
            <a:chOff x="8119618" y="2520442"/>
            <a:chExt cx="2388870" cy="1203325"/>
          </a:xfrm>
        </p:grpSpPr>
        <p:sp>
          <p:nvSpPr>
            <p:cNvPr id="35" name="object 35"/>
            <p:cNvSpPr/>
            <p:nvPr/>
          </p:nvSpPr>
          <p:spPr>
            <a:xfrm>
              <a:off x="8125968" y="2526792"/>
              <a:ext cx="1476375" cy="338455"/>
            </a:xfrm>
            <a:custGeom>
              <a:avLst/>
              <a:gdLst/>
              <a:ahLst/>
              <a:cxnLst/>
              <a:rect l="l" t="t" r="r" b="b"/>
              <a:pathLst>
                <a:path w="1476375" h="338455">
                  <a:moveTo>
                    <a:pt x="0" y="0"/>
                  </a:moveTo>
                  <a:lnTo>
                    <a:pt x="0" y="169291"/>
                  </a:lnTo>
                  <a:lnTo>
                    <a:pt x="1476375" y="169291"/>
                  </a:lnTo>
                  <a:lnTo>
                    <a:pt x="1476375" y="338455"/>
                  </a:lnTo>
                </a:path>
              </a:pathLst>
            </a:custGeom>
            <a:ln w="12192">
              <a:solidFill>
                <a:srgbClr val="008B3D"/>
              </a:solidFill>
            </a:ln>
          </p:spPr>
          <p:txBody>
            <a:bodyPr wrap="square" lIns="0" tIns="0" rIns="0" bIns="0" rtlCol="0"/>
            <a:lstStyle/>
            <a:p>
              <a:endParaRPr/>
            </a:p>
          </p:txBody>
        </p:sp>
        <p:sp>
          <p:nvSpPr>
            <p:cNvPr id="36" name="object 36"/>
            <p:cNvSpPr/>
            <p:nvPr/>
          </p:nvSpPr>
          <p:spPr>
            <a:xfrm>
              <a:off x="8708898" y="2865882"/>
              <a:ext cx="1789430" cy="847725"/>
            </a:xfrm>
            <a:custGeom>
              <a:avLst/>
              <a:gdLst/>
              <a:ahLst/>
              <a:cxnLst/>
              <a:rect l="l" t="t" r="r" b="b"/>
              <a:pathLst>
                <a:path w="1789429" h="847725">
                  <a:moveTo>
                    <a:pt x="1704467" y="0"/>
                  </a:moveTo>
                  <a:lnTo>
                    <a:pt x="84708" y="0"/>
                  </a:lnTo>
                  <a:lnTo>
                    <a:pt x="51756" y="6663"/>
                  </a:lnTo>
                  <a:lnTo>
                    <a:pt x="24828" y="24828"/>
                  </a:lnTo>
                  <a:lnTo>
                    <a:pt x="6663" y="51756"/>
                  </a:lnTo>
                  <a:lnTo>
                    <a:pt x="0" y="84708"/>
                  </a:lnTo>
                  <a:lnTo>
                    <a:pt x="0" y="762634"/>
                  </a:lnTo>
                  <a:lnTo>
                    <a:pt x="6663" y="795587"/>
                  </a:lnTo>
                  <a:lnTo>
                    <a:pt x="24828" y="822515"/>
                  </a:lnTo>
                  <a:lnTo>
                    <a:pt x="51756" y="840680"/>
                  </a:lnTo>
                  <a:lnTo>
                    <a:pt x="84708" y="847343"/>
                  </a:lnTo>
                  <a:lnTo>
                    <a:pt x="1704467" y="847343"/>
                  </a:lnTo>
                  <a:lnTo>
                    <a:pt x="1737419" y="840680"/>
                  </a:lnTo>
                  <a:lnTo>
                    <a:pt x="1764347" y="822515"/>
                  </a:lnTo>
                  <a:lnTo>
                    <a:pt x="1782512" y="795587"/>
                  </a:lnTo>
                  <a:lnTo>
                    <a:pt x="1789176" y="762634"/>
                  </a:lnTo>
                  <a:lnTo>
                    <a:pt x="1789176" y="84708"/>
                  </a:lnTo>
                  <a:lnTo>
                    <a:pt x="1782512" y="51756"/>
                  </a:lnTo>
                  <a:lnTo>
                    <a:pt x="1764347" y="24828"/>
                  </a:lnTo>
                  <a:lnTo>
                    <a:pt x="1737419" y="6663"/>
                  </a:lnTo>
                  <a:lnTo>
                    <a:pt x="1704467" y="0"/>
                  </a:lnTo>
                  <a:close/>
                </a:path>
              </a:pathLst>
            </a:custGeom>
            <a:solidFill>
              <a:srgbClr val="6FAC46"/>
            </a:solidFill>
          </p:spPr>
          <p:txBody>
            <a:bodyPr wrap="square" lIns="0" tIns="0" rIns="0" bIns="0" rtlCol="0"/>
            <a:lstStyle/>
            <a:p>
              <a:endParaRPr/>
            </a:p>
          </p:txBody>
        </p:sp>
        <p:sp>
          <p:nvSpPr>
            <p:cNvPr id="37" name="object 37"/>
            <p:cNvSpPr/>
            <p:nvPr/>
          </p:nvSpPr>
          <p:spPr>
            <a:xfrm>
              <a:off x="8708898" y="2865882"/>
              <a:ext cx="1789430" cy="847725"/>
            </a:xfrm>
            <a:custGeom>
              <a:avLst/>
              <a:gdLst/>
              <a:ahLst/>
              <a:cxnLst/>
              <a:rect l="l" t="t" r="r" b="b"/>
              <a:pathLst>
                <a:path w="1789429" h="847725">
                  <a:moveTo>
                    <a:pt x="0" y="84708"/>
                  </a:moveTo>
                  <a:lnTo>
                    <a:pt x="6663" y="51756"/>
                  </a:lnTo>
                  <a:lnTo>
                    <a:pt x="24828" y="24828"/>
                  </a:lnTo>
                  <a:lnTo>
                    <a:pt x="51756" y="6663"/>
                  </a:lnTo>
                  <a:lnTo>
                    <a:pt x="84708" y="0"/>
                  </a:lnTo>
                  <a:lnTo>
                    <a:pt x="1704467" y="0"/>
                  </a:lnTo>
                  <a:lnTo>
                    <a:pt x="1737419" y="6663"/>
                  </a:lnTo>
                  <a:lnTo>
                    <a:pt x="1764347" y="24828"/>
                  </a:lnTo>
                  <a:lnTo>
                    <a:pt x="1782512" y="51756"/>
                  </a:lnTo>
                  <a:lnTo>
                    <a:pt x="1789176" y="84708"/>
                  </a:lnTo>
                  <a:lnTo>
                    <a:pt x="1789176" y="762634"/>
                  </a:lnTo>
                  <a:lnTo>
                    <a:pt x="1782512" y="795587"/>
                  </a:lnTo>
                  <a:lnTo>
                    <a:pt x="1764347" y="822515"/>
                  </a:lnTo>
                  <a:lnTo>
                    <a:pt x="1737419" y="840680"/>
                  </a:lnTo>
                  <a:lnTo>
                    <a:pt x="1704467" y="847343"/>
                  </a:lnTo>
                  <a:lnTo>
                    <a:pt x="84708" y="847343"/>
                  </a:lnTo>
                  <a:lnTo>
                    <a:pt x="51756" y="840680"/>
                  </a:lnTo>
                  <a:lnTo>
                    <a:pt x="24828" y="822515"/>
                  </a:lnTo>
                  <a:lnTo>
                    <a:pt x="6663" y="795587"/>
                  </a:lnTo>
                  <a:lnTo>
                    <a:pt x="0" y="762634"/>
                  </a:lnTo>
                  <a:lnTo>
                    <a:pt x="0" y="84708"/>
                  </a:lnTo>
                  <a:close/>
                </a:path>
              </a:pathLst>
            </a:custGeom>
            <a:ln w="19811">
              <a:solidFill>
                <a:srgbClr val="FFFFFF"/>
              </a:solidFill>
            </a:ln>
          </p:spPr>
          <p:txBody>
            <a:bodyPr wrap="square" lIns="0" tIns="0" rIns="0" bIns="0" rtlCol="0"/>
            <a:lstStyle/>
            <a:p>
              <a:endParaRPr/>
            </a:p>
          </p:txBody>
        </p:sp>
      </p:grpSp>
      <p:sp>
        <p:nvSpPr>
          <p:cNvPr id="38" name="object 38"/>
          <p:cNvSpPr txBox="1"/>
          <p:nvPr/>
        </p:nvSpPr>
        <p:spPr>
          <a:xfrm>
            <a:off x="9085833" y="3060573"/>
            <a:ext cx="1034415" cy="403957"/>
          </a:xfrm>
          <a:prstGeom prst="rect">
            <a:avLst/>
          </a:prstGeom>
        </p:spPr>
        <p:txBody>
          <a:bodyPr vert="horz" wrap="square" lIns="0" tIns="44450" rIns="0" bIns="0" rtlCol="0">
            <a:spAutoFit/>
          </a:bodyPr>
          <a:lstStyle/>
          <a:p>
            <a:pPr marL="81280" marR="5080" indent="-68580" algn="ctr">
              <a:lnSpc>
                <a:spcPts val="1440"/>
              </a:lnSpc>
              <a:spcBef>
                <a:spcPts val="350"/>
              </a:spcBef>
            </a:pPr>
            <a:r>
              <a:rPr lang="en-US" sz="1400" spc="-10" dirty="0">
                <a:solidFill>
                  <a:srgbClr val="FFFFFF"/>
                </a:solidFill>
                <a:latin typeface="Times New Roman"/>
                <a:cs typeface="Times New Roman"/>
              </a:rPr>
              <a:t>Unsupervised Learning</a:t>
            </a:r>
            <a:endParaRPr lang="en-US" sz="1400" dirty="0">
              <a:latin typeface="Times New Roman"/>
              <a:cs typeface="Times New Roman"/>
            </a:endParaRPr>
          </a:p>
        </p:txBody>
      </p:sp>
      <p:grpSp>
        <p:nvGrpSpPr>
          <p:cNvPr id="39" name="object 39"/>
          <p:cNvGrpSpPr/>
          <p:nvPr/>
        </p:nvGrpSpPr>
        <p:grpSpPr>
          <a:xfrm>
            <a:off x="8724900" y="3712464"/>
            <a:ext cx="1755775" cy="1195070"/>
            <a:chOff x="8724900" y="3712464"/>
            <a:chExt cx="1755775" cy="1195070"/>
          </a:xfrm>
        </p:grpSpPr>
        <p:sp>
          <p:nvSpPr>
            <p:cNvPr id="40" name="object 40"/>
            <p:cNvSpPr/>
            <p:nvPr/>
          </p:nvSpPr>
          <p:spPr>
            <a:xfrm>
              <a:off x="9602724" y="3712464"/>
              <a:ext cx="0" cy="338455"/>
            </a:xfrm>
            <a:custGeom>
              <a:avLst/>
              <a:gdLst/>
              <a:ahLst/>
              <a:cxnLst/>
              <a:rect l="l" t="t" r="r" b="b"/>
              <a:pathLst>
                <a:path h="338454">
                  <a:moveTo>
                    <a:pt x="0" y="0"/>
                  </a:moveTo>
                  <a:lnTo>
                    <a:pt x="0" y="338455"/>
                  </a:lnTo>
                </a:path>
              </a:pathLst>
            </a:custGeom>
            <a:ln w="12192">
              <a:solidFill>
                <a:srgbClr val="009F47"/>
              </a:solidFill>
            </a:ln>
          </p:spPr>
          <p:txBody>
            <a:bodyPr wrap="square" lIns="0" tIns="0" rIns="0" bIns="0" rtlCol="0"/>
            <a:lstStyle/>
            <a:p>
              <a:endParaRPr/>
            </a:p>
          </p:txBody>
        </p:sp>
        <p:sp>
          <p:nvSpPr>
            <p:cNvPr id="41" name="object 41"/>
            <p:cNvSpPr/>
            <p:nvPr/>
          </p:nvSpPr>
          <p:spPr>
            <a:xfrm>
              <a:off x="8734805" y="4051554"/>
              <a:ext cx="1736089" cy="845819"/>
            </a:xfrm>
            <a:custGeom>
              <a:avLst/>
              <a:gdLst/>
              <a:ahLst/>
              <a:cxnLst/>
              <a:rect l="l" t="t" r="r" b="b"/>
              <a:pathLst>
                <a:path w="1736090" h="845820">
                  <a:moveTo>
                    <a:pt x="1651253" y="0"/>
                  </a:moveTo>
                  <a:lnTo>
                    <a:pt x="84582" y="0"/>
                  </a:lnTo>
                  <a:lnTo>
                    <a:pt x="51649" y="6643"/>
                  </a:lnTo>
                  <a:lnTo>
                    <a:pt x="24765" y="24765"/>
                  </a:lnTo>
                  <a:lnTo>
                    <a:pt x="6643" y="51649"/>
                  </a:lnTo>
                  <a:lnTo>
                    <a:pt x="0" y="84582"/>
                  </a:lnTo>
                  <a:lnTo>
                    <a:pt x="0" y="761238"/>
                  </a:lnTo>
                  <a:lnTo>
                    <a:pt x="6643" y="794170"/>
                  </a:lnTo>
                  <a:lnTo>
                    <a:pt x="24765" y="821055"/>
                  </a:lnTo>
                  <a:lnTo>
                    <a:pt x="51649" y="839176"/>
                  </a:lnTo>
                  <a:lnTo>
                    <a:pt x="84582" y="845820"/>
                  </a:lnTo>
                  <a:lnTo>
                    <a:pt x="1651253" y="845820"/>
                  </a:lnTo>
                  <a:lnTo>
                    <a:pt x="1684186" y="839176"/>
                  </a:lnTo>
                  <a:lnTo>
                    <a:pt x="1711071" y="821055"/>
                  </a:lnTo>
                  <a:lnTo>
                    <a:pt x="1729192" y="794170"/>
                  </a:lnTo>
                  <a:lnTo>
                    <a:pt x="1735836" y="761238"/>
                  </a:lnTo>
                  <a:lnTo>
                    <a:pt x="1735836" y="84582"/>
                  </a:lnTo>
                  <a:lnTo>
                    <a:pt x="1729192" y="51649"/>
                  </a:lnTo>
                  <a:lnTo>
                    <a:pt x="1711071" y="24765"/>
                  </a:lnTo>
                  <a:lnTo>
                    <a:pt x="1684186" y="6643"/>
                  </a:lnTo>
                  <a:lnTo>
                    <a:pt x="1651253" y="0"/>
                  </a:lnTo>
                  <a:close/>
                </a:path>
              </a:pathLst>
            </a:custGeom>
            <a:solidFill>
              <a:srgbClr val="6FAC46"/>
            </a:solidFill>
          </p:spPr>
          <p:txBody>
            <a:bodyPr wrap="square" lIns="0" tIns="0" rIns="0" bIns="0" rtlCol="0"/>
            <a:lstStyle/>
            <a:p>
              <a:endParaRPr/>
            </a:p>
          </p:txBody>
        </p:sp>
        <p:sp>
          <p:nvSpPr>
            <p:cNvPr id="42" name="object 42"/>
            <p:cNvSpPr/>
            <p:nvPr/>
          </p:nvSpPr>
          <p:spPr>
            <a:xfrm>
              <a:off x="8734805" y="4051554"/>
              <a:ext cx="1736089" cy="845819"/>
            </a:xfrm>
            <a:custGeom>
              <a:avLst/>
              <a:gdLst/>
              <a:ahLst/>
              <a:cxnLst/>
              <a:rect l="l" t="t" r="r" b="b"/>
              <a:pathLst>
                <a:path w="1736090" h="845820">
                  <a:moveTo>
                    <a:pt x="0" y="84582"/>
                  </a:moveTo>
                  <a:lnTo>
                    <a:pt x="6643" y="51649"/>
                  </a:lnTo>
                  <a:lnTo>
                    <a:pt x="24765" y="24765"/>
                  </a:lnTo>
                  <a:lnTo>
                    <a:pt x="51649" y="6643"/>
                  </a:lnTo>
                  <a:lnTo>
                    <a:pt x="84582" y="0"/>
                  </a:lnTo>
                  <a:lnTo>
                    <a:pt x="1651253" y="0"/>
                  </a:lnTo>
                  <a:lnTo>
                    <a:pt x="1684186" y="6643"/>
                  </a:lnTo>
                  <a:lnTo>
                    <a:pt x="1711071" y="24765"/>
                  </a:lnTo>
                  <a:lnTo>
                    <a:pt x="1729192" y="51649"/>
                  </a:lnTo>
                  <a:lnTo>
                    <a:pt x="1735836" y="84582"/>
                  </a:lnTo>
                  <a:lnTo>
                    <a:pt x="1735836" y="761238"/>
                  </a:lnTo>
                  <a:lnTo>
                    <a:pt x="1729192" y="794170"/>
                  </a:lnTo>
                  <a:lnTo>
                    <a:pt x="1711071" y="821055"/>
                  </a:lnTo>
                  <a:lnTo>
                    <a:pt x="1684186" y="839176"/>
                  </a:lnTo>
                  <a:lnTo>
                    <a:pt x="1651253" y="845820"/>
                  </a:lnTo>
                  <a:lnTo>
                    <a:pt x="84582" y="845820"/>
                  </a:lnTo>
                  <a:lnTo>
                    <a:pt x="51649" y="839176"/>
                  </a:lnTo>
                  <a:lnTo>
                    <a:pt x="24765" y="821055"/>
                  </a:lnTo>
                  <a:lnTo>
                    <a:pt x="6643" y="794170"/>
                  </a:lnTo>
                  <a:lnTo>
                    <a:pt x="0" y="761238"/>
                  </a:lnTo>
                  <a:lnTo>
                    <a:pt x="0" y="84582"/>
                  </a:lnTo>
                  <a:close/>
                </a:path>
              </a:pathLst>
            </a:custGeom>
            <a:ln w="19812">
              <a:solidFill>
                <a:srgbClr val="FFFFFF"/>
              </a:solidFill>
            </a:ln>
          </p:spPr>
          <p:txBody>
            <a:bodyPr wrap="square" lIns="0" tIns="0" rIns="0" bIns="0" rtlCol="0"/>
            <a:lstStyle/>
            <a:p>
              <a:endParaRPr/>
            </a:p>
          </p:txBody>
        </p:sp>
      </p:grpSp>
      <p:sp>
        <p:nvSpPr>
          <p:cNvPr id="43" name="object 43"/>
          <p:cNvSpPr txBox="1"/>
          <p:nvPr/>
        </p:nvSpPr>
        <p:spPr>
          <a:xfrm>
            <a:off x="9048115" y="4337684"/>
            <a:ext cx="1111250" cy="228268"/>
          </a:xfrm>
          <a:prstGeom prst="rect">
            <a:avLst/>
          </a:prstGeom>
        </p:spPr>
        <p:txBody>
          <a:bodyPr vert="horz" wrap="square" lIns="0" tIns="12700" rIns="0" bIns="0" rtlCol="0">
            <a:spAutoFit/>
          </a:bodyPr>
          <a:lstStyle/>
          <a:p>
            <a:pPr marL="12700" algn="ctr">
              <a:lnSpc>
                <a:spcPct val="100000"/>
              </a:lnSpc>
              <a:spcBef>
                <a:spcPts val="100"/>
              </a:spcBef>
            </a:pPr>
            <a:r>
              <a:rPr lang="en-US" sz="1400" dirty="0" err="1">
                <a:solidFill>
                  <a:srgbClr val="FFFFFF"/>
                </a:solidFill>
                <a:latin typeface="Times New Roman"/>
                <a:cs typeface="Times New Roman"/>
              </a:rPr>
              <a:t>Clusterization</a:t>
            </a:r>
            <a:endParaRPr sz="1400" dirty="0">
              <a:latin typeface="Times New Roman"/>
              <a:cs typeface="Times New Roman"/>
            </a:endParaRPr>
          </a:p>
        </p:txBody>
      </p:sp>
      <p:sp>
        <p:nvSpPr>
          <p:cNvPr id="44" name="object 44"/>
          <p:cNvSpPr txBox="1">
            <a:spLocks noGrp="1"/>
          </p:cNvSpPr>
          <p:nvPr>
            <p:ph type="sldNum" sz="quarter" idx="7"/>
          </p:nvPr>
        </p:nvSpPr>
        <p:spPr>
          <a:prstGeom prst="rect">
            <a:avLst/>
          </a:prstGeom>
        </p:spPr>
        <p:txBody>
          <a:bodyPr vert="horz" wrap="square" lIns="0" tIns="0" rIns="0" bIns="0" rtlCol="0">
            <a:spAutoFit/>
          </a:bodyPr>
          <a:lstStyle/>
          <a:p>
            <a:pPr marL="156845">
              <a:lnSpc>
                <a:spcPts val="1885"/>
              </a:lnSpc>
            </a:pPr>
            <a:fld id="{81D60167-4931-47E6-BA6A-407CBD079E47}" type="slidenum">
              <a:rPr spc="45" dirty="0"/>
              <a:t>2</a:t>
            </a:fld>
            <a:endParaRPr spc="4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556" y="305352"/>
            <a:ext cx="7871459" cy="704680"/>
          </a:xfrm>
          <a:prstGeom prst="rect">
            <a:avLst/>
          </a:prstGeom>
        </p:spPr>
        <p:txBody>
          <a:bodyPr vert="horz" wrap="square" lIns="0" tIns="88265" rIns="0" bIns="0" rtlCol="0">
            <a:spAutoFit/>
          </a:bodyPr>
          <a:lstStyle/>
          <a:p>
            <a:pPr marL="12700" marR="5080">
              <a:lnSpc>
                <a:spcPts val="4760"/>
              </a:lnSpc>
              <a:spcBef>
                <a:spcPts val="695"/>
              </a:spcBef>
            </a:pPr>
            <a:r>
              <a:rPr lang="en-US" sz="4400" dirty="0">
                <a:latin typeface="Trebuchet MS"/>
                <a:cs typeface="Trebuchet MS"/>
              </a:rPr>
              <a:t>AI – ML - DS</a:t>
            </a:r>
            <a:endParaRPr sz="4400" dirty="0">
              <a:latin typeface="Trebuchet MS"/>
              <a:cs typeface="Trebuchet MS"/>
            </a:endParaRPr>
          </a:p>
        </p:txBody>
      </p:sp>
      <p:sp>
        <p:nvSpPr>
          <p:cNvPr id="44" name="object 44"/>
          <p:cNvSpPr txBox="1">
            <a:spLocks noGrp="1"/>
          </p:cNvSpPr>
          <p:nvPr>
            <p:ph type="sldNum" sz="quarter" idx="7"/>
          </p:nvPr>
        </p:nvSpPr>
        <p:spPr>
          <a:prstGeom prst="rect">
            <a:avLst/>
          </a:prstGeom>
        </p:spPr>
        <p:txBody>
          <a:bodyPr vert="horz" wrap="square" lIns="0" tIns="0" rIns="0" bIns="0" rtlCol="0">
            <a:spAutoFit/>
          </a:bodyPr>
          <a:lstStyle/>
          <a:p>
            <a:pPr marL="156845">
              <a:lnSpc>
                <a:spcPts val="1885"/>
              </a:lnSpc>
            </a:pPr>
            <a:fld id="{81D60167-4931-47E6-BA6A-407CBD079E47}" type="slidenum">
              <a:rPr spc="45" dirty="0"/>
              <a:t>3</a:t>
            </a:fld>
            <a:endParaRPr spc="45" dirty="0"/>
          </a:p>
        </p:txBody>
      </p:sp>
      <p:pic>
        <p:nvPicPr>
          <p:cNvPr id="3076" name="Picture 4" descr="The differences between Data Science, Artificial Intelligence, Machine  Learning, and Deep Learning | by Naresh Thakur | Artificial Intelligence in  Plain English">
            <a:extLst>
              <a:ext uri="{FF2B5EF4-FFF2-40B4-BE49-F238E27FC236}">
                <a16:creationId xmlns:a16="http://schemas.microsoft.com/office/drawing/2014/main" id="{E28459A1-384A-4765-B88B-7EE56CA31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18857"/>
            <a:ext cx="6191250" cy="5038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7245350" cy="689932"/>
          </a:xfrm>
          <a:prstGeom prst="rect">
            <a:avLst/>
          </a:prstGeom>
        </p:spPr>
        <p:txBody>
          <a:bodyPr vert="horz" wrap="square" lIns="0" tIns="12700" rIns="0" bIns="0" rtlCol="0">
            <a:spAutoFit/>
          </a:bodyPr>
          <a:lstStyle/>
          <a:p>
            <a:pPr marL="12700">
              <a:lnSpc>
                <a:spcPct val="100000"/>
              </a:lnSpc>
              <a:spcBef>
                <a:spcPts val="100"/>
              </a:spcBef>
            </a:pPr>
            <a:r>
              <a:rPr lang="en-US" sz="4400" spc="-140" dirty="0">
                <a:latin typeface="Trebuchet MS"/>
                <a:cs typeface="Trebuchet MS"/>
              </a:rPr>
              <a:t>Linear Regression</a:t>
            </a:r>
            <a:endParaRPr sz="4400" dirty="0">
              <a:latin typeface="Trebuchet MS"/>
              <a:cs typeface="Trebuchet MS"/>
            </a:endParaRP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156845">
              <a:lnSpc>
                <a:spcPts val="1885"/>
              </a:lnSpc>
            </a:pPr>
            <a:fld id="{81D60167-4931-47E6-BA6A-407CBD079E47}" type="slidenum">
              <a:rPr spc="45" dirty="0"/>
              <a:t>4</a:t>
            </a:fld>
            <a:endParaRPr spc="45" dirty="0"/>
          </a:p>
        </p:txBody>
      </p:sp>
      <p:pic>
        <p:nvPicPr>
          <p:cNvPr id="1026" name="Picture 2" descr="Types of relationship">
            <a:extLst>
              <a:ext uri="{FF2B5EF4-FFF2-40B4-BE49-F238E27FC236}">
                <a16:creationId xmlns:a16="http://schemas.microsoft.com/office/drawing/2014/main" id="{3662A55A-259F-4086-A893-D0C57E4C11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775"/>
          <a:stretch/>
        </p:blipFill>
        <p:spPr bwMode="auto">
          <a:xfrm>
            <a:off x="941060" y="1981200"/>
            <a:ext cx="6553200" cy="2286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471A46C-E8F0-49E9-A19F-B5FDE7A44568}"/>
                  </a:ext>
                </a:extLst>
              </p:cNvPr>
              <p:cNvSpPr txBox="1"/>
              <p:nvPr/>
            </p:nvSpPr>
            <p:spPr>
              <a:xfrm>
                <a:off x="1143000" y="4800600"/>
                <a:ext cx="2438400" cy="553998"/>
              </a:xfrm>
              <a:prstGeom prst="rect">
                <a:avLst/>
              </a:prstGeom>
              <a:noFill/>
            </p:spPr>
            <p:txBody>
              <a:bodyPr wrap="square" lIns="0" tIns="0" rIns="0" bIns="0" rtlCol="0">
                <a:spAutoFit/>
              </a:bodyPr>
              <a:lstStyle/>
              <a:p>
                <a:r>
                  <a:rPr lang="en-US" sz="3600" dirty="0"/>
                  <a:t>Y’</a:t>
                </a:r>
                <a14:m>
                  <m:oMath xmlns:m="http://schemas.openxmlformats.org/officeDocument/2006/math">
                    <m:r>
                      <a:rPr lang="en-US" sz="3600" i="1" smtClean="0">
                        <a:latin typeface="Cambria Math" panose="02040503050406030204" pitchFamily="18" charset="0"/>
                      </a:rPr>
                      <m:t>=</m:t>
                    </m:r>
                    <m:r>
                      <a:rPr lang="en-US" sz="3600" b="0" i="1" smtClean="0">
                        <a:latin typeface="Cambria Math" panose="02040503050406030204" pitchFamily="18" charset="0"/>
                      </a:rPr>
                      <m:t>𝑏𝑋</m:t>
                    </m:r>
                    <m:r>
                      <a:rPr lang="en-US" sz="3600" b="0" i="1" smtClean="0">
                        <a:latin typeface="Cambria Math" panose="02040503050406030204" pitchFamily="18" charset="0"/>
                      </a:rPr>
                      <m:t>+</m:t>
                    </m:r>
                    <m:r>
                      <a:rPr lang="en-US" sz="3600" b="0" i="1" smtClean="0">
                        <a:latin typeface="Cambria Math" panose="02040503050406030204" pitchFamily="18" charset="0"/>
                      </a:rPr>
                      <m:t>𝑎</m:t>
                    </m:r>
                  </m:oMath>
                </a14:m>
                <a:endParaRPr lang="en-US" sz="3600" dirty="0"/>
              </a:p>
            </p:txBody>
          </p:sp>
        </mc:Choice>
        <mc:Fallback xmlns="">
          <p:sp>
            <p:nvSpPr>
              <p:cNvPr id="41" name="TextBox 40">
                <a:extLst>
                  <a:ext uri="{FF2B5EF4-FFF2-40B4-BE49-F238E27FC236}">
                    <a16:creationId xmlns:a16="http://schemas.microsoft.com/office/drawing/2014/main" id="{9471A46C-E8F0-49E9-A19F-B5FDE7A44568}"/>
                  </a:ext>
                </a:extLst>
              </p:cNvPr>
              <p:cNvSpPr txBox="1">
                <a:spLocks noRot="1" noChangeAspect="1" noMove="1" noResize="1" noEditPoints="1" noAdjustHandles="1" noChangeArrowheads="1" noChangeShapeType="1" noTextEdit="1"/>
              </p:cNvSpPr>
              <p:nvPr/>
            </p:nvSpPr>
            <p:spPr>
              <a:xfrm>
                <a:off x="1143000" y="4800600"/>
                <a:ext cx="2438400" cy="553998"/>
              </a:xfrm>
              <a:prstGeom prst="rect">
                <a:avLst/>
              </a:prstGeom>
              <a:blipFill>
                <a:blip r:embed="rId3"/>
                <a:stretch>
                  <a:fillRect l="-11500" t="-25556" b="-50000"/>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7245350" cy="696595"/>
          </a:xfrm>
          <a:prstGeom prst="rect">
            <a:avLst/>
          </a:prstGeom>
        </p:spPr>
        <p:txBody>
          <a:bodyPr vert="horz" wrap="square" lIns="0" tIns="12700" rIns="0" bIns="0" rtlCol="0">
            <a:spAutoFit/>
          </a:bodyPr>
          <a:lstStyle/>
          <a:p>
            <a:pPr marL="12700">
              <a:lnSpc>
                <a:spcPct val="100000"/>
              </a:lnSpc>
              <a:spcBef>
                <a:spcPts val="100"/>
              </a:spcBef>
            </a:pPr>
            <a:r>
              <a:rPr lang="en-US" sz="4400" spc="-140" dirty="0">
                <a:latin typeface="Trebuchet MS"/>
                <a:cs typeface="Trebuchet MS"/>
              </a:rPr>
              <a:t>Logistic Regression</a:t>
            </a:r>
            <a:endParaRPr sz="4400" dirty="0">
              <a:latin typeface="Trebuchet MS"/>
              <a:cs typeface="Trebuchet MS"/>
            </a:endParaRP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156845">
              <a:lnSpc>
                <a:spcPts val="1885"/>
              </a:lnSpc>
            </a:pPr>
            <a:fld id="{81D60167-4931-47E6-BA6A-407CBD079E47}" type="slidenum">
              <a:rPr spc="45" dirty="0"/>
              <a:t>5</a:t>
            </a:fld>
            <a:endParaRPr spc="45" dirty="0"/>
          </a:p>
        </p:txBody>
      </p:sp>
      <p:pic>
        <p:nvPicPr>
          <p:cNvPr id="2050" name="Picture 2" descr="GraphPad Prism 9 Curve Fitting Guide - How simple logistic regression  differs from simple linear regression">
            <a:extLst>
              <a:ext uri="{FF2B5EF4-FFF2-40B4-BE49-F238E27FC236}">
                <a16:creationId xmlns:a16="http://schemas.microsoft.com/office/drawing/2014/main" id="{C51F6760-BEAF-46F6-8095-4C23DA573E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133600"/>
            <a:ext cx="5282565" cy="35814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29DC993C-CDF5-4D75-A295-872769659B9D}"/>
              </a:ext>
            </a:extLst>
          </p:cNvPr>
          <p:cNvPicPr>
            <a:picLocks noChangeAspect="1"/>
          </p:cNvPicPr>
          <p:nvPr/>
        </p:nvPicPr>
        <p:blipFill>
          <a:blip r:embed="rId3"/>
          <a:stretch>
            <a:fillRect/>
          </a:stretch>
        </p:blipFill>
        <p:spPr>
          <a:xfrm>
            <a:off x="5791200" y="2133600"/>
            <a:ext cx="4848899" cy="1062185"/>
          </a:xfrm>
          <a:prstGeom prst="rect">
            <a:avLst/>
          </a:prstGeom>
        </p:spPr>
      </p:pic>
      <p:pic>
        <p:nvPicPr>
          <p:cNvPr id="44" name="Picture 43">
            <a:extLst>
              <a:ext uri="{FF2B5EF4-FFF2-40B4-BE49-F238E27FC236}">
                <a16:creationId xmlns:a16="http://schemas.microsoft.com/office/drawing/2014/main" id="{D5B09DF0-F7F1-44B2-8BD6-9D8A5CF00DD2}"/>
              </a:ext>
            </a:extLst>
          </p:cNvPr>
          <p:cNvPicPr>
            <a:picLocks noChangeAspect="1"/>
          </p:cNvPicPr>
          <p:nvPr/>
        </p:nvPicPr>
        <p:blipFill>
          <a:blip r:embed="rId4"/>
          <a:stretch>
            <a:fillRect/>
          </a:stretch>
        </p:blipFill>
        <p:spPr>
          <a:xfrm>
            <a:off x="5657829" y="3626723"/>
            <a:ext cx="4982270" cy="1448002"/>
          </a:xfrm>
          <a:prstGeom prst="rect">
            <a:avLst/>
          </a:prstGeom>
        </p:spPr>
      </p:pic>
    </p:spTree>
    <p:extLst>
      <p:ext uri="{BB962C8B-B14F-4D97-AF65-F5344CB8AC3E}">
        <p14:creationId xmlns:p14="http://schemas.microsoft.com/office/powerpoint/2010/main" val="154733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7781290" cy="696595"/>
          </a:xfrm>
          <a:prstGeom prst="rect">
            <a:avLst/>
          </a:prstGeom>
        </p:spPr>
        <p:txBody>
          <a:bodyPr vert="horz" wrap="square" lIns="0" tIns="12700" rIns="0" bIns="0" rtlCol="0">
            <a:spAutoFit/>
          </a:bodyPr>
          <a:lstStyle/>
          <a:p>
            <a:pPr marL="12700">
              <a:lnSpc>
                <a:spcPct val="100000"/>
              </a:lnSpc>
              <a:spcBef>
                <a:spcPts val="100"/>
              </a:spcBef>
            </a:pPr>
            <a:r>
              <a:rPr lang="en-US" sz="4400" dirty="0">
                <a:latin typeface="Trebuchet MS"/>
                <a:cs typeface="Trebuchet MS"/>
              </a:rPr>
              <a:t>Parameter optimization</a:t>
            </a:r>
            <a:endParaRPr sz="4400" dirty="0">
              <a:latin typeface="Trebuchet MS"/>
              <a:cs typeface="Trebuchet MS"/>
            </a:endParaRPr>
          </a:p>
        </p:txBody>
      </p:sp>
      <p:sp>
        <p:nvSpPr>
          <p:cNvPr id="3" name="object 3"/>
          <p:cNvSpPr/>
          <p:nvPr/>
        </p:nvSpPr>
        <p:spPr>
          <a:xfrm>
            <a:off x="921331" y="2652130"/>
            <a:ext cx="3767639" cy="262663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539740" y="2412492"/>
            <a:ext cx="5818632" cy="3105912"/>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9370">
              <a:lnSpc>
                <a:spcPts val="1885"/>
              </a:lnSpc>
            </a:pPr>
            <a:fld id="{81D60167-4931-47E6-BA6A-407CBD079E47}" type="slidenum">
              <a:rPr spc="45" dirty="0"/>
              <a:t>6</a:t>
            </a:fld>
            <a:endParaRPr spc="4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8154670" cy="696595"/>
          </a:xfrm>
          <a:prstGeom prst="rect">
            <a:avLst/>
          </a:prstGeom>
        </p:spPr>
        <p:txBody>
          <a:bodyPr vert="horz" wrap="square" lIns="0" tIns="12700" rIns="0" bIns="0" rtlCol="0">
            <a:spAutoFit/>
          </a:bodyPr>
          <a:lstStyle/>
          <a:p>
            <a:pPr marL="12700">
              <a:lnSpc>
                <a:spcPct val="100000"/>
              </a:lnSpc>
              <a:spcBef>
                <a:spcPts val="100"/>
              </a:spcBef>
            </a:pPr>
            <a:r>
              <a:rPr lang="en-US" sz="4400" spc="-130" dirty="0">
                <a:latin typeface="Trebuchet MS"/>
                <a:cs typeface="Trebuchet MS"/>
              </a:rPr>
              <a:t>Neural Network Perceptron</a:t>
            </a:r>
            <a:endParaRPr sz="4400" dirty="0">
              <a:latin typeface="Trebuchet MS"/>
              <a:cs typeface="Trebuchet MS"/>
            </a:endParaRP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156845">
              <a:lnSpc>
                <a:spcPts val="1885"/>
              </a:lnSpc>
            </a:pPr>
            <a:fld id="{81D60167-4931-47E6-BA6A-407CBD079E47}" type="slidenum">
              <a:rPr spc="45" dirty="0"/>
              <a:t>7</a:t>
            </a:fld>
            <a:endParaRPr spc="45" dirty="0"/>
          </a:p>
        </p:txBody>
      </p:sp>
      <p:sp>
        <p:nvSpPr>
          <p:cNvPr id="32" name="TextBox 31">
            <a:extLst>
              <a:ext uri="{FF2B5EF4-FFF2-40B4-BE49-F238E27FC236}">
                <a16:creationId xmlns:a16="http://schemas.microsoft.com/office/drawing/2014/main" id="{A2D52DBD-CF77-48EB-BE9C-B90F6778D7F1}"/>
              </a:ext>
            </a:extLst>
          </p:cNvPr>
          <p:cNvSpPr txBox="1"/>
          <p:nvPr/>
        </p:nvSpPr>
        <p:spPr>
          <a:xfrm>
            <a:off x="924614" y="1676400"/>
            <a:ext cx="4714186" cy="369332"/>
          </a:xfrm>
          <a:prstGeom prst="rect">
            <a:avLst/>
          </a:prstGeom>
          <a:noFill/>
        </p:spPr>
        <p:txBody>
          <a:bodyPr wrap="square">
            <a:spAutoFit/>
          </a:bodyPr>
          <a:lstStyle/>
          <a:p>
            <a:r>
              <a:rPr lang="en-US" b="1" i="0" dirty="0">
                <a:solidFill>
                  <a:srgbClr val="292929"/>
                </a:solidFill>
                <a:effectLst/>
                <a:latin typeface="charter"/>
              </a:rPr>
              <a:t>A perceptron is a single layer neural network</a:t>
            </a:r>
            <a:endParaRPr lang="en-US" dirty="0"/>
          </a:p>
        </p:txBody>
      </p:sp>
      <p:pic>
        <p:nvPicPr>
          <p:cNvPr id="4098" name="Picture 2">
            <a:extLst>
              <a:ext uri="{FF2B5EF4-FFF2-40B4-BE49-F238E27FC236}">
                <a16:creationId xmlns:a16="http://schemas.microsoft.com/office/drawing/2014/main" id="{1853F001-4E16-4F13-8570-81FDF2C457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362200"/>
            <a:ext cx="6858000" cy="37495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EBA5FDC-F480-41CC-8338-469FD9CF2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981200"/>
            <a:ext cx="3807096" cy="219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282066"/>
            <a:ext cx="8572295" cy="689932"/>
          </a:xfrm>
          <a:prstGeom prst="rect">
            <a:avLst/>
          </a:prstGeom>
        </p:spPr>
        <p:txBody>
          <a:bodyPr vert="horz" wrap="square" lIns="0" tIns="12700" rIns="0" bIns="0" rtlCol="0">
            <a:spAutoFit/>
          </a:bodyPr>
          <a:lstStyle/>
          <a:p>
            <a:pPr marL="12700">
              <a:lnSpc>
                <a:spcPct val="100000"/>
              </a:lnSpc>
              <a:spcBef>
                <a:spcPts val="100"/>
              </a:spcBef>
            </a:pPr>
            <a:r>
              <a:rPr lang="en-US" sz="4400" spc="-25" dirty="0">
                <a:latin typeface="Trebuchet MS"/>
                <a:cs typeface="Trebuchet MS"/>
              </a:rPr>
              <a:t>Multi layer Perceptron (MLP)</a:t>
            </a:r>
            <a:endParaRPr lang="ru-RU" sz="4400" dirty="0">
              <a:latin typeface="Trebuchet MS"/>
              <a:cs typeface="Trebuchet MS"/>
            </a:endParaRPr>
          </a:p>
        </p:txBody>
      </p:sp>
      <p:sp>
        <p:nvSpPr>
          <p:cNvPr id="99" name="object 99"/>
          <p:cNvSpPr txBox="1">
            <a:spLocks noGrp="1"/>
          </p:cNvSpPr>
          <p:nvPr>
            <p:ph type="sldNum" sz="quarter" idx="7"/>
          </p:nvPr>
        </p:nvSpPr>
        <p:spPr>
          <a:prstGeom prst="rect">
            <a:avLst/>
          </a:prstGeom>
        </p:spPr>
        <p:txBody>
          <a:bodyPr vert="horz" wrap="square" lIns="0" tIns="0" rIns="0" bIns="0" rtlCol="0">
            <a:spAutoFit/>
          </a:bodyPr>
          <a:lstStyle/>
          <a:p>
            <a:pPr marL="156845">
              <a:lnSpc>
                <a:spcPts val="1885"/>
              </a:lnSpc>
            </a:pPr>
            <a:fld id="{81D60167-4931-47E6-BA6A-407CBD079E47}" type="slidenum">
              <a:rPr spc="45" dirty="0"/>
              <a:t>8</a:t>
            </a:fld>
            <a:endParaRPr spc="45" dirty="0"/>
          </a:p>
        </p:txBody>
      </p:sp>
      <p:pic>
        <p:nvPicPr>
          <p:cNvPr id="5122" name="Picture 2">
            <a:extLst>
              <a:ext uri="{FF2B5EF4-FFF2-40B4-BE49-F238E27FC236}">
                <a16:creationId xmlns:a16="http://schemas.microsoft.com/office/drawing/2014/main" id="{156A8F12-C193-40C9-8B54-BF57E7DCE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91647"/>
            <a:ext cx="7262813" cy="4784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8849995" cy="696595"/>
          </a:xfrm>
          <a:prstGeom prst="rect">
            <a:avLst/>
          </a:prstGeom>
        </p:spPr>
        <p:txBody>
          <a:bodyPr vert="horz" wrap="square" lIns="0" tIns="12700" rIns="0" bIns="0" rtlCol="0">
            <a:spAutoFit/>
          </a:bodyPr>
          <a:lstStyle/>
          <a:p>
            <a:pPr marL="12700">
              <a:lnSpc>
                <a:spcPct val="100000"/>
              </a:lnSpc>
              <a:spcBef>
                <a:spcPts val="100"/>
              </a:spcBef>
            </a:pPr>
            <a:r>
              <a:rPr lang="en-US" sz="4400" dirty="0">
                <a:latin typeface="Trebuchet MS"/>
                <a:cs typeface="Trebuchet MS"/>
              </a:rPr>
              <a:t>Self-Organizing Maps</a:t>
            </a:r>
            <a:endParaRPr sz="4400" dirty="0">
              <a:latin typeface="Trebuchet MS"/>
              <a:cs typeface="Trebuchet MS"/>
            </a:endParaRPr>
          </a:p>
        </p:txBody>
      </p:sp>
      <p:grpSp>
        <p:nvGrpSpPr>
          <p:cNvPr id="14" name="object 14"/>
          <p:cNvGrpSpPr/>
          <p:nvPr/>
        </p:nvGrpSpPr>
        <p:grpSpPr>
          <a:xfrm>
            <a:off x="8637971" y="4077230"/>
            <a:ext cx="1818005" cy="1812925"/>
            <a:chOff x="8637971" y="4077230"/>
            <a:chExt cx="1818005" cy="1812925"/>
          </a:xfrm>
        </p:grpSpPr>
        <p:sp>
          <p:nvSpPr>
            <p:cNvPr id="15" name="object 15"/>
            <p:cNvSpPr/>
            <p:nvPr/>
          </p:nvSpPr>
          <p:spPr>
            <a:xfrm>
              <a:off x="9033223" y="4150921"/>
              <a:ext cx="3810" cy="1321435"/>
            </a:xfrm>
            <a:custGeom>
              <a:avLst/>
              <a:gdLst/>
              <a:ahLst/>
              <a:cxnLst/>
              <a:rect l="l" t="t" r="r" b="b"/>
              <a:pathLst>
                <a:path w="3809" h="1321435">
                  <a:moveTo>
                    <a:pt x="1733" y="-5450"/>
                  </a:moveTo>
                  <a:lnTo>
                    <a:pt x="1733" y="1326727"/>
                  </a:lnTo>
                </a:path>
              </a:pathLst>
            </a:custGeom>
            <a:ln w="14366">
              <a:solidFill>
                <a:srgbClr val="000000"/>
              </a:solidFill>
            </a:ln>
          </p:spPr>
          <p:txBody>
            <a:bodyPr wrap="square" lIns="0" tIns="0" rIns="0" bIns="0" rtlCol="0"/>
            <a:lstStyle/>
            <a:p>
              <a:endParaRPr/>
            </a:p>
          </p:txBody>
        </p:sp>
        <p:sp>
          <p:nvSpPr>
            <p:cNvPr id="16" name="object 16"/>
            <p:cNvSpPr/>
            <p:nvPr/>
          </p:nvSpPr>
          <p:spPr>
            <a:xfrm>
              <a:off x="9004952" y="4077230"/>
              <a:ext cx="63500" cy="101600"/>
            </a:xfrm>
            <a:custGeom>
              <a:avLst/>
              <a:gdLst/>
              <a:ahLst/>
              <a:cxnLst/>
              <a:rect l="l" t="t" r="r" b="b"/>
              <a:pathLst>
                <a:path w="63500" h="101600">
                  <a:moveTo>
                    <a:pt x="31737" y="0"/>
                  </a:moveTo>
                  <a:lnTo>
                    <a:pt x="0" y="101441"/>
                  </a:lnTo>
                  <a:lnTo>
                    <a:pt x="31737" y="89184"/>
                  </a:lnTo>
                  <a:lnTo>
                    <a:pt x="59301" y="89184"/>
                  </a:lnTo>
                  <a:lnTo>
                    <a:pt x="31737" y="0"/>
                  </a:lnTo>
                  <a:close/>
                </a:path>
                <a:path w="63500" h="101600">
                  <a:moveTo>
                    <a:pt x="59301" y="89184"/>
                  </a:moveTo>
                  <a:lnTo>
                    <a:pt x="31737" y="89184"/>
                  </a:lnTo>
                  <a:lnTo>
                    <a:pt x="63089" y="101441"/>
                  </a:lnTo>
                  <a:lnTo>
                    <a:pt x="59301" y="89184"/>
                  </a:lnTo>
                  <a:close/>
                </a:path>
              </a:pathLst>
            </a:custGeom>
            <a:solidFill>
              <a:srgbClr val="000000"/>
            </a:solidFill>
          </p:spPr>
          <p:txBody>
            <a:bodyPr wrap="square" lIns="0" tIns="0" rIns="0" bIns="0" rtlCol="0"/>
            <a:lstStyle/>
            <a:p>
              <a:endParaRPr/>
            </a:p>
          </p:txBody>
        </p:sp>
        <p:sp>
          <p:nvSpPr>
            <p:cNvPr id="17" name="object 17"/>
            <p:cNvSpPr/>
            <p:nvPr/>
          </p:nvSpPr>
          <p:spPr>
            <a:xfrm>
              <a:off x="9813239" y="4573028"/>
              <a:ext cx="584835" cy="377190"/>
            </a:xfrm>
            <a:custGeom>
              <a:avLst/>
              <a:gdLst/>
              <a:ahLst/>
              <a:cxnLst/>
              <a:rect l="l" t="t" r="r" b="b"/>
              <a:pathLst>
                <a:path w="584834" h="377189">
                  <a:moveTo>
                    <a:pt x="6858" y="57200"/>
                  </a:moveTo>
                  <a:lnTo>
                    <a:pt x="5168" y="51498"/>
                  </a:lnTo>
                  <a:lnTo>
                    <a:pt x="0" y="53187"/>
                  </a:lnTo>
                  <a:lnTo>
                    <a:pt x="1155" y="58356"/>
                  </a:lnTo>
                  <a:lnTo>
                    <a:pt x="6858" y="57200"/>
                  </a:lnTo>
                  <a:close/>
                </a:path>
                <a:path w="584834" h="377189">
                  <a:moveTo>
                    <a:pt x="13169" y="78625"/>
                  </a:moveTo>
                  <a:lnTo>
                    <a:pt x="11480" y="73469"/>
                  </a:lnTo>
                  <a:lnTo>
                    <a:pt x="6324" y="74625"/>
                  </a:lnTo>
                  <a:lnTo>
                    <a:pt x="7480" y="80403"/>
                  </a:lnTo>
                  <a:lnTo>
                    <a:pt x="13169" y="78625"/>
                  </a:lnTo>
                  <a:close/>
                </a:path>
                <a:path w="584834" h="377189">
                  <a:moveTo>
                    <a:pt x="18948" y="100672"/>
                  </a:moveTo>
                  <a:lnTo>
                    <a:pt x="17792" y="95516"/>
                  </a:lnTo>
                  <a:lnTo>
                    <a:pt x="12014" y="96672"/>
                  </a:lnTo>
                  <a:lnTo>
                    <a:pt x="13792" y="102374"/>
                  </a:lnTo>
                  <a:lnTo>
                    <a:pt x="18948" y="100672"/>
                  </a:lnTo>
                  <a:close/>
                </a:path>
                <a:path w="584834" h="377189">
                  <a:moveTo>
                    <a:pt x="26035" y="92583"/>
                  </a:moveTo>
                  <a:lnTo>
                    <a:pt x="20650" y="91503"/>
                  </a:lnTo>
                  <a:lnTo>
                    <a:pt x="18948" y="96672"/>
                  </a:lnTo>
                  <a:lnTo>
                    <a:pt x="24269" y="98361"/>
                  </a:lnTo>
                  <a:lnTo>
                    <a:pt x="26035" y="92583"/>
                  </a:lnTo>
                  <a:close/>
                </a:path>
                <a:path w="584834" h="377189">
                  <a:moveTo>
                    <a:pt x="32893" y="70612"/>
                  </a:moveTo>
                  <a:lnTo>
                    <a:pt x="27736" y="69456"/>
                  </a:lnTo>
                  <a:lnTo>
                    <a:pt x="26035" y="74625"/>
                  </a:lnTo>
                  <a:lnTo>
                    <a:pt x="30581" y="76314"/>
                  </a:lnTo>
                  <a:lnTo>
                    <a:pt x="32893" y="70612"/>
                  </a:lnTo>
                  <a:close/>
                </a:path>
                <a:path w="584834" h="377189">
                  <a:moveTo>
                    <a:pt x="39751" y="48564"/>
                  </a:moveTo>
                  <a:lnTo>
                    <a:pt x="35204" y="47485"/>
                  </a:lnTo>
                  <a:lnTo>
                    <a:pt x="32893" y="53187"/>
                  </a:lnTo>
                  <a:lnTo>
                    <a:pt x="38595" y="54343"/>
                  </a:lnTo>
                  <a:lnTo>
                    <a:pt x="39751" y="48564"/>
                  </a:lnTo>
                  <a:close/>
                </a:path>
                <a:path w="584834" h="377189">
                  <a:moveTo>
                    <a:pt x="47218" y="27139"/>
                  </a:moveTo>
                  <a:lnTo>
                    <a:pt x="42062" y="25438"/>
                  </a:lnTo>
                  <a:lnTo>
                    <a:pt x="39751" y="31229"/>
                  </a:lnTo>
                  <a:lnTo>
                    <a:pt x="44907" y="32308"/>
                  </a:lnTo>
                  <a:lnTo>
                    <a:pt x="47218" y="27139"/>
                  </a:lnTo>
                  <a:close/>
                </a:path>
                <a:path w="584834" h="377189">
                  <a:moveTo>
                    <a:pt x="54305" y="5168"/>
                  </a:moveTo>
                  <a:lnTo>
                    <a:pt x="48615" y="3479"/>
                  </a:lnTo>
                  <a:lnTo>
                    <a:pt x="47218" y="9182"/>
                  </a:lnTo>
                  <a:lnTo>
                    <a:pt x="51993" y="10337"/>
                  </a:lnTo>
                  <a:lnTo>
                    <a:pt x="54305" y="5168"/>
                  </a:lnTo>
                  <a:close/>
                </a:path>
                <a:path w="584834" h="377189">
                  <a:moveTo>
                    <a:pt x="62941" y="5715"/>
                  </a:moveTo>
                  <a:lnTo>
                    <a:pt x="60629" y="0"/>
                  </a:lnTo>
                  <a:lnTo>
                    <a:pt x="55460" y="2857"/>
                  </a:lnTo>
                  <a:lnTo>
                    <a:pt x="58318" y="8636"/>
                  </a:lnTo>
                  <a:lnTo>
                    <a:pt x="62941" y="5715"/>
                  </a:lnTo>
                  <a:close/>
                </a:path>
                <a:path w="584834" h="377189">
                  <a:moveTo>
                    <a:pt x="74028" y="27749"/>
                  </a:moveTo>
                  <a:lnTo>
                    <a:pt x="71488" y="21971"/>
                  </a:lnTo>
                  <a:lnTo>
                    <a:pt x="66332" y="24904"/>
                  </a:lnTo>
                  <a:lnTo>
                    <a:pt x="68643" y="30073"/>
                  </a:lnTo>
                  <a:lnTo>
                    <a:pt x="74028" y="27749"/>
                  </a:lnTo>
                  <a:close/>
                </a:path>
                <a:path w="584834" h="377189">
                  <a:moveTo>
                    <a:pt x="84353" y="49720"/>
                  </a:moveTo>
                  <a:lnTo>
                    <a:pt x="81419" y="44018"/>
                  </a:lnTo>
                  <a:lnTo>
                    <a:pt x="76885" y="46875"/>
                  </a:lnTo>
                  <a:lnTo>
                    <a:pt x="79730" y="52031"/>
                  </a:lnTo>
                  <a:lnTo>
                    <a:pt x="84353" y="49720"/>
                  </a:lnTo>
                  <a:close/>
                </a:path>
                <a:path w="584834" h="377189">
                  <a:moveTo>
                    <a:pt x="94678" y="65214"/>
                  </a:moveTo>
                  <a:lnTo>
                    <a:pt x="88900" y="63525"/>
                  </a:lnTo>
                  <a:lnTo>
                    <a:pt x="88353" y="68300"/>
                  </a:lnTo>
                  <a:lnTo>
                    <a:pt x="88607" y="68376"/>
                  </a:lnTo>
                  <a:lnTo>
                    <a:pt x="87744" y="68922"/>
                  </a:lnTo>
                  <a:lnTo>
                    <a:pt x="88353" y="70078"/>
                  </a:lnTo>
                  <a:lnTo>
                    <a:pt x="90322" y="68808"/>
                  </a:lnTo>
                  <a:lnTo>
                    <a:pt x="92900" y="69456"/>
                  </a:lnTo>
                  <a:lnTo>
                    <a:pt x="94678" y="65214"/>
                  </a:lnTo>
                  <a:close/>
                </a:path>
                <a:path w="584834" h="377189">
                  <a:moveTo>
                    <a:pt x="100609" y="43243"/>
                  </a:moveTo>
                  <a:lnTo>
                    <a:pt x="94678" y="42087"/>
                  </a:lnTo>
                  <a:lnTo>
                    <a:pt x="92900" y="47485"/>
                  </a:lnTo>
                  <a:lnTo>
                    <a:pt x="98831" y="48564"/>
                  </a:lnTo>
                  <a:lnTo>
                    <a:pt x="100609" y="43243"/>
                  </a:lnTo>
                  <a:close/>
                </a:path>
                <a:path w="584834" h="377189">
                  <a:moveTo>
                    <a:pt x="105765" y="25438"/>
                  </a:moveTo>
                  <a:lnTo>
                    <a:pt x="104609" y="23126"/>
                  </a:lnTo>
                  <a:lnTo>
                    <a:pt x="102031" y="23710"/>
                  </a:lnTo>
                  <a:lnTo>
                    <a:pt x="99453" y="23126"/>
                  </a:lnTo>
                  <a:lnTo>
                    <a:pt x="98831" y="25438"/>
                  </a:lnTo>
                  <a:lnTo>
                    <a:pt x="100101" y="25920"/>
                  </a:lnTo>
                  <a:lnTo>
                    <a:pt x="100609" y="27139"/>
                  </a:lnTo>
                  <a:lnTo>
                    <a:pt x="102108" y="26657"/>
                  </a:lnTo>
                  <a:lnTo>
                    <a:pt x="103454" y="27139"/>
                  </a:lnTo>
                  <a:lnTo>
                    <a:pt x="103886" y="26060"/>
                  </a:lnTo>
                  <a:lnTo>
                    <a:pt x="105765" y="25438"/>
                  </a:lnTo>
                  <a:close/>
                </a:path>
                <a:path w="584834" h="377189">
                  <a:moveTo>
                    <a:pt x="112623" y="47485"/>
                  </a:moveTo>
                  <a:lnTo>
                    <a:pt x="110312" y="42087"/>
                  </a:lnTo>
                  <a:lnTo>
                    <a:pt x="105765" y="43243"/>
                  </a:lnTo>
                  <a:lnTo>
                    <a:pt x="106921" y="48564"/>
                  </a:lnTo>
                  <a:lnTo>
                    <a:pt x="112623" y="47485"/>
                  </a:lnTo>
                  <a:close/>
                </a:path>
                <a:path w="584834" h="377189">
                  <a:moveTo>
                    <a:pt x="119481" y="69456"/>
                  </a:moveTo>
                  <a:lnTo>
                    <a:pt x="117779" y="63525"/>
                  </a:lnTo>
                  <a:lnTo>
                    <a:pt x="112623" y="65214"/>
                  </a:lnTo>
                  <a:lnTo>
                    <a:pt x="114312" y="70612"/>
                  </a:lnTo>
                  <a:lnTo>
                    <a:pt x="119481" y="69456"/>
                  </a:lnTo>
                  <a:close/>
                </a:path>
                <a:path w="584834" h="377189">
                  <a:moveTo>
                    <a:pt x="127177" y="91503"/>
                  </a:moveTo>
                  <a:lnTo>
                    <a:pt x="124866" y="85572"/>
                  </a:lnTo>
                  <a:lnTo>
                    <a:pt x="119481" y="87261"/>
                  </a:lnTo>
                  <a:lnTo>
                    <a:pt x="121246" y="92583"/>
                  </a:lnTo>
                  <a:lnTo>
                    <a:pt x="127177" y="91503"/>
                  </a:lnTo>
                  <a:close/>
                </a:path>
                <a:path w="584834" h="377189">
                  <a:moveTo>
                    <a:pt x="134035" y="112928"/>
                  </a:moveTo>
                  <a:lnTo>
                    <a:pt x="131724" y="107530"/>
                  </a:lnTo>
                  <a:lnTo>
                    <a:pt x="127177" y="108686"/>
                  </a:lnTo>
                  <a:lnTo>
                    <a:pt x="128333" y="114630"/>
                  </a:lnTo>
                  <a:lnTo>
                    <a:pt x="134035" y="112928"/>
                  </a:lnTo>
                  <a:close/>
                </a:path>
                <a:path w="584834" h="377189">
                  <a:moveTo>
                    <a:pt x="140970" y="134899"/>
                  </a:moveTo>
                  <a:lnTo>
                    <a:pt x="139204" y="129578"/>
                  </a:lnTo>
                  <a:lnTo>
                    <a:pt x="134035" y="130657"/>
                  </a:lnTo>
                  <a:lnTo>
                    <a:pt x="135813" y="136601"/>
                  </a:lnTo>
                  <a:lnTo>
                    <a:pt x="140970" y="134899"/>
                  </a:lnTo>
                  <a:close/>
                </a:path>
                <a:path w="584834" h="377189">
                  <a:moveTo>
                    <a:pt x="148602" y="156946"/>
                  </a:moveTo>
                  <a:lnTo>
                    <a:pt x="146138" y="151549"/>
                  </a:lnTo>
                  <a:lnTo>
                    <a:pt x="141516" y="152704"/>
                  </a:lnTo>
                  <a:lnTo>
                    <a:pt x="142671" y="158635"/>
                  </a:lnTo>
                  <a:lnTo>
                    <a:pt x="148602" y="156946"/>
                  </a:lnTo>
                  <a:close/>
                </a:path>
                <a:path w="584834" h="377189">
                  <a:moveTo>
                    <a:pt x="155448" y="151549"/>
                  </a:moveTo>
                  <a:lnTo>
                    <a:pt x="149758" y="149860"/>
                  </a:lnTo>
                  <a:lnTo>
                    <a:pt x="148602" y="155790"/>
                  </a:lnTo>
                  <a:lnTo>
                    <a:pt x="153136" y="156946"/>
                  </a:lnTo>
                  <a:lnTo>
                    <a:pt x="155448" y="151549"/>
                  </a:lnTo>
                  <a:close/>
                </a:path>
                <a:path w="584834" h="377189">
                  <a:moveTo>
                    <a:pt x="161772" y="129578"/>
                  </a:moveTo>
                  <a:lnTo>
                    <a:pt x="156603" y="128422"/>
                  </a:lnTo>
                  <a:lnTo>
                    <a:pt x="155448" y="133743"/>
                  </a:lnTo>
                  <a:lnTo>
                    <a:pt x="160070" y="134899"/>
                  </a:lnTo>
                  <a:lnTo>
                    <a:pt x="161772" y="129578"/>
                  </a:lnTo>
                  <a:close/>
                </a:path>
                <a:path w="584834" h="377189">
                  <a:moveTo>
                    <a:pt x="168630" y="121488"/>
                  </a:moveTo>
                  <a:lnTo>
                    <a:pt x="166928" y="115785"/>
                  </a:lnTo>
                  <a:lnTo>
                    <a:pt x="161772" y="117475"/>
                  </a:lnTo>
                  <a:lnTo>
                    <a:pt x="163461" y="122643"/>
                  </a:lnTo>
                  <a:lnTo>
                    <a:pt x="168630" y="121488"/>
                  </a:lnTo>
                  <a:close/>
                </a:path>
                <a:path w="584834" h="377189">
                  <a:moveTo>
                    <a:pt x="175171" y="142913"/>
                  </a:moveTo>
                  <a:lnTo>
                    <a:pt x="174015" y="137756"/>
                  </a:lnTo>
                  <a:lnTo>
                    <a:pt x="168084" y="138912"/>
                  </a:lnTo>
                  <a:lnTo>
                    <a:pt x="170395" y="144691"/>
                  </a:lnTo>
                  <a:lnTo>
                    <a:pt x="175171" y="142913"/>
                  </a:lnTo>
                  <a:close/>
                </a:path>
                <a:path w="584834" h="377189">
                  <a:moveTo>
                    <a:pt x="182029" y="164960"/>
                  </a:moveTo>
                  <a:lnTo>
                    <a:pt x="179717" y="159804"/>
                  </a:lnTo>
                  <a:lnTo>
                    <a:pt x="175171" y="160959"/>
                  </a:lnTo>
                  <a:lnTo>
                    <a:pt x="176326" y="166662"/>
                  </a:lnTo>
                  <a:lnTo>
                    <a:pt x="182029" y="164960"/>
                  </a:lnTo>
                  <a:close/>
                </a:path>
                <a:path w="584834" h="377189">
                  <a:moveTo>
                    <a:pt x="188963" y="186931"/>
                  </a:moveTo>
                  <a:lnTo>
                    <a:pt x="186651" y="181762"/>
                  </a:lnTo>
                  <a:lnTo>
                    <a:pt x="181495" y="182918"/>
                  </a:lnTo>
                  <a:lnTo>
                    <a:pt x="183184" y="188087"/>
                  </a:lnTo>
                  <a:lnTo>
                    <a:pt x="188963" y="186931"/>
                  </a:lnTo>
                  <a:close/>
                </a:path>
                <a:path w="584834" h="377189">
                  <a:moveTo>
                    <a:pt x="194665" y="208978"/>
                  </a:moveTo>
                  <a:lnTo>
                    <a:pt x="193509" y="203200"/>
                  </a:lnTo>
                  <a:lnTo>
                    <a:pt x="188341" y="204965"/>
                  </a:lnTo>
                  <a:lnTo>
                    <a:pt x="190119" y="210134"/>
                  </a:lnTo>
                  <a:lnTo>
                    <a:pt x="194665" y="208978"/>
                  </a:lnTo>
                  <a:close/>
                </a:path>
                <a:path w="584834" h="377189">
                  <a:moveTo>
                    <a:pt x="201752" y="230949"/>
                  </a:moveTo>
                  <a:lnTo>
                    <a:pt x="200050" y="225247"/>
                  </a:lnTo>
                  <a:lnTo>
                    <a:pt x="194665" y="226936"/>
                  </a:lnTo>
                  <a:lnTo>
                    <a:pt x="196354" y="232105"/>
                  </a:lnTo>
                  <a:lnTo>
                    <a:pt x="201752" y="230949"/>
                  </a:lnTo>
                  <a:close/>
                </a:path>
                <a:path w="584834" h="377189">
                  <a:moveTo>
                    <a:pt x="208064" y="252996"/>
                  </a:moveTo>
                  <a:lnTo>
                    <a:pt x="206908" y="247205"/>
                  </a:lnTo>
                  <a:lnTo>
                    <a:pt x="201206" y="248361"/>
                  </a:lnTo>
                  <a:lnTo>
                    <a:pt x="203441" y="254152"/>
                  </a:lnTo>
                  <a:lnTo>
                    <a:pt x="208064" y="252996"/>
                  </a:lnTo>
                  <a:close/>
                </a:path>
                <a:path w="584834" h="377189">
                  <a:moveTo>
                    <a:pt x="213766" y="236105"/>
                  </a:moveTo>
                  <a:lnTo>
                    <a:pt x="208064" y="234950"/>
                  </a:lnTo>
                  <a:lnTo>
                    <a:pt x="206908" y="240118"/>
                  </a:lnTo>
                  <a:lnTo>
                    <a:pt x="212077" y="241896"/>
                  </a:lnTo>
                  <a:lnTo>
                    <a:pt x="213766" y="236105"/>
                  </a:lnTo>
                  <a:close/>
                </a:path>
                <a:path w="584834" h="377189">
                  <a:moveTo>
                    <a:pt x="218389" y="214147"/>
                  </a:moveTo>
                  <a:lnTo>
                    <a:pt x="212610" y="212979"/>
                  </a:lnTo>
                  <a:lnTo>
                    <a:pt x="211531" y="218147"/>
                  </a:lnTo>
                  <a:lnTo>
                    <a:pt x="216700" y="219849"/>
                  </a:lnTo>
                  <a:lnTo>
                    <a:pt x="218389" y="214147"/>
                  </a:lnTo>
                  <a:close/>
                </a:path>
                <a:path w="584834" h="377189">
                  <a:moveTo>
                    <a:pt x="225475" y="229247"/>
                  </a:moveTo>
                  <a:lnTo>
                    <a:pt x="223164" y="224091"/>
                  </a:lnTo>
                  <a:lnTo>
                    <a:pt x="218389" y="225247"/>
                  </a:lnTo>
                  <a:lnTo>
                    <a:pt x="220078" y="230949"/>
                  </a:lnTo>
                  <a:lnTo>
                    <a:pt x="225475" y="229247"/>
                  </a:lnTo>
                  <a:close/>
                </a:path>
                <a:path w="584834" h="377189">
                  <a:moveTo>
                    <a:pt x="233489" y="251218"/>
                  </a:moveTo>
                  <a:lnTo>
                    <a:pt x="231178" y="246049"/>
                  </a:lnTo>
                  <a:lnTo>
                    <a:pt x="226009" y="247205"/>
                  </a:lnTo>
                  <a:lnTo>
                    <a:pt x="227787" y="252996"/>
                  </a:lnTo>
                  <a:lnTo>
                    <a:pt x="233489" y="251218"/>
                  </a:lnTo>
                  <a:close/>
                </a:path>
                <a:path w="584834" h="377189">
                  <a:moveTo>
                    <a:pt x="240957" y="273265"/>
                  </a:moveTo>
                  <a:lnTo>
                    <a:pt x="238645" y="267487"/>
                  </a:lnTo>
                  <a:lnTo>
                    <a:pt x="234022" y="269252"/>
                  </a:lnTo>
                  <a:lnTo>
                    <a:pt x="236334" y="274421"/>
                  </a:lnTo>
                  <a:lnTo>
                    <a:pt x="240957" y="273265"/>
                  </a:lnTo>
                  <a:close/>
                </a:path>
                <a:path w="584834" h="377189">
                  <a:moveTo>
                    <a:pt x="249199" y="295236"/>
                  </a:moveTo>
                  <a:lnTo>
                    <a:pt x="247434" y="289534"/>
                  </a:lnTo>
                  <a:lnTo>
                    <a:pt x="241503" y="291223"/>
                  </a:lnTo>
                  <a:lnTo>
                    <a:pt x="243814" y="296392"/>
                  </a:lnTo>
                  <a:lnTo>
                    <a:pt x="249199" y="295236"/>
                  </a:lnTo>
                  <a:close/>
                </a:path>
                <a:path w="584834" h="377189">
                  <a:moveTo>
                    <a:pt x="256590" y="316661"/>
                  </a:moveTo>
                  <a:lnTo>
                    <a:pt x="254901" y="311492"/>
                  </a:lnTo>
                  <a:lnTo>
                    <a:pt x="249745" y="312648"/>
                  </a:lnTo>
                  <a:lnTo>
                    <a:pt x="252056" y="318439"/>
                  </a:lnTo>
                  <a:lnTo>
                    <a:pt x="256590" y="316661"/>
                  </a:lnTo>
                  <a:close/>
                </a:path>
                <a:path w="584834" h="377189">
                  <a:moveTo>
                    <a:pt x="264071" y="338709"/>
                  </a:moveTo>
                  <a:lnTo>
                    <a:pt x="262915" y="333540"/>
                  </a:lnTo>
                  <a:lnTo>
                    <a:pt x="257213" y="334695"/>
                  </a:lnTo>
                  <a:lnTo>
                    <a:pt x="259524" y="340398"/>
                  </a:lnTo>
                  <a:lnTo>
                    <a:pt x="264071" y="338709"/>
                  </a:lnTo>
                  <a:close/>
                </a:path>
                <a:path w="584834" h="377189">
                  <a:moveTo>
                    <a:pt x="282638" y="331609"/>
                  </a:moveTo>
                  <a:lnTo>
                    <a:pt x="281482" y="329298"/>
                  </a:lnTo>
                  <a:lnTo>
                    <a:pt x="278765" y="329996"/>
                  </a:lnTo>
                  <a:lnTo>
                    <a:pt x="276936" y="327609"/>
                  </a:lnTo>
                  <a:lnTo>
                    <a:pt x="274002" y="330454"/>
                  </a:lnTo>
                  <a:lnTo>
                    <a:pt x="278015" y="334695"/>
                  </a:lnTo>
                  <a:lnTo>
                    <a:pt x="280936" y="332778"/>
                  </a:lnTo>
                  <a:lnTo>
                    <a:pt x="280606" y="332371"/>
                  </a:lnTo>
                  <a:lnTo>
                    <a:pt x="282638" y="331609"/>
                  </a:lnTo>
                  <a:close/>
                </a:path>
                <a:path w="584834" h="377189">
                  <a:moveTo>
                    <a:pt x="291261" y="353656"/>
                  </a:moveTo>
                  <a:lnTo>
                    <a:pt x="288950" y="348424"/>
                  </a:lnTo>
                  <a:lnTo>
                    <a:pt x="284327" y="349580"/>
                  </a:lnTo>
                  <a:lnTo>
                    <a:pt x="286105" y="354736"/>
                  </a:lnTo>
                  <a:lnTo>
                    <a:pt x="291261" y="353656"/>
                  </a:lnTo>
                  <a:close/>
                </a:path>
                <a:path w="584834" h="377189">
                  <a:moveTo>
                    <a:pt x="300037" y="375627"/>
                  </a:moveTo>
                  <a:lnTo>
                    <a:pt x="298348" y="370471"/>
                  </a:lnTo>
                  <a:lnTo>
                    <a:pt x="292417" y="371627"/>
                  </a:lnTo>
                  <a:lnTo>
                    <a:pt x="295262" y="376783"/>
                  </a:lnTo>
                  <a:lnTo>
                    <a:pt x="300037" y="375627"/>
                  </a:lnTo>
                  <a:close/>
                </a:path>
                <a:path w="584834" h="377189">
                  <a:moveTo>
                    <a:pt x="311518" y="366991"/>
                  </a:moveTo>
                  <a:lnTo>
                    <a:pt x="306895" y="364147"/>
                  </a:lnTo>
                  <a:lnTo>
                    <a:pt x="303504" y="369303"/>
                  </a:lnTo>
                  <a:lnTo>
                    <a:pt x="308051" y="372160"/>
                  </a:lnTo>
                  <a:lnTo>
                    <a:pt x="311518" y="366991"/>
                  </a:lnTo>
                  <a:close/>
                </a:path>
                <a:path w="584834" h="377189">
                  <a:moveTo>
                    <a:pt x="324307" y="345033"/>
                  </a:moveTo>
                  <a:lnTo>
                    <a:pt x="318985" y="342176"/>
                  </a:lnTo>
                  <a:lnTo>
                    <a:pt x="316687" y="347878"/>
                  </a:lnTo>
                  <a:lnTo>
                    <a:pt x="321221" y="350189"/>
                  </a:lnTo>
                  <a:lnTo>
                    <a:pt x="324307" y="345033"/>
                  </a:lnTo>
                  <a:close/>
                </a:path>
                <a:path w="584834" h="377189">
                  <a:moveTo>
                    <a:pt x="336943" y="322986"/>
                  </a:moveTo>
                  <a:lnTo>
                    <a:pt x="332320" y="320128"/>
                  </a:lnTo>
                  <a:lnTo>
                    <a:pt x="328930" y="325907"/>
                  </a:lnTo>
                  <a:lnTo>
                    <a:pt x="333476" y="328764"/>
                  </a:lnTo>
                  <a:lnTo>
                    <a:pt x="336943" y="322986"/>
                  </a:lnTo>
                  <a:close/>
                </a:path>
                <a:path w="584834" h="377189">
                  <a:moveTo>
                    <a:pt x="354355" y="333540"/>
                  </a:moveTo>
                  <a:lnTo>
                    <a:pt x="349732" y="327609"/>
                  </a:lnTo>
                  <a:lnTo>
                    <a:pt x="344957" y="331609"/>
                  </a:lnTo>
                  <a:lnTo>
                    <a:pt x="350342" y="337553"/>
                  </a:lnTo>
                  <a:lnTo>
                    <a:pt x="354355" y="333540"/>
                  </a:lnTo>
                  <a:close/>
                </a:path>
                <a:path w="584834" h="377189">
                  <a:moveTo>
                    <a:pt x="372910" y="337007"/>
                  </a:moveTo>
                  <a:lnTo>
                    <a:pt x="368681" y="334086"/>
                  </a:lnTo>
                  <a:lnTo>
                    <a:pt x="364134" y="339242"/>
                  </a:lnTo>
                  <a:lnTo>
                    <a:pt x="368681" y="342176"/>
                  </a:lnTo>
                  <a:lnTo>
                    <a:pt x="372910" y="337007"/>
                  </a:lnTo>
                  <a:close/>
                </a:path>
                <a:path w="584834" h="377189">
                  <a:moveTo>
                    <a:pt x="388937" y="314960"/>
                  </a:moveTo>
                  <a:lnTo>
                    <a:pt x="384937" y="312115"/>
                  </a:lnTo>
                  <a:lnTo>
                    <a:pt x="380923" y="317817"/>
                  </a:lnTo>
                  <a:lnTo>
                    <a:pt x="384937" y="320128"/>
                  </a:lnTo>
                  <a:lnTo>
                    <a:pt x="388937" y="314960"/>
                  </a:lnTo>
                  <a:close/>
                </a:path>
                <a:path w="584834" h="377189">
                  <a:moveTo>
                    <a:pt x="399491" y="329920"/>
                  </a:moveTo>
                  <a:lnTo>
                    <a:pt x="397713" y="324142"/>
                  </a:lnTo>
                  <a:lnTo>
                    <a:pt x="392938" y="326986"/>
                  </a:lnTo>
                  <a:lnTo>
                    <a:pt x="394716" y="332778"/>
                  </a:lnTo>
                  <a:lnTo>
                    <a:pt x="399491" y="329920"/>
                  </a:lnTo>
                  <a:close/>
                </a:path>
                <a:path w="584834" h="377189">
                  <a:moveTo>
                    <a:pt x="409194" y="351891"/>
                  </a:moveTo>
                  <a:lnTo>
                    <a:pt x="406349" y="346189"/>
                  </a:lnTo>
                  <a:lnTo>
                    <a:pt x="401802" y="349034"/>
                  </a:lnTo>
                  <a:lnTo>
                    <a:pt x="403491" y="354203"/>
                  </a:lnTo>
                  <a:lnTo>
                    <a:pt x="409194" y="351891"/>
                  </a:lnTo>
                  <a:close/>
                </a:path>
                <a:path w="584834" h="377189">
                  <a:moveTo>
                    <a:pt x="417830" y="370471"/>
                  </a:moveTo>
                  <a:lnTo>
                    <a:pt x="416483" y="370039"/>
                  </a:lnTo>
                  <a:lnTo>
                    <a:pt x="416128" y="368147"/>
                  </a:lnTo>
                  <a:lnTo>
                    <a:pt x="413981" y="369214"/>
                  </a:lnTo>
                  <a:lnTo>
                    <a:pt x="412661" y="368769"/>
                  </a:lnTo>
                  <a:lnTo>
                    <a:pt x="412432" y="369976"/>
                  </a:lnTo>
                  <a:lnTo>
                    <a:pt x="410349" y="371005"/>
                  </a:lnTo>
                  <a:lnTo>
                    <a:pt x="412127" y="373316"/>
                  </a:lnTo>
                  <a:lnTo>
                    <a:pt x="414337" y="372198"/>
                  </a:lnTo>
                  <a:lnTo>
                    <a:pt x="416674" y="372783"/>
                  </a:lnTo>
                  <a:lnTo>
                    <a:pt x="417830" y="370471"/>
                  </a:lnTo>
                  <a:close/>
                </a:path>
                <a:path w="584834" h="377189">
                  <a:moveTo>
                    <a:pt x="426072" y="348424"/>
                  </a:moveTo>
                  <a:lnTo>
                    <a:pt x="420128" y="346722"/>
                  </a:lnTo>
                  <a:lnTo>
                    <a:pt x="418985" y="352501"/>
                  </a:lnTo>
                  <a:lnTo>
                    <a:pt x="423760" y="353656"/>
                  </a:lnTo>
                  <a:lnTo>
                    <a:pt x="426072" y="348424"/>
                  </a:lnTo>
                  <a:close/>
                </a:path>
                <a:path w="584834" h="377189">
                  <a:moveTo>
                    <a:pt x="433539" y="326453"/>
                  </a:moveTo>
                  <a:lnTo>
                    <a:pt x="428383" y="324751"/>
                  </a:lnTo>
                  <a:lnTo>
                    <a:pt x="426605" y="330454"/>
                  </a:lnTo>
                  <a:lnTo>
                    <a:pt x="431228" y="331609"/>
                  </a:lnTo>
                  <a:lnTo>
                    <a:pt x="433539" y="326453"/>
                  </a:lnTo>
                  <a:close/>
                </a:path>
                <a:path w="584834" h="377189">
                  <a:moveTo>
                    <a:pt x="441553" y="304482"/>
                  </a:moveTo>
                  <a:lnTo>
                    <a:pt x="435775" y="303326"/>
                  </a:lnTo>
                  <a:lnTo>
                    <a:pt x="434073" y="308495"/>
                  </a:lnTo>
                  <a:lnTo>
                    <a:pt x="439242" y="310184"/>
                  </a:lnTo>
                  <a:lnTo>
                    <a:pt x="441553" y="304482"/>
                  </a:lnTo>
                  <a:close/>
                </a:path>
                <a:path w="584834" h="377189">
                  <a:moveTo>
                    <a:pt x="449173" y="282435"/>
                  </a:moveTo>
                  <a:lnTo>
                    <a:pt x="443242" y="281279"/>
                  </a:lnTo>
                  <a:lnTo>
                    <a:pt x="441553" y="286448"/>
                  </a:lnTo>
                  <a:lnTo>
                    <a:pt x="446862" y="288213"/>
                  </a:lnTo>
                  <a:lnTo>
                    <a:pt x="449173" y="282435"/>
                  </a:lnTo>
                  <a:close/>
                </a:path>
                <a:path w="584834" h="377189">
                  <a:moveTo>
                    <a:pt x="456653" y="261010"/>
                  </a:moveTo>
                  <a:lnTo>
                    <a:pt x="452031" y="259308"/>
                  </a:lnTo>
                  <a:lnTo>
                    <a:pt x="449795" y="265010"/>
                  </a:lnTo>
                  <a:lnTo>
                    <a:pt x="454342" y="266407"/>
                  </a:lnTo>
                  <a:lnTo>
                    <a:pt x="456653" y="261010"/>
                  </a:lnTo>
                  <a:close/>
                </a:path>
                <a:path w="584834" h="377189">
                  <a:moveTo>
                    <a:pt x="464121" y="239039"/>
                  </a:moveTo>
                  <a:lnTo>
                    <a:pt x="459498" y="237261"/>
                  </a:lnTo>
                  <a:lnTo>
                    <a:pt x="457263" y="243052"/>
                  </a:lnTo>
                  <a:lnTo>
                    <a:pt x="462965" y="244360"/>
                  </a:lnTo>
                  <a:lnTo>
                    <a:pt x="464121" y="239039"/>
                  </a:lnTo>
                  <a:close/>
                </a:path>
                <a:path w="584834" h="377189">
                  <a:moveTo>
                    <a:pt x="472363" y="216992"/>
                  </a:moveTo>
                  <a:lnTo>
                    <a:pt x="466966" y="215836"/>
                  </a:lnTo>
                  <a:lnTo>
                    <a:pt x="464654" y="221005"/>
                  </a:lnTo>
                  <a:lnTo>
                    <a:pt x="470433" y="222923"/>
                  </a:lnTo>
                  <a:lnTo>
                    <a:pt x="472363" y="216992"/>
                  </a:lnTo>
                  <a:close/>
                </a:path>
                <a:path w="584834" h="377189">
                  <a:moveTo>
                    <a:pt x="482688" y="218694"/>
                  </a:moveTo>
                  <a:lnTo>
                    <a:pt x="479221" y="213525"/>
                  </a:lnTo>
                  <a:lnTo>
                    <a:pt x="474599" y="216458"/>
                  </a:lnTo>
                  <a:lnTo>
                    <a:pt x="478066" y="221767"/>
                  </a:lnTo>
                  <a:lnTo>
                    <a:pt x="482688" y="218694"/>
                  </a:lnTo>
                  <a:close/>
                </a:path>
                <a:path w="584834" h="377189">
                  <a:moveTo>
                    <a:pt x="495312" y="240741"/>
                  </a:moveTo>
                  <a:lnTo>
                    <a:pt x="491236" y="235572"/>
                  </a:lnTo>
                  <a:lnTo>
                    <a:pt x="486689" y="238417"/>
                  </a:lnTo>
                  <a:lnTo>
                    <a:pt x="490080" y="243586"/>
                  </a:lnTo>
                  <a:lnTo>
                    <a:pt x="495312" y="240741"/>
                  </a:lnTo>
                  <a:close/>
                </a:path>
                <a:path w="584834" h="377189">
                  <a:moveTo>
                    <a:pt x="505256" y="241896"/>
                  </a:moveTo>
                  <a:lnTo>
                    <a:pt x="500087" y="240118"/>
                  </a:lnTo>
                  <a:lnTo>
                    <a:pt x="497789" y="246049"/>
                  </a:lnTo>
                  <a:lnTo>
                    <a:pt x="503478" y="247205"/>
                  </a:lnTo>
                  <a:lnTo>
                    <a:pt x="505256" y="241896"/>
                  </a:lnTo>
                  <a:close/>
                </a:path>
                <a:path w="584834" h="377189">
                  <a:moveTo>
                    <a:pt x="513803" y="219849"/>
                  </a:moveTo>
                  <a:lnTo>
                    <a:pt x="508101" y="218147"/>
                  </a:lnTo>
                  <a:lnTo>
                    <a:pt x="505790" y="224091"/>
                  </a:lnTo>
                  <a:lnTo>
                    <a:pt x="511568" y="225247"/>
                  </a:lnTo>
                  <a:lnTo>
                    <a:pt x="513803" y="219849"/>
                  </a:lnTo>
                  <a:close/>
                </a:path>
                <a:path w="584834" h="377189">
                  <a:moveTo>
                    <a:pt x="522046" y="197878"/>
                  </a:moveTo>
                  <a:lnTo>
                    <a:pt x="516737" y="196723"/>
                  </a:lnTo>
                  <a:lnTo>
                    <a:pt x="514959" y="202044"/>
                  </a:lnTo>
                  <a:lnTo>
                    <a:pt x="519582" y="203200"/>
                  </a:lnTo>
                  <a:lnTo>
                    <a:pt x="522046" y="197878"/>
                  </a:lnTo>
                  <a:close/>
                </a:path>
                <a:path w="584834" h="377189">
                  <a:moveTo>
                    <a:pt x="530059" y="175831"/>
                  </a:moveTo>
                  <a:lnTo>
                    <a:pt x="525513" y="174675"/>
                  </a:lnTo>
                  <a:lnTo>
                    <a:pt x="523201" y="180073"/>
                  </a:lnTo>
                  <a:lnTo>
                    <a:pt x="528370" y="181762"/>
                  </a:lnTo>
                  <a:lnTo>
                    <a:pt x="530059" y="175831"/>
                  </a:lnTo>
                  <a:close/>
                </a:path>
                <a:path w="584834" h="377189">
                  <a:moveTo>
                    <a:pt x="539229" y="153860"/>
                  </a:moveTo>
                  <a:lnTo>
                    <a:pt x="533527" y="152704"/>
                  </a:lnTo>
                  <a:lnTo>
                    <a:pt x="531215" y="158635"/>
                  </a:lnTo>
                  <a:lnTo>
                    <a:pt x="536371" y="159804"/>
                  </a:lnTo>
                  <a:lnTo>
                    <a:pt x="539229" y="153860"/>
                  </a:lnTo>
                  <a:close/>
                </a:path>
                <a:path w="584834" h="377189">
                  <a:moveTo>
                    <a:pt x="548081" y="153250"/>
                  </a:moveTo>
                  <a:lnTo>
                    <a:pt x="545007" y="148082"/>
                  </a:lnTo>
                  <a:lnTo>
                    <a:pt x="540385" y="150393"/>
                  </a:lnTo>
                  <a:lnTo>
                    <a:pt x="543306" y="156324"/>
                  </a:lnTo>
                  <a:lnTo>
                    <a:pt x="548081" y="153250"/>
                  </a:lnTo>
                  <a:close/>
                </a:path>
                <a:path w="584834" h="377189">
                  <a:moveTo>
                    <a:pt x="557796" y="175298"/>
                  </a:moveTo>
                  <a:lnTo>
                    <a:pt x="555485" y="169506"/>
                  </a:lnTo>
                  <a:lnTo>
                    <a:pt x="549783" y="172440"/>
                  </a:lnTo>
                  <a:lnTo>
                    <a:pt x="552627" y="178371"/>
                  </a:lnTo>
                  <a:lnTo>
                    <a:pt x="557796" y="175298"/>
                  </a:lnTo>
                  <a:close/>
                </a:path>
                <a:path w="584834" h="377189">
                  <a:moveTo>
                    <a:pt x="569887" y="179451"/>
                  </a:moveTo>
                  <a:lnTo>
                    <a:pt x="565264" y="176453"/>
                  </a:lnTo>
                  <a:lnTo>
                    <a:pt x="561797" y="182384"/>
                  </a:lnTo>
                  <a:lnTo>
                    <a:pt x="565873" y="184696"/>
                  </a:lnTo>
                  <a:lnTo>
                    <a:pt x="569887" y="179451"/>
                  </a:lnTo>
                  <a:close/>
                </a:path>
                <a:path w="584834" h="377189">
                  <a:moveTo>
                    <a:pt x="584365" y="157480"/>
                  </a:moveTo>
                  <a:lnTo>
                    <a:pt x="579208" y="154406"/>
                  </a:lnTo>
                  <a:lnTo>
                    <a:pt x="576351" y="160337"/>
                  </a:lnTo>
                  <a:lnTo>
                    <a:pt x="580974" y="163195"/>
                  </a:lnTo>
                  <a:lnTo>
                    <a:pt x="584365" y="157480"/>
                  </a:lnTo>
                  <a:close/>
                </a:path>
              </a:pathLst>
            </a:custGeom>
            <a:solidFill>
              <a:srgbClr val="0404F8"/>
            </a:solidFill>
          </p:spPr>
          <p:txBody>
            <a:bodyPr wrap="square" lIns="0" tIns="0" rIns="0" bIns="0" rtlCol="0"/>
            <a:lstStyle/>
            <a:p>
              <a:endParaRPr/>
            </a:p>
          </p:txBody>
        </p:sp>
        <p:sp>
          <p:nvSpPr>
            <p:cNvPr id="18" name="object 18"/>
            <p:cNvSpPr/>
            <p:nvPr/>
          </p:nvSpPr>
          <p:spPr>
            <a:xfrm>
              <a:off x="9345511" y="4605947"/>
              <a:ext cx="474980" cy="330835"/>
            </a:xfrm>
            <a:custGeom>
              <a:avLst/>
              <a:gdLst/>
              <a:ahLst/>
              <a:cxnLst/>
              <a:rect l="l" t="t" r="r" b="b"/>
              <a:pathLst>
                <a:path w="474979" h="330835">
                  <a:moveTo>
                    <a:pt x="6845" y="272643"/>
                  </a:moveTo>
                  <a:lnTo>
                    <a:pt x="5689" y="267474"/>
                  </a:lnTo>
                  <a:lnTo>
                    <a:pt x="0" y="268630"/>
                  </a:lnTo>
                  <a:lnTo>
                    <a:pt x="2298" y="274421"/>
                  </a:lnTo>
                  <a:lnTo>
                    <a:pt x="6845" y="272643"/>
                  </a:lnTo>
                  <a:close/>
                </a:path>
                <a:path w="474979" h="330835">
                  <a:moveTo>
                    <a:pt x="14935" y="262318"/>
                  </a:moveTo>
                  <a:lnTo>
                    <a:pt x="10312" y="260616"/>
                  </a:lnTo>
                  <a:lnTo>
                    <a:pt x="7467" y="266395"/>
                  </a:lnTo>
                  <a:lnTo>
                    <a:pt x="13169" y="267474"/>
                  </a:lnTo>
                  <a:lnTo>
                    <a:pt x="14935" y="262318"/>
                  </a:lnTo>
                  <a:close/>
                </a:path>
                <a:path w="474979" h="330835">
                  <a:moveTo>
                    <a:pt x="24257" y="240347"/>
                  </a:moveTo>
                  <a:lnTo>
                    <a:pt x="18554" y="239191"/>
                  </a:lnTo>
                  <a:lnTo>
                    <a:pt x="16637" y="244348"/>
                  </a:lnTo>
                  <a:lnTo>
                    <a:pt x="21945" y="245516"/>
                  </a:lnTo>
                  <a:lnTo>
                    <a:pt x="24257" y="240347"/>
                  </a:lnTo>
                  <a:close/>
                </a:path>
                <a:path w="474979" h="330835">
                  <a:moveTo>
                    <a:pt x="32270" y="218300"/>
                  </a:moveTo>
                  <a:lnTo>
                    <a:pt x="27724" y="217220"/>
                  </a:lnTo>
                  <a:lnTo>
                    <a:pt x="25412" y="222389"/>
                  </a:lnTo>
                  <a:lnTo>
                    <a:pt x="30035" y="223469"/>
                  </a:lnTo>
                  <a:lnTo>
                    <a:pt x="32270" y="218300"/>
                  </a:lnTo>
                  <a:close/>
                </a:path>
                <a:path w="474979" h="330835">
                  <a:moveTo>
                    <a:pt x="40894" y="204343"/>
                  </a:moveTo>
                  <a:lnTo>
                    <a:pt x="39204" y="199796"/>
                  </a:lnTo>
                  <a:lnTo>
                    <a:pt x="36893" y="200380"/>
                  </a:lnTo>
                  <a:lnTo>
                    <a:pt x="34582" y="199796"/>
                  </a:lnTo>
                  <a:lnTo>
                    <a:pt x="33426" y="200342"/>
                  </a:lnTo>
                  <a:lnTo>
                    <a:pt x="35077" y="200837"/>
                  </a:lnTo>
                  <a:lnTo>
                    <a:pt x="34582" y="200952"/>
                  </a:lnTo>
                  <a:lnTo>
                    <a:pt x="35737" y="206121"/>
                  </a:lnTo>
                  <a:lnTo>
                    <a:pt x="40894" y="204343"/>
                  </a:lnTo>
                  <a:close/>
                </a:path>
                <a:path w="474979" h="330835">
                  <a:moveTo>
                    <a:pt x="49136" y="226390"/>
                  </a:moveTo>
                  <a:lnTo>
                    <a:pt x="46824" y="221234"/>
                  </a:lnTo>
                  <a:lnTo>
                    <a:pt x="42278" y="222389"/>
                  </a:lnTo>
                  <a:lnTo>
                    <a:pt x="43357" y="228092"/>
                  </a:lnTo>
                  <a:lnTo>
                    <a:pt x="49136" y="226390"/>
                  </a:lnTo>
                  <a:close/>
                </a:path>
                <a:path w="474979" h="330835">
                  <a:moveTo>
                    <a:pt x="56616" y="248361"/>
                  </a:moveTo>
                  <a:lnTo>
                    <a:pt x="54305" y="243192"/>
                  </a:lnTo>
                  <a:lnTo>
                    <a:pt x="49682" y="244348"/>
                  </a:lnTo>
                  <a:lnTo>
                    <a:pt x="51447" y="249516"/>
                  </a:lnTo>
                  <a:lnTo>
                    <a:pt x="56616" y="248361"/>
                  </a:lnTo>
                  <a:close/>
                </a:path>
                <a:path w="474979" h="330835">
                  <a:moveTo>
                    <a:pt x="64084" y="270408"/>
                  </a:moveTo>
                  <a:lnTo>
                    <a:pt x="62318" y="264629"/>
                  </a:lnTo>
                  <a:lnTo>
                    <a:pt x="57150" y="266395"/>
                  </a:lnTo>
                  <a:lnTo>
                    <a:pt x="58851" y="271564"/>
                  </a:lnTo>
                  <a:lnTo>
                    <a:pt x="64084" y="270408"/>
                  </a:lnTo>
                  <a:close/>
                </a:path>
                <a:path w="474979" h="330835">
                  <a:moveTo>
                    <a:pt x="72250" y="288366"/>
                  </a:moveTo>
                  <a:lnTo>
                    <a:pt x="70167" y="287782"/>
                  </a:lnTo>
                  <a:lnTo>
                    <a:pt x="69938" y="286677"/>
                  </a:lnTo>
                  <a:lnTo>
                    <a:pt x="68224" y="287223"/>
                  </a:lnTo>
                  <a:lnTo>
                    <a:pt x="66319" y="286677"/>
                  </a:lnTo>
                  <a:lnTo>
                    <a:pt x="66078" y="287909"/>
                  </a:lnTo>
                  <a:lnTo>
                    <a:pt x="64617" y="288366"/>
                  </a:lnTo>
                  <a:lnTo>
                    <a:pt x="65773" y="290677"/>
                  </a:lnTo>
                  <a:lnTo>
                    <a:pt x="68160" y="290106"/>
                  </a:lnTo>
                  <a:lnTo>
                    <a:pt x="70561" y="290677"/>
                  </a:lnTo>
                  <a:lnTo>
                    <a:pt x="72250" y="288366"/>
                  </a:lnTo>
                  <a:close/>
                </a:path>
                <a:path w="474979" h="330835">
                  <a:moveTo>
                    <a:pt x="79184" y="266395"/>
                  </a:moveTo>
                  <a:lnTo>
                    <a:pt x="73406" y="264629"/>
                  </a:lnTo>
                  <a:lnTo>
                    <a:pt x="71716" y="270408"/>
                  </a:lnTo>
                  <a:lnTo>
                    <a:pt x="76873" y="271564"/>
                  </a:lnTo>
                  <a:lnTo>
                    <a:pt x="79184" y="266395"/>
                  </a:lnTo>
                  <a:close/>
                </a:path>
                <a:path w="474979" h="330835">
                  <a:moveTo>
                    <a:pt x="86042" y="266395"/>
                  </a:moveTo>
                  <a:lnTo>
                    <a:pt x="83731" y="260616"/>
                  </a:lnTo>
                  <a:lnTo>
                    <a:pt x="79184" y="262318"/>
                  </a:lnTo>
                  <a:lnTo>
                    <a:pt x="80873" y="267474"/>
                  </a:lnTo>
                  <a:lnTo>
                    <a:pt x="86042" y="266395"/>
                  </a:lnTo>
                  <a:close/>
                </a:path>
                <a:path w="474979" h="330835">
                  <a:moveTo>
                    <a:pt x="93662" y="288366"/>
                  </a:moveTo>
                  <a:lnTo>
                    <a:pt x="91198" y="282663"/>
                  </a:lnTo>
                  <a:lnTo>
                    <a:pt x="86575" y="283743"/>
                  </a:lnTo>
                  <a:lnTo>
                    <a:pt x="88353" y="289521"/>
                  </a:lnTo>
                  <a:lnTo>
                    <a:pt x="93662" y="288366"/>
                  </a:lnTo>
                  <a:close/>
                </a:path>
                <a:path w="474979" h="330835">
                  <a:moveTo>
                    <a:pt x="101142" y="309791"/>
                  </a:moveTo>
                  <a:lnTo>
                    <a:pt x="98831" y="304634"/>
                  </a:lnTo>
                  <a:lnTo>
                    <a:pt x="94284" y="305790"/>
                  </a:lnTo>
                  <a:lnTo>
                    <a:pt x="95440" y="311492"/>
                  </a:lnTo>
                  <a:lnTo>
                    <a:pt x="101142" y="309791"/>
                  </a:lnTo>
                  <a:close/>
                </a:path>
                <a:path w="474979" h="330835">
                  <a:moveTo>
                    <a:pt x="108610" y="327215"/>
                  </a:moveTo>
                  <a:lnTo>
                    <a:pt x="103454" y="324370"/>
                  </a:lnTo>
                  <a:lnTo>
                    <a:pt x="102349" y="327621"/>
                  </a:lnTo>
                  <a:lnTo>
                    <a:pt x="101752" y="327761"/>
                  </a:lnTo>
                  <a:lnTo>
                    <a:pt x="102298" y="330073"/>
                  </a:lnTo>
                  <a:lnTo>
                    <a:pt x="104876" y="329222"/>
                  </a:lnTo>
                  <a:lnTo>
                    <a:pt x="107454" y="330682"/>
                  </a:lnTo>
                  <a:lnTo>
                    <a:pt x="108610" y="327215"/>
                  </a:lnTo>
                  <a:close/>
                </a:path>
                <a:path w="474979" h="330835">
                  <a:moveTo>
                    <a:pt x="119087" y="305168"/>
                  </a:moveTo>
                  <a:lnTo>
                    <a:pt x="113233" y="302323"/>
                  </a:lnTo>
                  <a:lnTo>
                    <a:pt x="111455" y="308102"/>
                  </a:lnTo>
                  <a:lnTo>
                    <a:pt x="116078" y="310959"/>
                  </a:lnTo>
                  <a:lnTo>
                    <a:pt x="119087" y="305168"/>
                  </a:lnTo>
                  <a:close/>
                </a:path>
                <a:path w="474979" h="330835">
                  <a:moveTo>
                    <a:pt x="128333" y="283210"/>
                  </a:moveTo>
                  <a:lnTo>
                    <a:pt x="123710" y="280885"/>
                  </a:lnTo>
                  <a:lnTo>
                    <a:pt x="120853" y="286054"/>
                  </a:lnTo>
                  <a:lnTo>
                    <a:pt x="126555" y="288912"/>
                  </a:lnTo>
                  <a:lnTo>
                    <a:pt x="128333" y="283210"/>
                  </a:lnTo>
                  <a:close/>
                </a:path>
                <a:path w="474979" h="330835">
                  <a:moveTo>
                    <a:pt x="138645" y="261162"/>
                  </a:moveTo>
                  <a:lnTo>
                    <a:pt x="133489" y="258927"/>
                  </a:lnTo>
                  <a:lnTo>
                    <a:pt x="131178" y="264083"/>
                  </a:lnTo>
                  <a:lnTo>
                    <a:pt x="135724" y="266941"/>
                  </a:lnTo>
                  <a:lnTo>
                    <a:pt x="138645" y="261162"/>
                  </a:lnTo>
                  <a:close/>
                </a:path>
                <a:path w="474979" h="330835">
                  <a:moveTo>
                    <a:pt x="148590" y="239725"/>
                  </a:moveTo>
                  <a:lnTo>
                    <a:pt x="143421" y="236880"/>
                  </a:lnTo>
                  <a:lnTo>
                    <a:pt x="140881" y="242036"/>
                  </a:lnTo>
                  <a:lnTo>
                    <a:pt x="145732" y="244894"/>
                  </a:lnTo>
                  <a:lnTo>
                    <a:pt x="148590" y="239725"/>
                  </a:lnTo>
                  <a:close/>
                </a:path>
                <a:path w="474979" h="330835">
                  <a:moveTo>
                    <a:pt x="157759" y="217754"/>
                  </a:moveTo>
                  <a:lnTo>
                    <a:pt x="153136" y="214909"/>
                  </a:lnTo>
                  <a:lnTo>
                    <a:pt x="150279" y="220611"/>
                  </a:lnTo>
                  <a:lnTo>
                    <a:pt x="156057" y="222923"/>
                  </a:lnTo>
                  <a:lnTo>
                    <a:pt x="157759" y="217754"/>
                  </a:lnTo>
                  <a:close/>
                </a:path>
                <a:path w="474979" h="330835">
                  <a:moveTo>
                    <a:pt x="170548" y="230936"/>
                  </a:moveTo>
                  <a:lnTo>
                    <a:pt x="167690" y="225780"/>
                  </a:lnTo>
                  <a:lnTo>
                    <a:pt x="162915" y="228625"/>
                  </a:lnTo>
                  <a:lnTo>
                    <a:pt x="166535" y="234022"/>
                  </a:lnTo>
                  <a:lnTo>
                    <a:pt x="170548" y="230936"/>
                  </a:lnTo>
                  <a:close/>
                </a:path>
                <a:path w="474979" h="330835">
                  <a:moveTo>
                    <a:pt x="183172" y="252984"/>
                  </a:moveTo>
                  <a:lnTo>
                    <a:pt x="180860" y="247827"/>
                  </a:lnTo>
                  <a:lnTo>
                    <a:pt x="175704" y="250672"/>
                  </a:lnTo>
                  <a:lnTo>
                    <a:pt x="179171" y="255993"/>
                  </a:lnTo>
                  <a:lnTo>
                    <a:pt x="183172" y="252984"/>
                  </a:lnTo>
                  <a:close/>
                </a:path>
                <a:path w="474979" h="330835">
                  <a:moveTo>
                    <a:pt x="192570" y="241503"/>
                  </a:moveTo>
                  <a:lnTo>
                    <a:pt x="186639" y="240347"/>
                  </a:lnTo>
                  <a:lnTo>
                    <a:pt x="185483" y="245516"/>
                  </a:lnTo>
                  <a:lnTo>
                    <a:pt x="190030" y="247205"/>
                  </a:lnTo>
                  <a:lnTo>
                    <a:pt x="192570" y="241503"/>
                  </a:lnTo>
                  <a:close/>
                </a:path>
                <a:path w="474979" h="330835">
                  <a:moveTo>
                    <a:pt x="200050" y="220078"/>
                  </a:moveTo>
                  <a:lnTo>
                    <a:pt x="194271" y="218300"/>
                  </a:lnTo>
                  <a:lnTo>
                    <a:pt x="192570" y="223469"/>
                  </a:lnTo>
                  <a:lnTo>
                    <a:pt x="197739" y="225234"/>
                  </a:lnTo>
                  <a:lnTo>
                    <a:pt x="200050" y="220078"/>
                  </a:lnTo>
                  <a:close/>
                </a:path>
                <a:path w="474979" h="330835">
                  <a:moveTo>
                    <a:pt x="206895" y="198031"/>
                  </a:moveTo>
                  <a:lnTo>
                    <a:pt x="201739" y="196329"/>
                  </a:lnTo>
                  <a:lnTo>
                    <a:pt x="200050" y="202031"/>
                  </a:lnTo>
                  <a:lnTo>
                    <a:pt x="204597" y="203187"/>
                  </a:lnTo>
                  <a:lnTo>
                    <a:pt x="206895" y="198031"/>
                  </a:lnTo>
                  <a:close/>
                </a:path>
                <a:path w="474979" h="330835">
                  <a:moveTo>
                    <a:pt x="214376" y="176060"/>
                  </a:moveTo>
                  <a:lnTo>
                    <a:pt x="208597" y="174282"/>
                  </a:lnTo>
                  <a:lnTo>
                    <a:pt x="206895" y="180060"/>
                  </a:lnTo>
                  <a:lnTo>
                    <a:pt x="212064" y="181229"/>
                  </a:lnTo>
                  <a:lnTo>
                    <a:pt x="214376" y="176060"/>
                  </a:lnTo>
                  <a:close/>
                </a:path>
                <a:path w="474979" h="330835">
                  <a:moveTo>
                    <a:pt x="221462" y="154012"/>
                  </a:moveTo>
                  <a:lnTo>
                    <a:pt x="216065" y="152857"/>
                  </a:lnTo>
                  <a:lnTo>
                    <a:pt x="214376" y="158026"/>
                  </a:lnTo>
                  <a:lnTo>
                    <a:pt x="219684" y="159181"/>
                  </a:lnTo>
                  <a:lnTo>
                    <a:pt x="221462" y="154012"/>
                  </a:lnTo>
                  <a:close/>
                </a:path>
                <a:path w="474979" h="330835">
                  <a:moveTo>
                    <a:pt x="234022" y="165493"/>
                  </a:moveTo>
                  <a:lnTo>
                    <a:pt x="230632" y="160337"/>
                  </a:lnTo>
                  <a:lnTo>
                    <a:pt x="226009" y="162648"/>
                  </a:lnTo>
                  <a:lnTo>
                    <a:pt x="229476" y="168579"/>
                  </a:lnTo>
                  <a:lnTo>
                    <a:pt x="234022" y="165493"/>
                  </a:lnTo>
                  <a:close/>
                </a:path>
                <a:path w="474979" h="330835">
                  <a:moveTo>
                    <a:pt x="245110" y="173202"/>
                  </a:moveTo>
                  <a:lnTo>
                    <a:pt x="239788" y="172046"/>
                  </a:lnTo>
                  <a:lnTo>
                    <a:pt x="238099" y="177215"/>
                  </a:lnTo>
                  <a:lnTo>
                    <a:pt x="243954" y="178904"/>
                  </a:lnTo>
                  <a:lnTo>
                    <a:pt x="245110" y="173202"/>
                  </a:lnTo>
                  <a:close/>
                </a:path>
                <a:path w="474979" h="330835">
                  <a:moveTo>
                    <a:pt x="249186" y="151155"/>
                  </a:moveTo>
                  <a:lnTo>
                    <a:pt x="243954" y="149999"/>
                  </a:lnTo>
                  <a:lnTo>
                    <a:pt x="242874" y="155168"/>
                  </a:lnTo>
                  <a:lnTo>
                    <a:pt x="248031" y="156946"/>
                  </a:lnTo>
                  <a:lnTo>
                    <a:pt x="249186" y="151155"/>
                  </a:lnTo>
                  <a:close/>
                </a:path>
                <a:path w="474979" h="330835">
                  <a:moveTo>
                    <a:pt x="253199" y="129197"/>
                  </a:moveTo>
                  <a:lnTo>
                    <a:pt x="248031" y="128041"/>
                  </a:lnTo>
                  <a:lnTo>
                    <a:pt x="246875" y="133743"/>
                  </a:lnTo>
                  <a:lnTo>
                    <a:pt x="252044" y="134899"/>
                  </a:lnTo>
                  <a:lnTo>
                    <a:pt x="253199" y="129197"/>
                  </a:lnTo>
                  <a:close/>
                </a:path>
                <a:path w="474979" h="330835">
                  <a:moveTo>
                    <a:pt x="262902" y="108839"/>
                  </a:moveTo>
                  <a:lnTo>
                    <a:pt x="261213" y="103682"/>
                  </a:lnTo>
                  <a:lnTo>
                    <a:pt x="256044" y="104838"/>
                  </a:lnTo>
                  <a:lnTo>
                    <a:pt x="256921" y="107505"/>
                  </a:lnTo>
                  <a:lnTo>
                    <a:pt x="252044" y="105994"/>
                  </a:lnTo>
                  <a:lnTo>
                    <a:pt x="250888" y="111772"/>
                  </a:lnTo>
                  <a:lnTo>
                    <a:pt x="256044" y="112928"/>
                  </a:lnTo>
                  <a:lnTo>
                    <a:pt x="257365" y="108889"/>
                  </a:lnTo>
                  <a:lnTo>
                    <a:pt x="257746" y="109994"/>
                  </a:lnTo>
                  <a:lnTo>
                    <a:pt x="262902" y="108839"/>
                  </a:lnTo>
                  <a:close/>
                </a:path>
                <a:path w="474979" h="330835">
                  <a:moveTo>
                    <a:pt x="269455" y="130886"/>
                  </a:moveTo>
                  <a:lnTo>
                    <a:pt x="267677" y="125717"/>
                  </a:lnTo>
                  <a:lnTo>
                    <a:pt x="262369" y="126885"/>
                  </a:lnTo>
                  <a:lnTo>
                    <a:pt x="264058" y="132041"/>
                  </a:lnTo>
                  <a:lnTo>
                    <a:pt x="269455" y="130886"/>
                  </a:lnTo>
                  <a:close/>
                </a:path>
                <a:path w="474979" h="330835">
                  <a:moveTo>
                    <a:pt x="276301" y="152857"/>
                  </a:moveTo>
                  <a:lnTo>
                    <a:pt x="274612" y="147154"/>
                  </a:lnTo>
                  <a:lnTo>
                    <a:pt x="269455" y="148844"/>
                  </a:lnTo>
                  <a:lnTo>
                    <a:pt x="270611" y="154012"/>
                  </a:lnTo>
                  <a:lnTo>
                    <a:pt x="276301" y="152857"/>
                  </a:lnTo>
                  <a:close/>
                </a:path>
                <a:path w="474979" h="330835">
                  <a:moveTo>
                    <a:pt x="282079" y="174282"/>
                  </a:moveTo>
                  <a:lnTo>
                    <a:pt x="280924" y="169125"/>
                  </a:lnTo>
                  <a:lnTo>
                    <a:pt x="275767" y="170281"/>
                  </a:lnTo>
                  <a:lnTo>
                    <a:pt x="277456" y="176060"/>
                  </a:lnTo>
                  <a:lnTo>
                    <a:pt x="282079" y="174282"/>
                  </a:lnTo>
                  <a:close/>
                </a:path>
                <a:path w="474979" h="330835">
                  <a:moveTo>
                    <a:pt x="288937" y="196329"/>
                  </a:moveTo>
                  <a:lnTo>
                    <a:pt x="287782" y="191173"/>
                  </a:lnTo>
                  <a:lnTo>
                    <a:pt x="282079" y="192328"/>
                  </a:lnTo>
                  <a:lnTo>
                    <a:pt x="283781" y="198031"/>
                  </a:lnTo>
                  <a:lnTo>
                    <a:pt x="288937" y="196329"/>
                  </a:lnTo>
                  <a:close/>
                </a:path>
                <a:path w="474979" h="330835">
                  <a:moveTo>
                    <a:pt x="296024" y="218300"/>
                  </a:moveTo>
                  <a:lnTo>
                    <a:pt x="293712" y="213131"/>
                  </a:lnTo>
                  <a:lnTo>
                    <a:pt x="288937" y="214287"/>
                  </a:lnTo>
                  <a:lnTo>
                    <a:pt x="290639" y="220078"/>
                  </a:lnTo>
                  <a:lnTo>
                    <a:pt x="296024" y="218300"/>
                  </a:lnTo>
                  <a:close/>
                </a:path>
                <a:path w="474979" h="330835">
                  <a:moveTo>
                    <a:pt x="302348" y="240347"/>
                  </a:moveTo>
                  <a:lnTo>
                    <a:pt x="300570" y="234569"/>
                  </a:lnTo>
                  <a:lnTo>
                    <a:pt x="295414" y="236334"/>
                  </a:lnTo>
                  <a:lnTo>
                    <a:pt x="297180" y="241503"/>
                  </a:lnTo>
                  <a:lnTo>
                    <a:pt x="302348" y="240347"/>
                  </a:lnTo>
                  <a:close/>
                </a:path>
                <a:path w="474979" h="330835">
                  <a:moveTo>
                    <a:pt x="308038" y="243192"/>
                  </a:moveTo>
                  <a:lnTo>
                    <a:pt x="302882" y="241503"/>
                  </a:lnTo>
                  <a:lnTo>
                    <a:pt x="301726" y="247205"/>
                  </a:lnTo>
                  <a:lnTo>
                    <a:pt x="306882" y="248361"/>
                  </a:lnTo>
                  <a:lnTo>
                    <a:pt x="308038" y="243192"/>
                  </a:lnTo>
                  <a:close/>
                </a:path>
                <a:path w="474979" h="330835">
                  <a:moveTo>
                    <a:pt x="313817" y="221234"/>
                  </a:moveTo>
                  <a:lnTo>
                    <a:pt x="308038" y="220078"/>
                  </a:lnTo>
                  <a:lnTo>
                    <a:pt x="306882" y="225234"/>
                  </a:lnTo>
                  <a:lnTo>
                    <a:pt x="312661" y="226390"/>
                  </a:lnTo>
                  <a:lnTo>
                    <a:pt x="313817" y="221234"/>
                  </a:lnTo>
                  <a:close/>
                </a:path>
                <a:path w="474979" h="330835">
                  <a:moveTo>
                    <a:pt x="319747" y="199186"/>
                  </a:moveTo>
                  <a:lnTo>
                    <a:pt x="314363" y="198031"/>
                  </a:lnTo>
                  <a:lnTo>
                    <a:pt x="313207" y="203187"/>
                  </a:lnTo>
                  <a:lnTo>
                    <a:pt x="317982" y="204343"/>
                  </a:lnTo>
                  <a:lnTo>
                    <a:pt x="319747" y="199186"/>
                  </a:lnTo>
                  <a:close/>
                </a:path>
                <a:path w="474979" h="330835">
                  <a:moveTo>
                    <a:pt x="324916" y="177215"/>
                  </a:moveTo>
                  <a:lnTo>
                    <a:pt x="320294" y="176060"/>
                  </a:lnTo>
                  <a:lnTo>
                    <a:pt x="318592" y="181229"/>
                  </a:lnTo>
                  <a:lnTo>
                    <a:pt x="323761" y="182918"/>
                  </a:lnTo>
                  <a:lnTo>
                    <a:pt x="324916" y="177215"/>
                  </a:lnTo>
                  <a:close/>
                </a:path>
                <a:path w="474979" h="330835">
                  <a:moveTo>
                    <a:pt x="333463" y="185775"/>
                  </a:moveTo>
                  <a:lnTo>
                    <a:pt x="331152" y="180606"/>
                  </a:lnTo>
                  <a:lnTo>
                    <a:pt x="325996" y="183540"/>
                  </a:lnTo>
                  <a:lnTo>
                    <a:pt x="328917" y="188849"/>
                  </a:lnTo>
                  <a:lnTo>
                    <a:pt x="333463" y="185775"/>
                  </a:lnTo>
                  <a:close/>
                </a:path>
                <a:path w="474979" h="330835">
                  <a:moveTo>
                    <a:pt x="344017" y="207822"/>
                  </a:moveTo>
                  <a:lnTo>
                    <a:pt x="341172" y="202653"/>
                  </a:lnTo>
                  <a:lnTo>
                    <a:pt x="336397" y="205498"/>
                  </a:lnTo>
                  <a:lnTo>
                    <a:pt x="339242" y="210667"/>
                  </a:lnTo>
                  <a:lnTo>
                    <a:pt x="344017" y="207822"/>
                  </a:lnTo>
                  <a:close/>
                </a:path>
                <a:path w="474979" h="330835">
                  <a:moveTo>
                    <a:pt x="353720" y="228092"/>
                  </a:moveTo>
                  <a:lnTo>
                    <a:pt x="353085" y="227914"/>
                  </a:lnTo>
                  <a:lnTo>
                    <a:pt x="351485" y="224624"/>
                  </a:lnTo>
                  <a:lnTo>
                    <a:pt x="346862" y="226936"/>
                  </a:lnTo>
                  <a:lnTo>
                    <a:pt x="348018" y="230403"/>
                  </a:lnTo>
                  <a:lnTo>
                    <a:pt x="350659" y="229222"/>
                  </a:lnTo>
                  <a:lnTo>
                    <a:pt x="353187" y="229781"/>
                  </a:lnTo>
                  <a:lnTo>
                    <a:pt x="353720" y="228092"/>
                  </a:lnTo>
                  <a:close/>
                </a:path>
                <a:path w="474979" h="330835">
                  <a:moveTo>
                    <a:pt x="357809" y="206121"/>
                  </a:moveTo>
                  <a:lnTo>
                    <a:pt x="352031" y="204343"/>
                  </a:lnTo>
                  <a:lnTo>
                    <a:pt x="351485" y="210134"/>
                  </a:lnTo>
                  <a:lnTo>
                    <a:pt x="357187" y="211442"/>
                  </a:lnTo>
                  <a:lnTo>
                    <a:pt x="357809" y="206121"/>
                  </a:lnTo>
                  <a:close/>
                </a:path>
                <a:path w="474979" h="330835">
                  <a:moveTo>
                    <a:pt x="361810" y="184073"/>
                  </a:moveTo>
                  <a:lnTo>
                    <a:pt x="357187" y="182918"/>
                  </a:lnTo>
                  <a:lnTo>
                    <a:pt x="355498" y="188087"/>
                  </a:lnTo>
                  <a:lnTo>
                    <a:pt x="361200" y="190004"/>
                  </a:lnTo>
                  <a:lnTo>
                    <a:pt x="361810" y="184073"/>
                  </a:lnTo>
                  <a:close/>
                </a:path>
                <a:path w="474979" h="330835">
                  <a:moveTo>
                    <a:pt x="366585" y="162102"/>
                  </a:moveTo>
                  <a:lnTo>
                    <a:pt x="361200" y="160947"/>
                  </a:lnTo>
                  <a:lnTo>
                    <a:pt x="360045" y="166116"/>
                  </a:lnTo>
                  <a:lnTo>
                    <a:pt x="365201" y="168046"/>
                  </a:lnTo>
                  <a:lnTo>
                    <a:pt x="366585" y="162102"/>
                  </a:lnTo>
                  <a:close/>
                </a:path>
                <a:path w="474979" h="330835">
                  <a:moveTo>
                    <a:pt x="370598" y="140055"/>
                  </a:moveTo>
                  <a:lnTo>
                    <a:pt x="365201" y="138899"/>
                  </a:lnTo>
                  <a:lnTo>
                    <a:pt x="364045" y="144843"/>
                  </a:lnTo>
                  <a:lnTo>
                    <a:pt x="369443" y="145999"/>
                  </a:lnTo>
                  <a:lnTo>
                    <a:pt x="370598" y="140055"/>
                  </a:lnTo>
                  <a:close/>
                </a:path>
                <a:path w="474979" h="330835">
                  <a:moveTo>
                    <a:pt x="376301" y="127419"/>
                  </a:moveTo>
                  <a:lnTo>
                    <a:pt x="373443" y="121488"/>
                  </a:lnTo>
                  <a:lnTo>
                    <a:pt x="368896" y="124561"/>
                  </a:lnTo>
                  <a:lnTo>
                    <a:pt x="371754" y="130276"/>
                  </a:lnTo>
                  <a:lnTo>
                    <a:pt x="376301" y="127419"/>
                  </a:lnTo>
                  <a:close/>
                </a:path>
                <a:path w="474979" h="330835">
                  <a:moveTo>
                    <a:pt x="387235" y="149466"/>
                  </a:moveTo>
                  <a:lnTo>
                    <a:pt x="384378" y="143535"/>
                  </a:lnTo>
                  <a:lnTo>
                    <a:pt x="379755" y="146532"/>
                  </a:lnTo>
                  <a:lnTo>
                    <a:pt x="382612" y="151777"/>
                  </a:lnTo>
                  <a:lnTo>
                    <a:pt x="387235" y="149466"/>
                  </a:lnTo>
                  <a:close/>
                </a:path>
                <a:path w="474979" h="330835">
                  <a:moveTo>
                    <a:pt x="396011" y="158026"/>
                  </a:moveTo>
                  <a:lnTo>
                    <a:pt x="390855" y="156946"/>
                  </a:lnTo>
                  <a:lnTo>
                    <a:pt x="389547" y="162102"/>
                  </a:lnTo>
                  <a:lnTo>
                    <a:pt x="394855" y="163804"/>
                  </a:lnTo>
                  <a:lnTo>
                    <a:pt x="396011" y="158026"/>
                  </a:lnTo>
                  <a:close/>
                </a:path>
                <a:path w="474979" h="330835">
                  <a:moveTo>
                    <a:pt x="401180" y="136055"/>
                  </a:moveTo>
                  <a:lnTo>
                    <a:pt x="395478" y="134899"/>
                  </a:lnTo>
                  <a:lnTo>
                    <a:pt x="394322" y="140055"/>
                  </a:lnTo>
                  <a:lnTo>
                    <a:pt x="399478" y="141757"/>
                  </a:lnTo>
                  <a:lnTo>
                    <a:pt x="401180" y="136055"/>
                  </a:lnTo>
                  <a:close/>
                </a:path>
                <a:path w="474979" h="330835">
                  <a:moveTo>
                    <a:pt x="405803" y="114617"/>
                  </a:moveTo>
                  <a:lnTo>
                    <a:pt x="400634" y="112928"/>
                  </a:lnTo>
                  <a:lnTo>
                    <a:pt x="398868" y="118630"/>
                  </a:lnTo>
                  <a:lnTo>
                    <a:pt x="404647" y="119786"/>
                  </a:lnTo>
                  <a:lnTo>
                    <a:pt x="405803" y="114617"/>
                  </a:lnTo>
                  <a:close/>
                </a:path>
                <a:path w="474979" h="330835">
                  <a:moveTo>
                    <a:pt x="410337" y="93738"/>
                  </a:moveTo>
                  <a:lnTo>
                    <a:pt x="409803" y="92583"/>
                  </a:lnTo>
                  <a:lnTo>
                    <a:pt x="407492" y="93167"/>
                  </a:lnTo>
                  <a:lnTo>
                    <a:pt x="405180" y="92583"/>
                  </a:lnTo>
                  <a:lnTo>
                    <a:pt x="404025" y="96659"/>
                  </a:lnTo>
                  <a:lnTo>
                    <a:pt x="409181" y="97739"/>
                  </a:lnTo>
                  <a:lnTo>
                    <a:pt x="409765" y="93967"/>
                  </a:lnTo>
                  <a:lnTo>
                    <a:pt x="410337" y="93738"/>
                  </a:lnTo>
                  <a:close/>
                </a:path>
                <a:path w="474979" h="330835">
                  <a:moveTo>
                    <a:pt x="419735" y="115785"/>
                  </a:moveTo>
                  <a:lnTo>
                    <a:pt x="416890" y="109994"/>
                  </a:lnTo>
                  <a:lnTo>
                    <a:pt x="412115" y="111772"/>
                  </a:lnTo>
                  <a:lnTo>
                    <a:pt x="413804" y="116941"/>
                  </a:lnTo>
                  <a:lnTo>
                    <a:pt x="419735" y="115785"/>
                  </a:lnTo>
                  <a:close/>
                </a:path>
                <a:path w="474979" h="330835">
                  <a:moveTo>
                    <a:pt x="427748" y="137744"/>
                  </a:moveTo>
                  <a:lnTo>
                    <a:pt x="426059" y="132041"/>
                  </a:lnTo>
                  <a:lnTo>
                    <a:pt x="420890" y="133743"/>
                  </a:lnTo>
                  <a:lnTo>
                    <a:pt x="423202" y="138899"/>
                  </a:lnTo>
                  <a:lnTo>
                    <a:pt x="427748" y="137744"/>
                  </a:lnTo>
                  <a:close/>
                </a:path>
                <a:path w="474979" h="330835">
                  <a:moveTo>
                    <a:pt x="434606" y="130886"/>
                  </a:moveTo>
                  <a:lnTo>
                    <a:pt x="428904" y="129197"/>
                  </a:lnTo>
                  <a:lnTo>
                    <a:pt x="427748" y="134899"/>
                  </a:lnTo>
                  <a:lnTo>
                    <a:pt x="433527" y="136055"/>
                  </a:lnTo>
                  <a:lnTo>
                    <a:pt x="434606" y="130886"/>
                  </a:lnTo>
                  <a:close/>
                </a:path>
                <a:path w="474979" h="330835">
                  <a:moveTo>
                    <a:pt x="440385" y="108839"/>
                  </a:moveTo>
                  <a:lnTo>
                    <a:pt x="434606" y="107759"/>
                  </a:lnTo>
                  <a:lnTo>
                    <a:pt x="433527" y="112928"/>
                  </a:lnTo>
                  <a:lnTo>
                    <a:pt x="438696" y="114617"/>
                  </a:lnTo>
                  <a:lnTo>
                    <a:pt x="440385" y="108839"/>
                  </a:lnTo>
                  <a:close/>
                </a:path>
                <a:path w="474979" h="330835">
                  <a:moveTo>
                    <a:pt x="445706" y="86868"/>
                  </a:moveTo>
                  <a:lnTo>
                    <a:pt x="441159" y="85712"/>
                  </a:lnTo>
                  <a:lnTo>
                    <a:pt x="439229" y="90881"/>
                  </a:lnTo>
                  <a:lnTo>
                    <a:pt x="444627" y="92583"/>
                  </a:lnTo>
                  <a:lnTo>
                    <a:pt x="445706" y="86868"/>
                  </a:lnTo>
                  <a:close/>
                </a:path>
                <a:path w="474979" h="330835">
                  <a:moveTo>
                    <a:pt x="452018" y="65443"/>
                  </a:moveTo>
                  <a:lnTo>
                    <a:pt x="446316" y="63754"/>
                  </a:lnTo>
                  <a:lnTo>
                    <a:pt x="445160" y="69456"/>
                  </a:lnTo>
                  <a:lnTo>
                    <a:pt x="450316" y="70612"/>
                  </a:lnTo>
                  <a:lnTo>
                    <a:pt x="452018" y="65443"/>
                  </a:lnTo>
                  <a:close/>
                </a:path>
                <a:path w="474979" h="330835">
                  <a:moveTo>
                    <a:pt x="457174" y="43395"/>
                  </a:moveTo>
                  <a:lnTo>
                    <a:pt x="452018" y="41706"/>
                  </a:lnTo>
                  <a:lnTo>
                    <a:pt x="450316" y="47485"/>
                  </a:lnTo>
                  <a:lnTo>
                    <a:pt x="456095" y="48564"/>
                  </a:lnTo>
                  <a:lnTo>
                    <a:pt x="457174" y="43395"/>
                  </a:lnTo>
                  <a:close/>
                </a:path>
                <a:path w="474979" h="330835">
                  <a:moveTo>
                    <a:pt x="462953" y="21424"/>
                  </a:moveTo>
                  <a:lnTo>
                    <a:pt x="457174" y="20269"/>
                  </a:lnTo>
                  <a:lnTo>
                    <a:pt x="456095" y="25438"/>
                  </a:lnTo>
                  <a:lnTo>
                    <a:pt x="461264" y="26593"/>
                  </a:lnTo>
                  <a:lnTo>
                    <a:pt x="462953" y="21424"/>
                  </a:lnTo>
                  <a:close/>
                </a:path>
                <a:path w="474979" h="330835">
                  <a:moveTo>
                    <a:pt x="468274" y="2311"/>
                  </a:moveTo>
                  <a:lnTo>
                    <a:pt x="467728" y="0"/>
                  </a:lnTo>
                  <a:lnTo>
                    <a:pt x="465340" y="584"/>
                  </a:lnTo>
                  <a:lnTo>
                    <a:pt x="462953" y="0"/>
                  </a:lnTo>
                  <a:lnTo>
                    <a:pt x="461264" y="3467"/>
                  </a:lnTo>
                  <a:lnTo>
                    <a:pt x="467194" y="5168"/>
                  </a:lnTo>
                  <a:lnTo>
                    <a:pt x="467550" y="2476"/>
                  </a:lnTo>
                  <a:lnTo>
                    <a:pt x="468274" y="2311"/>
                  </a:lnTo>
                  <a:close/>
                </a:path>
                <a:path w="474979" h="330835">
                  <a:moveTo>
                    <a:pt x="474586" y="24282"/>
                  </a:moveTo>
                  <a:lnTo>
                    <a:pt x="472897" y="18580"/>
                  </a:lnTo>
                  <a:lnTo>
                    <a:pt x="467728" y="20269"/>
                  </a:lnTo>
                  <a:lnTo>
                    <a:pt x="468884" y="25438"/>
                  </a:lnTo>
                  <a:lnTo>
                    <a:pt x="474586" y="24282"/>
                  </a:lnTo>
                  <a:close/>
                </a:path>
              </a:pathLst>
            </a:custGeom>
            <a:solidFill>
              <a:srgbClr val="0404F8"/>
            </a:solidFill>
          </p:spPr>
          <p:txBody>
            <a:bodyPr wrap="square" lIns="0" tIns="0" rIns="0" bIns="0" rtlCol="0"/>
            <a:lstStyle/>
            <a:p>
              <a:endParaRPr/>
            </a:p>
          </p:txBody>
        </p:sp>
        <p:sp>
          <p:nvSpPr>
            <p:cNvPr id="19" name="object 19"/>
            <p:cNvSpPr/>
            <p:nvPr/>
          </p:nvSpPr>
          <p:spPr>
            <a:xfrm>
              <a:off x="8800884" y="4768049"/>
              <a:ext cx="551815" cy="384810"/>
            </a:xfrm>
            <a:custGeom>
              <a:avLst/>
              <a:gdLst/>
              <a:ahLst/>
              <a:cxnLst/>
              <a:rect l="l" t="t" r="r" b="b"/>
              <a:pathLst>
                <a:path w="551815" h="384810">
                  <a:moveTo>
                    <a:pt x="8636" y="169125"/>
                  </a:moveTo>
                  <a:lnTo>
                    <a:pt x="5168" y="163957"/>
                  </a:lnTo>
                  <a:lnTo>
                    <a:pt x="0" y="166268"/>
                  </a:lnTo>
                  <a:lnTo>
                    <a:pt x="3467" y="171970"/>
                  </a:lnTo>
                  <a:lnTo>
                    <a:pt x="8636" y="169125"/>
                  </a:lnTo>
                  <a:close/>
                </a:path>
                <a:path w="551815" h="384810">
                  <a:moveTo>
                    <a:pt x="21958" y="191173"/>
                  </a:moveTo>
                  <a:lnTo>
                    <a:pt x="18567" y="185381"/>
                  </a:lnTo>
                  <a:lnTo>
                    <a:pt x="14566" y="188239"/>
                  </a:lnTo>
                  <a:lnTo>
                    <a:pt x="17957" y="193408"/>
                  </a:lnTo>
                  <a:lnTo>
                    <a:pt x="21958" y="191173"/>
                  </a:lnTo>
                  <a:close/>
                </a:path>
                <a:path w="551815" h="384810">
                  <a:moveTo>
                    <a:pt x="34048" y="181152"/>
                  </a:moveTo>
                  <a:lnTo>
                    <a:pt x="28270" y="178295"/>
                  </a:lnTo>
                  <a:lnTo>
                    <a:pt x="25971" y="184226"/>
                  </a:lnTo>
                  <a:lnTo>
                    <a:pt x="31203" y="187083"/>
                  </a:lnTo>
                  <a:lnTo>
                    <a:pt x="34048" y="181152"/>
                  </a:lnTo>
                  <a:close/>
                </a:path>
                <a:path w="551815" h="384810">
                  <a:moveTo>
                    <a:pt x="43370" y="159181"/>
                  </a:moveTo>
                  <a:lnTo>
                    <a:pt x="38823" y="156870"/>
                  </a:lnTo>
                  <a:lnTo>
                    <a:pt x="35750" y="162267"/>
                  </a:lnTo>
                  <a:lnTo>
                    <a:pt x="40525" y="165112"/>
                  </a:lnTo>
                  <a:lnTo>
                    <a:pt x="43370" y="159181"/>
                  </a:lnTo>
                  <a:close/>
                </a:path>
                <a:path w="551815" h="384810">
                  <a:moveTo>
                    <a:pt x="52616" y="166814"/>
                  </a:moveTo>
                  <a:lnTo>
                    <a:pt x="50304" y="161645"/>
                  </a:lnTo>
                  <a:lnTo>
                    <a:pt x="44526" y="162801"/>
                  </a:lnTo>
                  <a:lnTo>
                    <a:pt x="47459" y="168579"/>
                  </a:lnTo>
                  <a:lnTo>
                    <a:pt x="52616" y="166814"/>
                  </a:lnTo>
                  <a:close/>
                </a:path>
                <a:path w="551815" h="384810">
                  <a:moveTo>
                    <a:pt x="60629" y="188861"/>
                  </a:moveTo>
                  <a:lnTo>
                    <a:pt x="58318" y="183692"/>
                  </a:lnTo>
                  <a:lnTo>
                    <a:pt x="53695" y="184848"/>
                  </a:lnTo>
                  <a:lnTo>
                    <a:pt x="55473" y="190550"/>
                  </a:lnTo>
                  <a:lnTo>
                    <a:pt x="60629" y="188861"/>
                  </a:lnTo>
                  <a:close/>
                </a:path>
                <a:path w="551815" h="384810">
                  <a:moveTo>
                    <a:pt x="68872" y="210820"/>
                  </a:moveTo>
                  <a:lnTo>
                    <a:pt x="66560" y="205117"/>
                  </a:lnTo>
                  <a:lnTo>
                    <a:pt x="61785" y="206819"/>
                  </a:lnTo>
                  <a:lnTo>
                    <a:pt x="64249" y="211975"/>
                  </a:lnTo>
                  <a:lnTo>
                    <a:pt x="68872" y="210820"/>
                  </a:lnTo>
                  <a:close/>
                </a:path>
                <a:path w="551815" h="384810">
                  <a:moveTo>
                    <a:pt x="78041" y="232867"/>
                  </a:moveTo>
                  <a:lnTo>
                    <a:pt x="75730" y="226936"/>
                  </a:lnTo>
                  <a:lnTo>
                    <a:pt x="69951" y="228866"/>
                  </a:lnTo>
                  <a:lnTo>
                    <a:pt x="72263" y="234022"/>
                  </a:lnTo>
                  <a:lnTo>
                    <a:pt x="78041" y="232867"/>
                  </a:lnTo>
                  <a:close/>
                </a:path>
                <a:path w="551815" h="384810">
                  <a:moveTo>
                    <a:pt x="86055" y="254304"/>
                  </a:moveTo>
                  <a:lnTo>
                    <a:pt x="83743" y="248907"/>
                  </a:lnTo>
                  <a:lnTo>
                    <a:pt x="78574" y="250291"/>
                  </a:lnTo>
                  <a:lnTo>
                    <a:pt x="80352" y="255993"/>
                  </a:lnTo>
                  <a:lnTo>
                    <a:pt x="86055" y="254304"/>
                  </a:lnTo>
                  <a:close/>
                </a:path>
                <a:path w="551815" h="384810">
                  <a:moveTo>
                    <a:pt x="97142" y="247205"/>
                  </a:moveTo>
                  <a:lnTo>
                    <a:pt x="92519" y="244360"/>
                  </a:lnTo>
                  <a:lnTo>
                    <a:pt x="89674" y="249669"/>
                  </a:lnTo>
                  <a:lnTo>
                    <a:pt x="93675" y="252526"/>
                  </a:lnTo>
                  <a:lnTo>
                    <a:pt x="97142" y="247205"/>
                  </a:lnTo>
                  <a:close/>
                </a:path>
                <a:path w="551815" h="384810">
                  <a:moveTo>
                    <a:pt x="109156" y="225158"/>
                  </a:moveTo>
                  <a:lnTo>
                    <a:pt x="104609" y="222313"/>
                  </a:lnTo>
                  <a:lnTo>
                    <a:pt x="101765" y="228244"/>
                  </a:lnTo>
                  <a:lnTo>
                    <a:pt x="106311" y="230555"/>
                  </a:lnTo>
                  <a:lnTo>
                    <a:pt x="109156" y="225158"/>
                  </a:lnTo>
                  <a:close/>
                </a:path>
                <a:path w="551815" h="384810">
                  <a:moveTo>
                    <a:pt x="119100" y="228866"/>
                  </a:moveTo>
                  <a:lnTo>
                    <a:pt x="116865" y="222923"/>
                  </a:lnTo>
                  <a:lnTo>
                    <a:pt x="112090" y="224078"/>
                  </a:lnTo>
                  <a:lnTo>
                    <a:pt x="113931" y="229946"/>
                  </a:lnTo>
                  <a:lnTo>
                    <a:pt x="119100" y="228866"/>
                  </a:lnTo>
                  <a:close/>
                </a:path>
                <a:path w="551815" h="384810">
                  <a:moveTo>
                    <a:pt x="126568" y="250291"/>
                  </a:moveTo>
                  <a:lnTo>
                    <a:pt x="124879" y="244894"/>
                  </a:lnTo>
                  <a:lnTo>
                    <a:pt x="119710" y="246049"/>
                  </a:lnTo>
                  <a:lnTo>
                    <a:pt x="122021" y="251993"/>
                  </a:lnTo>
                  <a:lnTo>
                    <a:pt x="126568" y="250291"/>
                  </a:lnTo>
                  <a:close/>
                </a:path>
                <a:path w="551815" h="384810">
                  <a:moveTo>
                    <a:pt x="134658" y="272262"/>
                  </a:moveTo>
                  <a:lnTo>
                    <a:pt x="132346" y="266941"/>
                  </a:lnTo>
                  <a:lnTo>
                    <a:pt x="127190" y="268020"/>
                  </a:lnTo>
                  <a:lnTo>
                    <a:pt x="129413" y="273951"/>
                  </a:lnTo>
                  <a:lnTo>
                    <a:pt x="134658" y="272262"/>
                  </a:lnTo>
                  <a:close/>
                </a:path>
                <a:path w="551815" h="384810">
                  <a:moveTo>
                    <a:pt x="142278" y="294309"/>
                  </a:moveTo>
                  <a:lnTo>
                    <a:pt x="140512" y="288912"/>
                  </a:lnTo>
                  <a:lnTo>
                    <a:pt x="134658" y="290068"/>
                  </a:lnTo>
                  <a:lnTo>
                    <a:pt x="136893" y="295389"/>
                  </a:lnTo>
                  <a:lnTo>
                    <a:pt x="142278" y="294309"/>
                  </a:lnTo>
                  <a:close/>
                </a:path>
                <a:path w="551815" h="384810">
                  <a:moveTo>
                    <a:pt x="149758" y="316280"/>
                  </a:moveTo>
                  <a:lnTo>
                    <a:pt x="147980" y="310337"/>
                  </a:lnTo>
                  <a:lnTo>
                    <a:pt x="142824" y="312039"/>
                  </a:lnTo>
                  <a:lnTo>
                    <a:pt x="144589" y="317436"/>
                  </a:lnTo>
                  <a:lnTo>
                    <a:pt x="149758" y="316280"/>
                  </a:lnTo>
                  <a:close/>
                </a:path>
                <a:path w="551815" h="384810">
                  <a:moveTo>
                    <a:pt x="157149" y="338086"/>
                  </a:moveTo>
                  <a:lnTo>
                    <a:pt x="155460" y="332384"/>
                  </a:lnTo>
                  <a:lnTo>
                    <a:pt x="150291" y="334086"/>
                  </a:lnTo>
                  <a:lnTo>
                    <a:pt x="151993" y="339394"/>
                  </a:lnTo>
                  <a:lnTo>
                    <a:pt x="157149" y="338086"/>
                  </a:lnTo>
                  <a:close/>
                </a:path>
                <a:path w="551815" h="384810">
                  <a:moveTo>
                    <a:pt x="164858" y="359524"/>
                  </a:moveTo>
                  <a:lnTo>
                    <a:pt x="163080" y="354355"/>
                  </a:lnTo>
                  <a:lnTo>
                    <a:pt x="157772" y="355511"/>
                  </a:lnTo>
                  <a:lnTo>
                    <a:pt x="160083" y="361442"/>
                  </a:lnTo>
                  <a:lnTo>
                    <a:pt x="164858" y="359524"/>
                  </a:lnTo>
                  <a:close/>
                </a:path>
                <a:path w="551815" h="384810">
                  <a:moveTo>
                    <a:pt x="172326" y="379806"/>
                  </a:moveTo>
                  <a:lnTo>
                    <a:pt x="171627" y="379387"/>
                  </a:lnTo>
                  <a:lnTo>
                    <a:pt x="171170" y="376364"/>
                  </a:lnTo>
                  <a:lnTo>
                    <a:pt x="167932" y="377088"/>
                  </a:lnTo>
                  <a:lnTo>
                    <a:pt x="167703" y="376936"/>
                  </a:lnTo>
                  <a:lnTo>
                    <a:pt x="167652" y="377151"/>
                  </a:lnTo>
                  <a:lnTo>
                    <a:pt x="166014" y="377507"/>
                  </a:lnTo>
                  <a:lnTo>
                    <a:pt x="167170" y="380949"/>
                  </a:lnTo>
                  <a:lnTo>
                    <a:pt x="169418" y="380390"/>
                  </a:lnTo>
                  <a:lnTo>
                    <a:pt x="171704" y="381533"/>
                  </a:lnTo>
                  <a:lnTo>
                    <a:pt x="172326" y="379806"/>
                  </a:lnTo>
                  <a:close/>
                </a:path>
                <a:path w="551815" h="384810">
                  <a:moveTo>
                    <a:pt x="182029" y="357822"/>
                  </a:moveTo>
                  <a:lnTo>
                    <a:pt x="176326" y="354965"/>
                  </a:lnTo>
                  <a:lnTo>
                    <a:pt x="174561" y="360832"/>
                  </a:lnTo>
                  <a:lnTo>
                    <a:pt x="179184" y="363753"/>
                  </a:lnTo>
                  <a:lnTo>
                    <a:pt x="182029" y="357822"/>
                  </a:lnTo>
                  <a:close/>
                </a:path>
                <a:path w="551815" h="384810">
                  <a:moveTo>
                    <a:pt x="190817" y="335775"/>
                  </a:moveTo>
                  <a:lnTo>
                    <a:pt x="186042" y="333463"/>
                  </a:lnTo>
                  <a:lnTo>
                    <a:pt x="183184" y="338861"/>
                  </a:lnTo>
                  <a:lnTo>
                    <a:pt x="189115" y="341706"/>
                  </a:lnTo>
                  <a:lnTo>
                    <a:pt x="190817" y="335775"/>
                  </a:lnTo>
                  <a:close/>
                </a:path>
                <a:path w="551815" h="384810">
                  <a:moveTo>
                    <a:pt x="201752" y="324904"/>
                  </a:moveTo>
                  <a:lnTo>
                    <a:pt x="197751" y="319747"/>
                  </a:lnTo>
                  <a:lnTo>
                    <a:pt x="193738" y="322592"/>
                  </a:lnTo>
                  <a:lnTo>
                    <a:pt x="197751" y="327761"/>
                  </a:lnTo>
                  <a:lnTo>
                    <a:pt x="201752" y="324904"/>
                  </a:lnTo>
                  <a:close/>
                </a:path>
                <a:path w="551815" h="384810">
                  <a:moveTo>
                    <a:pt x="219163" y="346875"/>
                  </a:moveTo>
                  <a:lnTo>
                    <a:pt x="215150" y="341706"/>
                  </a:lnTo>
                  <a:lnTo>
                    <a:pt x="210375" y="344030"/>
                  </a:lnTo>
                  <a:lnTo>
                    <a:pt x="214541" y="349732"/>
                  </a:lnTo>
                  <a:lnTo>
                    <a:pt x="219163" y="346875"/>
                  </a:lnTo>
                  <a:close/>
                </a:path>
                <a:path w="551815" h="384810">
                  <a:moveTo>
                    <a:pt x="237731" y="340550"/>
                  </a:moveTo>
                  <a:lnTo>
                    <a:pt x="233489" y="336397"/>
                  </a:lnTo>
                  <a:lnTo>
                    <a:pt x="228866" y="342328"/>
                  </a:lnTo>
                  <a:lnTo>
                    <a:pt x="232956" y="346341"/>
                  </a:lnTo>
                  <a:lnTo>
                    <a:pt x="237731" y="340550"/>
                  </a:lnTo>
                  <a:close/>
                </a:path>
                <a:path w="551815" h="384810">
                  <a:moveTo>
                    <a:pt x="241731" y="42240"/>
                  </a:moveTo>
                  <a:lnTo>
                    <a:pt x="240576" y="37084"/>
                  </a:lnTo>
                  <a:lnTo>
                    <a:pt x="234645" y="38239"/>
                  </a:lnTo>
                  <a:lnTo>
                    <a:pt x="236334" y="44018"/>
                  </a:lnTo>
                  <a:lnTo>
                    <a:pt x="241731" y="42240"/>
                  </a:lnTo>
                  <a:close/>
                </a:path>
                <a:path w="551815" h="384810">
                  <a:moveTo>
                    <a:pt x="245732" y="64287"/>
                  </a:moveTo>
                  <a:lnTo>
                    <a:pt x="245122" y="59131"/>
                  </a:lnTo>
                  <a:lnTo>
                    <a:pt x="239953" y="60286"/>
                  </a:lnTo>
                  <a:lnTo>
                    <a:pt x="240576" y="65989"/>
                  </a:lnTo>
                  <a:lnTo>
                    <a:pt x="245732" y="64287"/>
                  </a:lnTo>
                  <a:close/>
                </a:path>
                <a:path w="551815" h="384810">
                  <a:moveTo>
                    <a:pt x="250901" y="86258"/>
                  </a:moveTo>
                  <a:lnTo>
                    <a:pt x="249199" y="81089"/>
                  </a:lnTo>
                  <a:lnTo>
                    <a:pt x="243967" y="82245"/>
                  </a:lnTo>
                  <a:lnTo>
                    <a:pt x="245122" y="87414"/>
                  </a:lnTo>
                  <a:lnTo>
                    <a:pt x="250901" y="86258"/>
                  </a:lnTo>
                  <a:close/>
                </a:path>
                <a:path w="551815" h="384810">
                  <a:moveTo>
                    <a:pt x="254901" y="333463"/>
                  </a:moveTo>
                  <a:lnTo>
                    <a:pt x="251434" y="327761"/>
                  </a:lnTo>
                  <a:lnTo>
                    <a:pt x="246888" y="330606"/>
                  </a:lnTo>
                  <a:lnTo>
                    <a:pt x="250278" y="335775"/>
                  </a:lnTo>
                  <a:lnTo>
                    <a:pt x="254901" y="333463"/>
                  </a:lnTo>
                  <a:close/>
                </a:path>
                <a:path w="551815" h="384810">
                  <a:moveTo>
                    <a:pt x="254901" y="108305"/>
                  </a:moveTo>
                  <a:lnTo>
                    <a:pt x="254368" y="102527"/>
                  </a:lnTo>
                  <a:lnTo>
                    <a:pt x="248589" y="104292"/>
                  </a:lnTo>
                  <a:lnTo>
                    <a:pt x="249199" y="109461"/>
                  </a:lnTo>
                  <a:lnTo>
                    <a:pt x="254901" y="108305"/>
                  </a:lnTo>
                  <a:close/>
                </a:path>
                <a:path w="551815" h="384810">
                  <a:moveTo>
                    <a:pt x="259524" y="129730"/>
                  </a:moveTo>
                  <a:lnTo>
                    <a:pt x="258368" y="124574"/>
                  </a:lnTo>
                  <a:lnTo>
                    <a:pt x="252590" y="126263"/>
                  </a:lnTo>
                  <a:lnTo>
                    <a:pt x="254368" y="131432"/>
                  </a:lnTo>
                  <a:lnTo>
                    <a:pt x="259524" y="129730"/>
                  </a:lnTo>
                  <a:close/>
                </a:path>
                <a:path w="551815" h="384810">
                  <a:moveTo>
                    <a:pt x="263690" y="151701"/>
                  </a:moveTo>
                  <a:lnTo>
                    <a:pt x="263144" y="146532"/>
                  </a:lnTo>
                  <a:lnTo>
                    <a:pt x="257759" y="147688"/>
                  </a:lnTo>
                  <a:lnTo>
                    <a:pt x="258368" y="153403"/>
                  </a:lnTo>
                  <a:lnTo>
                    <a:pt x="263690" y="151701"/>
                  </a:lnTo>
                  <a:close/>
                </a:path>
                <a:path w="551815" h="384810">
                  <a:moveTo>
                    <a:pt x="267157" y="354965"/>
                  </a:moveTo>
                  <a:lnTo>
                    <a:pt x="263690" y="349732"/>
                  </a:lnTo>
                  <a:lnTo>
                    <a:pt x="259524" y="352653"/>
                  </a:lnTo>
                  <a:lnTo>
                    <a:pt x="262534" y="357822"/>
                  </a:lnTo>
                  <a:lnTo>
                    <a:pt x="267157" y="354965"/>
                  </a:lnTo>
                  <a:close/>
                </a:path>
                <a:path w="551815" h="384810">
                  <a:moveTo>
                    <a:pt x="270002" y="161112"/>
                  </a:moveTo>
                  <a:lnTo>
                    <a:pt x="265455" y="158026"/>
                  </a:lnTo>
                  <a:lnTo>
                    <a:pt x="262534" y="163957"/>
                  </a:lnTo>
                  <a:lnTo>
                    <a:pt x="268312" y="166268"/>
                  </a:lnTo>
                  <a:lnTo>
                    <a:pt x="270002" y="161112"/>
                  </a:lnTo>
                  <a:close/>
                </a:path>
                <a:path w="551815" h="384810">
                  <a:moveTo>
                    <a:pt x="280327" y="376936"/>
                  </a:moveTo>
                  <a:lnTo>
                    <a:pt x="276860" y="371779"/>
                  </a:lnTo>
                  <a:lnTo>
                    <a:pt x="272313" y="374065"/>
                  </a:lnTo>
                  <a:lnTo>
                    <a:pt x="275780" y="379806"/>
                  </a:lnTo>
                  <a:lnTo>
                    <a:pt x="280327" y="376936"/>
                  </a:lnTo>
                  <a:close/>
                </a:path>
                <a:path w="551815" h="384810">
                  <a:moveTo>
                    <a:pt x="280327" y="139065"/>
                  </a:moveTo>
                  <a:lnTo>
                    <a:pt x="275780" y="136055"/>
                  </a:lnTo>
                  <a:lnTo>
                    <a:pt x="272846" y="141986"/>
                  </a:lnTo>
                  <a:lnTo>
                    <a:pt x="278015" y="144221"/>
                  </a:lnTo>
                  <a:lnTo>
                    <a:pt x="280327" y="139065"/>
                  </a:lnTo>
                  <a:close/>
                </a:path>
                <a:path w="551815" h="384810">
                  <a:moveTo>
                    <a:pt x="291414" y="379234"/>
                  </a:moveTo>
                  <a:lnTo>
                    <a:pt x="285483" y="377507"/>
                  </a:lnTo>
                  <a:lnTo>
                    <a:pt x="283794" y="383451"/>
                  </a:lnTo>
                  <a:lnTo>
                    <a:pt x="288569" y="384594"/>
                  </a:lnTo>
                  <a:lnTo>
                    <a:pt x="291414" y="379234"/>
                  </a:lnTo>
                  <a:close/>
                </a:path>
                <a:path w="551815" h="384810">
                  <a:moveTo>
                    <a:pt x="291414" y="117094"/>
                  </a:moveTo>
                  <a:lnTo>
                    <a:pt x="285483" y="114007"/>
                  </a:lnTo>
                  <a:lnTo>
                    <a:pt x="283794" y="119938"/>
                  </a:lnTo>
                  <a:lnTo>
                    <a:pt x="288569" y="122796"/>
                  </a:lnTo>
                  <a:lnTo>
                    <a:pt x="291414" y="117094"/>
                  </a:lnTo>
                  <a:close/>
                </a:path>
                <a:path w="551815" h="384810">
                  <a:moveTo>
                    <a:pt x="299427" y="357200"/>
                  </a:moveTo>
                  <a:lnTo>
                    <a:pt x="294881" y="355511"/>
                  </a:lnTo>
                  <a:lnTo>
                    <a:pt x="292569" y="361442"/>
                  </a:lnTo>
                  <a:lnTo>
                    <a:pt x="297738" y="362597"/>
                  </a:lnTo>
                  <a:lnTo>
                    <a:pt x="299427" y="357200"/>
                  </a:lnTo>
                  <a:close/>
                </a:path>
                <a:path w="551815" h="384810">
                  <a:moveTo>
                    <a:pt x="301739" y="95046"/>
                  </a:moveTo>
                  <a:lnTo>
                    <a:pt x="296037" y="92583"/>
                  </a:lnTo>
                  <a:lnTo>
                    <a:pt x="294271" y="97980"/>
                  </a:lnTo>
                  <a:lnTo>
                    <a:pt x="298894" y="100825"/>
                  </a:lnTo>
                  <a:lnTo>
                    <a:pt x="301739" y="95046"/>
                  </a:lnTo>
                  <a:close/>
                </a:path>
                <a:path w="551815" h="384810">
                  <a:moveTo>
                    <a:pt x="306895" y="338861"/>
                  </a:moveTo>
                  <a:lnTo>
                    <a:pt x="302361" y="337553"/>
                  </a:lnTo>
                  <a:lnTo>
                    <a:pt x="301739" y="339394"/>
                  </a:lnTo>
                  <a:lnTo>
                    <a:pt x="306362" y="340550"/>
                  </a:lnTo>
                  <a:lnTo>
                    <a:pt x="306895" y="338861"/>
                  </a:lnTo>
                  <a:close/>
                </a:path>
                <a:path w="551815" h="384810">
                  <a:moveTo>
                    <a:pt x="312826" y="86880"/>
                  </a:moveTo>
                  <a:lnTo>
                    <a:pt x="309206" y="81711"/>
                  </a:lnTo>
                  <a:lnTo>
                    <a:pt x="305206" y="83947"/>
                  </a:lnTo>
                  <a:lnTo>
                    <a:pt x="308051" y="89725"/>
                  </a:lnTo>
                  <a:lnTo>
                    <a:pt x="312826" y="86880"/>
                  </a:lnTo>
                  <a:close/>
                </a:path>
                <a:path w="551815" h="384810">
                  <a:moveTo>
                    <a:pt x="327164" y="108839"/>
                  </a:moveTo>
                  <a:lnTo>
                    <a:pt x="323773" y="103682"/>
                  </a:lnTo>
                  <a:lnTo>
                    <a:pt x="318604" y="105994"/>
                  </a:lnTo>
                  <a:lnTo>
                    <a:pt x="321995" y="111696"/>
                  </a:lnTo>
                  <a:lnTo>
                    <a:pt x="327164" y="108839"/>
                  </a:lnTo>
                  <a:close/>
                </a:path>
                <a:path w="551815" h="384810">
                  <a:moveTo>
                    <a:pt x="339407" y="114007"/>
                  </a:moveTo>
                  <a:lnTo>
                    <a:pt x="334098" y="111696"/>
                  </a:lnTo>
                  <a:lnTo>
                    <a:pt x="331787" y="117094"/>
                  </a:lnTo>
                  <a:lnTo>
                    <a:pt x="336397" y="119938"/>
                  </a:lnTo>
                  <a:lnTo>
                    <a:pt x="339407" y="114007"/>
                  </a:lnTo>
                  <a:close/>
                </a:path>
                <a:path w="551815" h="384810">
                  <a:moveTo>
                    <a:pt x="349732" y="92583"/>
                  </a:moveTo>
                  <a:lnTo>
                    <a:pt x="344030" y="89725"/>
                  </a:lnTo>
                  <a:lnTo>
                    <a:pt x="342252" y="95046"/>
                  </a:lnTo>
                  <a:lnTo>
                    <a:pt x="346875" y="97980"/>
                  </a:lnTo>
                  <a:lnTo>
                    <a:pt x="349732" y="92583"/>
                  </a:lnTo>
                  <a:close/>
                </a:path>
                <a:path w="551815" h="384810">
                  <a:moveTo>
                    <a:pt x="360057" y="70612"/>
                  </a:moveTo>
                  <a:lnTo>
                    <a:pt x="354355" y="67678"/>
                  </a:lnTo>
                  <a:lnTo>
                    <a:pt x="352653" y="73621"/>
                  </a:lnTo>
                  <a:lnTo>
                    <a:pt x="357200" y="75933"/>
                  </a:lnTo>
                  <a:lnTo>
                    <a:pt x="360057" y="70612"/>
                  </a:lnTo>
                  <a:close/>
                </a:path>
                <a:path w="551815" h="384810">
                  <a:moveTo>
                    <a:pt x="370611" y="48564"/>
                  </a:moveTo>
                  <a:lnTo>
                    <a:pt x="364832" y="45720"/>
                  </a:lnTo>
                  <a:lnTo>
                    <a:pt x="362597" y="51650"/>
                  </a:lnTo>
                  <a:lnTo>
                    <a:pt x="367753" y="53962"/>
                  </a:lnTo>
                  <a:lnTo>
                    <a:pt x="370611" y="48564"/>
                  </a:lnTo>
                  <a:close/>
                </a:path>
                <a:path w="551815" h="384810">
                  <a:moveTo>
                    <a:pt x="380314" y="43395"/>
                  </a:moveTo>
                  <a:lnTo>
                    <a:pt x="378079" y="37693"/>
                  </a:lnTo>
                  <a:lnTo>
                    <a:pt x="372922" y="40551"/>
                  </a:lnTo>
                  <a:lnTo>
                    <a:pt x="375767" y="45720"/>
                  </a:lnTo>
                  <a:lnTo>
                    <a:pt x="380314" y="43395"/>
                  </a:lnTo>
                  <a:close/>
                </a:path>
                <a:path w="551815" h="384810">
                  <a:moveTo>
                    <a:pt x="390867" y="64833"/>
                  </a:moveTo>
                  <a:lnTo>
                    <a:pt x="388010" y="59664"/>
                  </a:lnTo>
                  <a:lnTo>
                    <a:pt x="383235" y="62522"/>
                  </a:lnTo>
                  <a:lnTo>
                    <a:pt x="386092" y="67678"/>
                  </a:lnTo>
                  <a:lnTo>
                    <a:pt x="390867" y="64833"/>
                  </a:lnTo>
                  <a:close/>
                </a:path>
                <a:path w="551815" h="384810">
                  <a:moveTo>
                    <a:pt x="400646" y="67144"/>
                  </a:moveTo>
                  <a:lnTo>
                    <a:pt x="394868" y="65989"/>
                  </a:lnTo>
                  <a:lnTo>
                    <a:pt x="393179" y="71386"/>
                  </a:lnTo>
                  <a:lnTo>
                    <a:pt x="398335" y="72466"/>
                  </a:lnTo>
                  <a:lnTo>
                    <a:pt x="400646" y="67144"/>
                  </a:lnTo>
                  <a:close/>
                </a:path>
                <a:path w="551815" h="384810">
                  <a:moveTo>
                    <a:pt x="408038" y="45097"/>
                  </a:moveTo>
                  <a:lnTo>
                    <a:pt x="402348" y="44018"/>
                  </a:lnTo>
                  <a:lnTo>
                    <a:pt x="400646" y="49339"/>
                  </a:lnTo>
                  <a:lnTo>
                    <a:pt x="405803" y="51028"/>
                  </a:lnTo>
                  <a:lnTo>
                    <a:pt x="408038" y="45097"/>
                  </a:lnTo>
                  <a:close/>
                </a:path>
                <a:path w="551815" h="384810">
                  <a:moveTo>
                    <a:pt x="415747" y="23126"/>
                  </a:moveTo>
                  <a:lnTo>
                    <a:pt x="409816" y="21971"/>
                  </a:lnTo>
                  <a:lnTo>
                    <a:pt x="408038" y="27901"/>
                  </a:lnTo>
                  <a:lnTo>
                    <a:pt x="413435" y="29070"/>
                  </a:lnTo>
                  <a:lnTo>
                    <a:pt x="415747" y="23126"/>
                  </a:lnTo>
                  <a:close/>
                </a:path>
                <a:path w="551815" h="384810">
                  <a:moveTo>
                    <a:pt x="423214" y="1701"/>
                  </a:moveTo>
                  <a:lnTo>
                    <a:pt x="417436" y="0"/>
                  </a:lnTo>
                  <a:lnTo>
                    <a:pt x="415747" y="5943"/>
                  </a:lnTo>
                  <a:lnTo>
                    <a:pt x="420903" y="7023"/>
                  </a:lnTo>
                  <a:lnTo>
                    <a:pt x="423214" y="1701"/>
                  </a:lnTo>
                  <a:close/>
                </a:path>
                <a:path w="551815" h="384810">
                  <a:moveTo>
                    <a:pt x="430072" y="19126"/>
                  </a:moveTo>
                  <a:lnTo>
                    <a:pt x="427761" y="13957"/>
                  </a:lnTo>
                  <a:lnTo>
                    <a:pt x="422605" y="15113"/>
                  </a:lnTo>
                  <a:lnTo>
                    <a:pt x="424294" y="20815"/>
                  </a:lnTo>
                  <a:lnTo>
                    <a:pt x="430072" y="19126"/>
                  </a:lnTo>
                  <a:close/>
                </a:path>
                <a:path w="551815" h="384810">
                  <a:moveTo>
                    <a:pt x="437159" y="41084"/>
                  </a:moveTo>
                  <a:lnTo>
                    <a:pt x="434619" y="35928"/>
                  </a:lnTo>
                  <a:lnTo>
                    <a:pt x="429463" y="37084"/>
                  </a:lnTo>
                  <a:lnTo>
                    <a:pt x="431228" y="42240"/>
                  </a:lnTo>
                  <a:lnTo>
                    <a:pt x="437159" y="41084"/>
                  </a:lnTo>
                  <a:close/>
                </a:path>
                <a:path w="551815" h="384810">
                  <a:moveTo>
                    <a:pt x="442861" y="63131"/>
                  </a:moveTo>
                  <a:lnTo>
                    <a:pt x="441706" y="57975"/>
                  </a:lnTo>
                  <a:lnTo>
                    <a:pt x="436397" y="59131"/>
                  </a:lnTo>
                  <a:lnTo>
                    <a:pt x="438315" y="64287"/>
                  </a:lnTo>
                  <a:lnTo>
                    <a:pt x="442861" y="63131"/>
                  </a:lnTo>
                  <a:close/>
                </a:path>
                <a:path w="551815" h="384810">
                  <a:moveTo>
                    <a:pt x="449795" y="85102"/>
                  </a:moveTo>
                  <a:lnTo>
                    <a:pt x="448640" y="79400"/>
                  </a:lnTo>
                  <a:lnTo>
                    <a:pt x="442861" y="81089"/>
                  </a:lnTo>
                  <a:lnTo>
                    <a:pt x="445173" y="86258"/>
                  </a:lnTo>
                  <a:lnTo>
                    <a:pt x="449795" y="85102"/>
                  </a:lnTo>
                  <a:close/>
                </a:path>
                <a:path w="551815" h="384810">
                  <a:moveTo>
                    <a:pt x="456653" y="106527"/>
                  </a:moveTo>
                  <a:lnTo>
                    <a:pt x="455498" y="101371"/>
                  </a:lnTo>
                  <a:lnTo>
                    <a:pt x="449795" y="102527"/>
                  </a:lnTo>
                  <a:lnTo>
                    <a:pt x="452031" y="108305"/>
                  </a:lnTo>
                  <a:lnTo>
                    <a:pt x="456653" y="106527"/>
                  </a:lnTo>
                  <a:close/>
                </a:path>
                <a:path w="551815" h="384810">
                  <a:moveTo>
                    <a:pt x="463740" y="104292"/>
                  </a:moveTo>
                  <a:lnTo>
                    <a:pt x="457809" y="102527"/>
                  </a:lnTo>
                  <a:lnTo>
                    <a:pt x="456653" y="108305"/>
                  </a:lnTo>
                  <a:lnTo>
                    <a:pt x="462584" y="109461"/>
                  </a:lnTo>
                  <a:lnTo>
                    <a:pt x="463740" y="104292"/>
                  </a:lnTo>
                  <a:close/>
                </a:path>
                <a:path w="551815" h="384810">
                  <a:moveTo>
                    <a:pt x="470598" y="82245"/>
                  </a:moveTo>
                  <a:lnTo>
                    <a:pt x="464896" y="81089"/>
                  </a:lnTo>
                  <a:lnTo>
                    <a:pt x="463740" y="86258"/>
                  </a:lnTo>
                  <a:lnTo>
                    <a:pt x="468287" y="87414"/>
                  </a:lnTo>
                  <a:lnTo>
                    <a:pt x="470598" y="82245"/>
                  </a:lnTo>
                  <a:close/>
                </a:path>
                <a:path w="551815" h="384810">
                  <a:moveTo>
                    <a:pt x="476910" y="60286"/>
                  </a:moveTo>
                  <a:lnTo>
                    <a:pt x="471754" y="59131"/>
                  </a:lnTo>
                  <a:lnTo>
                    <a:pt x="470052" y="64287"/>
                  </a:lnTo>
                  <a:lnTo>
                    <a:pt x="475221" y="65989"/>
                  </a:lnTo>
                  <a:lnTo>
                    <a:pt x="476910" y="60286"/>
                  </a:lnTo>
                  <a:close/>
                </a:path>
                <a:path w="551815" h="384810">
                  <a:moveTo>
                    <a:pt x="482688" y="57975"/>
                  </a:moveTo>
                  <a:lnTo>
                    <a:pt x="481533" y="52184"/>
                  </a:lnTo>
                  <a:lnTo>
                    <a:pt x="475754" y="53340"/>
                  </a:lnTo>
                  <a:lnTo>
                    <a:pt x="477520" y="59131"/>
                  </a:lnTo>
                  <a:lnTo>
                    <a:pt x="482688" y="57975"/>
                  </a:lnTo>
                  <a:close/>
                </a:path>
                <a:path w="551815" h="384810">
                  <a:moveTo>
                    <a:pt x="488619" y="79400"/>
                  </a:moveTo>
                  <a:lnTo>
                    <a:pt x="486841" y="74231"/>
                  </a:lnTo>
                  <a:lnTo>
                    <a:pt x="482066" y="75387"/>
                  </a:lnTo>
                  <a:lnTo>
                    <a:pt x="483222" y="81089"/>
                  </a:lnTo>
                  <a:lnTo>
                    <a:pt x="488619" y="79400"/>
                  </a:lnTo>
                  <a:close/>
                </a:path>
                <a:path w="551815" h="384810">
                  <a:moveTo>
                    <a:pt x="494855" y="101371"/>
                  </a:moveTo>
                  <a:lnTo>
                    <a:pt x="493166" y="96202"/>
                  </a:lnTo>
                  <a:lnTo>
                    <a:pt x="487997" y="97358"/>
                  </a:lnTo>
                  <a:lnTo>
                    <a:pt x="489153" y="102527"/>
                  </a:lnTo>
                  <a:lnTo>
                    <a:pt x="494855" y="101371"/>
                  </a:lnTo>
                  <a:close/>
                </a:path>
                <a:path w="551815" h="384810">
                  <a:moveTo>
                    <a:pt x="500024" y="123418"/>
                  </a:moveTo>
                  <a:lnTo>
                    <a:pt x="498944" y="117627"/>
                  </a:lnTo>
                  <a:lnTo>
                    <a:pt x="493166" y="119405"/>
                  </a:lnTo>
                  <a:lnTo>
                    <a:pt x="494855" y="124574"/>
                  </a:lnTo>
                  <a:lnTo>
                    <a:pt x="500024" y="123418"/>
                  </a:lnTo>
                  <a:close/>
                </a:path>
                <a:path w="551815" h="384810">
                  <a:moveTo>
                    <a:pt x="511733" y="111696"/>
                  </a:moveTo>
                  <a:lnTo>
                    <a:pt x="506958" y="108839"/>
                  </a:lnTo>
                  <a:lnTo>
                    <a:pt x="503491" y="114007"/>
                  </a:lnTo>
                  <a:lnTo>
                    <a:pt x="508101" y="117094"/>
                  </a:lnTo>
                  <a:lnTo>
                    <a:pt x="511733" y="111696"/>
                  </a:lnTo>
                  <a:close/>
                </a:path>
                <a:path w="551815" h="384810">
                  <a:moveTo>
                    <a:pt x="524903" y="89725"/>
                  </a:moveTo>
                  <a:lnTo>
                    <a:pt x="519734" y="86880"/>
                  </a:lnTo>
                  <a:lnTo>
                    <a:pt x="516267" y="92583"/>
                  </a:lnTo>
                  <a:lnTo>
                    <a:pt x="521512" y="95046"/>
                  </a:lnTo>
                  <a:lnTo>
                    <a:pt x="524903" y="89725"/>
                  </a:lnTo>
                  <a:close/>
                </a:path>
                <a:path w="551815" h="384810">
                  <a:moveTo>
                    <a:pt x="538848" y="67144"/>
                  </a:moveTo>
                  <a:lnTo>
                    <a:pt x="537768" y="66522"/>
                  </a:lnTo>
                  <a:lnTo>
                    <a:pt x="535279" y="67119"/>
                  </a:lnTo>
                  <a:lnTo>
                    <a:pt x="532917" y="65989"/>
                  </a:lnTo>
                  <a:lnTo>
                    <a:pt x="530059" y="70612"/>
                  </a:lnTo>
                  <a:lnTo>
                    <a:pt x="535228" y="73621"/>
                  </a:lnTo>
                  <a:lnTo>
                    <a:pt x="537768" y="68300"/>
                  </a:lnTo>
                  <a:lnTo>
                    <a:pt x="536359" y="67640"/>
                  </a:lnTo>
                  <a:lnTo>
                    <a:pt x="538848" y="67144"/>
                  </a:lnTo>
                  <a:close/>
                </a:path>
                <a:path w="551815" h="384810">
                  <a:moveTo>
                    <a:pt x="544626" y="89115"/>
                  </a:moveTo>
                  <a:lnTo>
                    <a:pt x="543471" y="83413"/>
                  </a:lnTo>
                  <a:lnTo>
                    <a:pt x="537768" y="85102"/>
                  </a:lnTo>
                  <a:lnTo>
                    <a:pt x="540004" y="90271"/>
                  </a:lnTo>
                  <a:lnTo>
                    <a:pt x="544626" y="89115"/>
                  </a:lnTo>
                  <a:close/>
                </a:path>
                <a:path w="551815" h="384810">
                  <a:moveTo>
                    <a:pt x="551472" y="110540"/>
                  </a:moveTo>
                  <a:lnTo>
                    <a:pt x="550316" y="105371"/>
                  </a:lnTo>
                  <a:lnTo>
                    <a:pt x="544626" y="106527"/>
                  </a:lnTo>
                  <a:lnTo>
                    <a:pt x="546925" y="112318"/>
                  </a:lnTo>
                  <a:lnTo>
                    <a:pt x="551472" y="110540"/>
                  </a:lnTo>
                  <a:close/>
                </a:path>
              </a:pathLst>
            </a:custGeom>
            <a:solidFill>
              <a:srgbClr val="0404F8"/>
            </a:solidFill>
          </p:spPr>
          <p:txBody>
            <a:bodyPr wrap="square" lIns="0" tIns="0" rIns="0" bIns="0" rtlCol="0"/>
            <a:lstStyle/>
            <a:p>
              <a:endParaRPr/>
            </a:p>
          </p:txBody>
        </p:sp>
        <p:sp>
          <p:nvSpPr>
            <p:cNvPr id="20" name="object 20"/>
            <p:cNvSpPr/>
            <p:nvPr/>
          </p:nvSpPr>
          <p:spPr>
            <a:xfrm>
              <a:off x="9102623" y="4776228"/>
              <a:ext cx="448945" cy="339090"/>
            </a:xfrm>
            <a:custGeom>
              <a:avLst/>
              <a:gdLst/>
              <a:ahLst/>
              <a:cxnLst/>
              <a:rect l="l" t="t" r="r" b="b"/>
              <a:pathLst>
                <a:path w="448945" h="339089">
                  <a:moveTo>
                    <a:pt x="7467" y="330682"/>
                  </a:moveTo>
                  <a:lnTo>
                    <a:pt x="4000" y="327596"/>
                  </a:lnTo>
                  <a:lnTo>
                    <a:pt x="2590" y="329946"/>
                  </a:lnTo>
                  <a:lnTo>
                    <a:pt x="622" y="329374"/>
                  </a:lnTo>
                  <a:lnTo>
                    <a:pt x="0" y="331216"/>
                  </a:lnTo>
                  <a:lnTo>
                    <a:pt x="1600" y="331622"/>
                  </a:lnTo>
                  <a:lnTo>
                    <a:pt x="1155" y="332371"/>
                  </a:lnTo>
                  <a:lnTo>
                    <a:pt x="4622" y="335305"/>
                  </a:lnTo>
                  <a:lnTo>
                    <a:pt x="7467" y="330682"/>
                  </a:lnTo>
                  <a:close/>
                </a:path>
                <a:path w="448945" h="339089">
                  <a:moveTo>
                    <a:pt x="24879" y="333527"/>
                  </a:moveTo>
                  <a:lnTo>
                    <a:pt x="19723" y="331838"/>
                  </a:lnTo>
                  <a:lnTo>
                    <a:pt x="18021" y="337540"/>
                  </a:lnTo>
                  <a:lnTo>
                    <a:pt x="22567" y="338696"/>
                  </a:lnTo>
                  <a:lnTo>
                    <a:pt x="24879" y="333527"/>
                  </a:lnTo>
                  <a:close/>
                </a:path>
                <a:path w="448945" h="339089">
                  <a:moveTo>
                    <a:pt x="32893" y="311569"/>
                  </a:moveTo>
                  <a:lnTo>
                    <a:pt x="27190" y="310413"/>
                  </a:lnTo>
                  <a:lnTo>
                    <a:pt x="25425" y="315569"/>
                  </a:lnTo>
                  <a:lnTo>
                    <a:pt x="30581" y="316725"/>
                  </a:lnTo>
                  <a:lnTo>
                    <a:pt x="32893" y="311569"/>
                  </a:lnTo>
                  <a:close/>
                </a:path>
                <a:path w="448945" h="339089">
                  <a:moveTo>
                    <a:pt x="40513" y="289521"/>
                  </a:moveTo>
                  <a:lnTo>
                    <a:pt x="35356" y="288366"/>
                  </a:lnTo>
                  <a:lnTo>
                    <a:pt x="33515" y="293522"/>
                  </a:lnTo>
                  <a:lnTo>
                    <a:pt x="39446" y="295300"/>
                  </a:lnTo>
                  <a:lnTo>
                    <a:pt x="40513" y="289521"/>
                  </a:lnTo>
                  <a:close/>
                </a:path>
                <a:path w="448945" h="339089">
                  <a:moveTo>
                    <a:pt x="48602" y="267550"/>
                  </a:moveTo>
                  <a:lnTo>
                    <a:pt x="43446" y="266395"/>
                  </a:lnTo>
                  <a:lnTo>
                    <a:pt x="41668" y="271564"/>
                  </a:lnTo>
                  <a:lnTo>
                    <a:pt x="46291" y="273253"/>
                  </a:lnTo>
                  <a:lnTo>
                    <a:pt x="48602" y="267550"/>
                  </a:lnTo>
                  <a:close/>
                </a:path>
                <a:path w="448945" h="339089">
                  <a:moveTo>
                    <a:pt x="56616" y="245503"/>
                  </a:moveTo>
                  <a:lnTo>
                    <a:pt x="51460" y="244348"/>
                  </a:lnTo>
                  <a:lnTo>
                    <a:pt x="49149" y="250126"/>
                  </a:lnTo>
                  <a:lnTo>
                    <a:pt x="54927" y="251282"/>
                  </a:lnTo>
                  <a:lnTo>
                    <a:pt x="56616" y="245503"/>
                  </a:lnTo>
                  <a:close/>
                </a:path>
                <a:path w="448945" h="339089">
                  <a:moveTo>
                    <a:pt x="64249" y="224078"/>
                  </a:moveTo>
                  <a:lnTo>
                    <a:pt x="59474" y="222377"/>
                  </a:lnTo>
                  <a:lnTo>
                    <a:pt x="57772" y="228079"/>
                  </a:lnTo>
                  <a:lnTo>
                    <a:pt x="62547" y="229235"/>
                  </a:lnTo>
                  <a:lnTo>
                    <a:pt x="64249" y="224078"/>
                  </a:lnTo>
                  <a:close/>
                </a:path>
                <a:path w="448945" h="339089">
                  <a:moveTo>
                    <a:pt x="71183" y="221221"/>
                  </a:moveTo>
                  <a:lnTo>
                    <a:pt x="70027" y="215290"/>
                  </a:lnTo>
                  <a:lnTo>
                    <a:pt x="64249" y="216979"/>
                  </a:lnTo>
                  <a:lnTo>
                    <a:pt x="66014" y="222377"/>
                  </a:lnTo>
                  <a:lnTo>
                    <a:pt x="71183" y="221221"/>
                  </a:lnTo>
                  <a:close/>
                </a:path>
                <a:path w="448945" h="339089">
                  <a:moveTo>
                    <a:pt x="76339" y="243268"/>
                  </a:moveTo>
                  <a:lnTo>
                    <a:pt x="74561" y="237337"/>
                  </a:lnTo>
                  <a:lnTo>
                    <a:pt x="69405" y="239026"/>
                  </a:lnTo>
                  <a:lnTo>
                    <a:pt x="70561" y="244348"/>
                  </a:lnTo>
                  <a:lnTo>
                    <a:pt x="76339" y="243268"/>
                  </a:lnTo>
                  <a:close/>
                </a:path>
                <a:path w="448945" h="339089">
                  <a:moveTo>
                    <a:pt x="80886" y="247281"/>
                  </a:moveTo>
                  <a:lnTo>
                    <a:pt x="76339" y="245503"/>
                  </a:lnTo>
                  <a:lnTo>
                    <a:pt x="74028" y="251282"/>
                  </a:lnTo>
                  <a:lnTo>
                    <a:pt x="79184" y="252437"/>
                  </a:lnTo>
                  <a:lnTo>
                    <a:pt x="80886" y="247281"/>
                  </a:lnTo>
                  <a:close/>
                </a:path>
                <a:path w="448945" h="339089">
                  <a:moveTo>
                    <a:pt x="87972" y="225234"/>
                  </a:moveTo>
                  <a:lnTo>
                    <a:pt x="82042" y="224078"/>
                  </a:lnTo>
                  <a:lnTo>
                    <a:pt x="80886" y="229235"/>
                  </a:lnTo>
                  <a:lnTo>
                    <a:pt x="86271" y="230390"/>
                  </a:lnTo>
                  <a:lnTo>
                    <a:pt x="87972" y="225234"/>
                  </a:lnTo>
                  <a:close/>
                </a:path>
                <a:path w="448945" h="339089">
                  <a:moveTo>
                    <a:pt x="93751" y="203263"/>
                  </a:moveTo>
                  <a:lnTo>
                    <a:pt x="89128" y="202107"/>
                  </a:lnTo>
                  <a:lnTo>
                    <a:pt x="87426" y="207276"/>
                  </a:lnTo>
                  <a:lnTo>
                    <a:pt x="92595" y="208965"/>
                  </a:lnTo>
                  <a:lnTo>
                    <a:pt x="93751" y="203263"/>
                  </a:lnTo>
                  <a:close/>
                </a:path>
                <a:path w="448945" h="339089">
                  <a:moveTo>
                    <a:pt x="100609" y="181216"/>
                  </a:moveTo>
                  <a:lnTo>
                    <a:pt x="95440" y="180060"/>
                  </a:lnTo>
                  <a:lnTo>
                    <a:pt x="93751" y="185229"/>
                  </a:lnTo>
                  <a:lnTo>
                    <a:pt x="99453" y="186994"/>
                  </a:lnTo>
                  <a:lnTo>
                    <a:pt x="100609" y="181216"/>
                  </a:lnTo>
                  <a:close/>
                </a:path>
                <a:path w="448945" h="339089">
                  <a:moveTo>
                    <a:pt x="106921" y="159791"/>
                  </a:moveTo>
                  <a:lnTo>
                    <a:pt x="102298" y="158089"/>
                  </a:lnTo>
                  <a:lnTo>
                    <a:pt x="100063" y="163791"/>
                  </a:lnTo>
                  <a:lnTo>
                    <a:pt x="105765" y="164947"/>
                  </a:lnTo>
                  <a:lnTo>
                    <a:pt x="106921" y="159791"/>
                  </a:lnTo>
                  <a:close/>
                </a:path>
                <a:path w="448945" h="339089">
                  <a:moveTo>
                    <a:pt x="114007" y="137820"/>
                  </a:moveTo>
                  <a:lnTo>
                    <a:pt x="108077" y="136042"/>
                  </a:lnTo>
                  <a:lnTo>
                    <a:pt x="106921" y="141833"/>
                  </a:lnTo>
                  <a:lnTo>
                    <a:pt x="111696" y="142989"/>
                  </a:lnTo>
                  <a:lnTo>
                    <a:pt x="114007" y="137820"/>
                  </a:lnTo>
                  <a:close/>
                </a:path>
                <a:path w="448945" h="339089">
                  <a:moveTo>
                    <a:pt x="120319" y="115773"/>
                  </a:moveTo>
                  <a:lnTo>
                    <a:pt x="115163" y="114617"/>
                  </a:lnTo>
                  <a:lnTo>
                    <a:pt x="113385" y="119786"/>
                  </a:lnTo>
                  <a:lnTo>
                    <a:pt x="118554" y="120942"/>
                  </a:lnTo>
                  <a:lnTo>
                    <a:pt x="120319" y="115773"/>
                  </a:lnTo>
                  <a:close/>
                </a:path>
                <a:path w="448945" h="339089">
                  <a:moveTo>
                    <a:pt x="126644" y="136042"/>
                  </a:moveTo>
                  <a:lnTo>
                    <a:pt x="125488" y="130886"/>
                  </a:lnTo>
                  <a:lnTo>
                    <a:pt x="120319" y="132041"/>
                  </a:lnTo>
                  <a:lnTo>
                    <a:pt x="121475" y="137820"/>
                  </a:lnTo>
                  <a:lnTo>
                    <a:pt x="126644" y="136042"/>
                  </a:lnTo>
                  <a:close/>
                </a:path>
                <a:path w="448945" h="339089">
                  <a:moveTo>
                    <a:pt x="133502" y="158089"/>
                  </a:moveTo>
                  <a:lnTo>
                    <a:pt x="131800" y="152933"/>
                  </a:lnTo>
                  <a:lnTo>
                    <a:pt x="126644" y="154089"/>
                  </a:lnTo>
                  <a:lnTo>
                    <a:pt x="128333" y="159791"/>
                  </a:lnTo>
                  <a:lnTo>
                    <a:pt x="133502" y="158089"/>
                  </a:lnTo>
                  <a:close/>
                </a:path>
                <a:path w="448945" h="339089">
                  <a:moveTo>
                    <a:pt x="140589" y="152933"/>
                  </a:moveTo>
                  <a:lnTo>
                    <a:pt x="135420" y="151003"/>
                  </a:lnTo>
                  <a:lnTo>
                    <a:pt x="133502" y="156933"/>
                  </a:lnTo>
                  <a:lnTo>
                    <a:pt x="139433" y="158089"/>
                  </a:lnTo>
                  <a:lnTo>
                    <a:pt x="140589" y="152933"/>
                  </a:lnTo>
                  <a:close/>
                </a:path>
                <a:path w="448945" h="339089">
                  <a:moveTo>
                    <a:pt x="147434" y="130886"/>
                  </a:moveTo>
                  <a:lnTo>
                    <a:pt x="142900" y="129578"/>
                  </a:lnTo>
                  <a:lnTo>
                    <a:pt x="140589" y="134886"/>
                  </a:lnTo>
                  <a:lnTo>
                    <a:pt x="146278" y="136042"/>
                  </a:lnTo>
                  <a:lnTo>
                    <a:pt x="147434" y="130886"/>
                  </a:lnTo>
                  <a:close/>
                </a:path>
                <a:path w="448945" h="339089">
                  <a:moveTo>
                    <a:pt x="154914" y="108915"/>
                  </a:moveTo>
                  <a:lnTo>
                    <a:pt x="149745" y="107759"/>
                  </a:lnTo>
                  <a:lnTo>
                    <a:pt x="148056" y="112928"/>
                  </a:lnTo>
                  <a:lnTo>
                    <a:pt x="152603" y="114617"/>
                  </a:lnTo>
                  <a:lnTo>
                    <a:pt x="154914" y="108915"/>
                  </a:lnTo>
                  <a:close/>
                </a:path>
                <a:path w="448945" h="339089">
                  <a:moveTo>
                    <a:pt x="162001" y="86868"/>
                  </a:moveTo>
                  <a:lnTo>
                    <a:pt x="157226" y="85712"/>
                  </a:lnTo>
                  <a:lnTo>
                    <a:pt x="154914" y="90881"/>
                  </a:lnTo>
                  <a:lnTo>
                    <a:pt x="160845" y="92646"/>
                  </a:lnTo>
                  <a:lnTo>
                    <a:pt x="162001" y="86868"/>
                  </a:lnTo>
                  <a:close/>
                </a:path>
                <a:path w="448945" h="339089">
                  <a:moveTo>
                    <a:pt x="169468" y="65443"/>
                  </a:moveTo>
                  <a:lnTo>
                    <a:pt x="164312" y="63741"/>
                  </a:lnTo>
                  <a:lnTo>
                    <a:pt x="162001" y="69443"/>
                  </a:lnTo>
                  <a:lnTo>
                    <a:pt x="167703" y="70599"/>
                  </a:lnTo>
                  <a:lnTo>
                    <a:pt x="169468" y="65443"/>
                  </a:lnTo>
                  <a:close/>
                </a:path>
                <a:path w="448945" h="339089">
                  <a:moveTo>
                    <a:pt x="176326" y="43472"/>
                  </a:moveTo>
                  <a:lnTo>
                    <a:pt x="170624" y="41694"/>
                  </a:lnTo>
                  <a:lnTo>
                    <a:pt x="169468" y="47472"/>
                  </a:lnTo>
                  <a:lnTo>
                    <a:pt x="174015" y="48641"/>
                  </a:lnTo>
                  <a:lnTo>
                    <a:pt x="176326" y="43472"/>
                  </a:lnTo>
                  <a:close/>
                </a:path>
                <a:path w="448945" h="339089">
                  <a:moveTo>
                    <a:pt x="183184" y="28359"/>
                  </a:moveTo>
                  <a:lnTo>
                    <a:pt x="181483" y="24358"/>
                  </a:lnTo>
                  <a:lnTo>
                    <a:pt x="179171" y="24904"/>
                  </a:lnTo>
                  <a:lnTo>
                    <a:pt x="176860" y="24358"/>
                  </a:lnTo>
                  <a:lnTo>
                    <a:pt x="176326" y="25438"/>
                  </a:lnTo>
                  <a:lnTo>
                    <a:pt x="176872" y="25565"/>
                  </a:lnTo>
                  <a:lnTo>
                    <a:pt x="177482" y="29514"/>
                  </a:lnTo>
                  <a:lnTo>
                    <a:pt x="183184" y="28359"/>
                  </a:lnTo>
                  <a:close/>
                </a:path>
                <a:path w="448945" h="339089">
                  <a:moveTo>
                    <a:pt x="188569" y="50330"/>
                  </a:moveTo>
                  <a:lnTo>
                    <a:pt x="187413" y="44627"/>
                  </a:lnTo>
                  <a:lnTo>
                    <a:pt x="181483" y="45783"/>
                  </a:lnTo>
                  <a:lnTo>
                    <a:pt x="183184" y="51485"/>
                  </a:lnTo>
                  <a:lnTo>
                    <a:pt x="188569" y="50330"/>
                  </a:lnTo>
                  <a:close/>
                </a:path>
                <a:path w="448945" h="339089">
                  <a:moveTo>
                    <a:pt x="194271" y="68910"/>
                  </a:moveTo>
                  <a:lnTo>
                    <a:pt x="192481" y="67792"/>
                  </a:lnTo>
                  <a:lnTo>
                    <a:pt x="192036" y="66598"/>
                  </a:lnTo>
                  <a:lnTo>
                    <a:pt x="190995" y="66865"/>
                  </a:lnTo>
                  <a:lnTo>
                    <a:pt x="189725" y="66052"/>
                  </a:lnTo>
                  <a:lnTo>
                    <a:pt x="188899" y="67386"/>
                  </a:lnTo>
                  <a:lnTo>
                    <a:pt x="187413" y="67754"/>
                  </a:lnTo>
                  <a:lnTo>
                    <a:pt x="187960" y="70599"/>
                  </a:lnTo>
                  <a:lnTo>
                    <a:pt x="190461" y="70040"/>
                  </a:lnTo>
                  <a:lnTo>
                    <a:pt x="193116" y="71221"/>
                  </a:lnTo>
                  <a:lnTo>
                    <a:pt x="194271" y="68910"/>
                  </a:lnTo>
                  <a:close/>
                </a:path>
                <a:path w="448945" h="339089">
                  <a:moveTo>
                    <a:pt x="205219" y="46939"/>
                  </a:moveTo>
                  <a:lnTo>
                    <a:pt x="200050" y="44005"/>
                  </a:lnTo>
                  <a:lnTo>
                    <a:pt x="197739" y="49796"/>
                  </a:lnTo>
                  <a:lnTo>
                    <a:pt x="202361" y="52108"/>
                  </a:lnTo>
                  <a:lnTo>
                    <a:pt x="205219" y="46939"/>
                  </a:lnTo>
                  <a:close/>
                </a:path>
                <a:path w="448945" h="339089">
                  <a:moveTo>
                    <a:pt x="215684" y="24892"/>
                  </a:moveTo>
                  <a:lnTo>
                    <a:pt x="210527" y="22047"/>
                  </a:lnTo>
                  <a:lnTo>
                    <a:pt x="208064" y="27749"/>
                  </a:lnTo>
                  <a:lnTo>
                    <a:pt x="213461" y="30060"/>
                  </a:lnTo>
                  <a:lnTo>
                    <a:pt x="215684" y="24892"/>
                  </a:lnTo>
                  <a:close/>
                </a:path>
                <a:path w="448945" h="339089">
                  <a:moveTo>
                    <a:pt x="226631" y="2921"/>
                  </a:moveTo>
                  <a:lnTo>
                    <a:pt x="221462" y="0"/>
                  </a:lnTo>
                  <a:lnTo>
                    <a:pt x="219151" y="5778"/>
                  </a:lnTo>
                  <a:lnTo>
                    <a:pt x="223774" y="8623"/>
                  </a:lnTo>
                  <a:lnTo>
                    <a:pt x="226631" y="2921"/>
                  </a:lnTo>
                  <a:close/>
                </a:path>
                <a:path w="448945" h="339089">
                  <a:moveTo>
                    <a:pt x="234873" y="11480"/>
                  </a:moveTo>
                  <a:lnTo>
                    <a:pt x="232333" y="6311"/>
                  </a:lnTo>
                  <a:lnTo>
                    <a:pt x="227787" y="7467"/>
                  </a:lnTo>
                  <a:lnTo>
                    <a:pt x="228942" y="13258"/>
                  </a:lnTo>
                  <a:lnTo>
                    <a:pt x="234873" y="11480"/>
                  </a:lnTo>
                  <a:close/>
                </a:path>
                <a:path w="448945" h="339089">
                  <a:moveTo>
                    <a:pt x="241731" y="33528"/>
                  </a:moveTo>
                  <a:lnTo>
                    <a:pt x="240030" y="28359"/>
                  </a:lnTo>
                  <a:lnTo>
                    <a:pt x="234873" y="29514"/>
                  </a:lnTo>
                  <a:lnTo>
                    <a:pt x="237109" y="35217"/>
                  </a:lnTo>
                  <a:lnTo>
                    <a:pt x="241731" y="33528"/>
                  </a:lnTo>
                  <a:close/>
                </a:path>
                <a:path w="448945" h="339089">
                  <a:moveTo>
                    <a:pt x="249199" y="55499"/>
                  </a:moveTo>
                  <a:lnTo>
                    <a:pt x="246888" y="50330"/>
                  </a:lnTo>
                  <a:lnTo>
                    <a:pt x="241731" y="51485"/>
                  </a:lnTo>
                  <a:lnTo>
                    <a:pt x="243420" y="56654"/>
                  </a:lnTo>
                  <a:lnTo>
                    <a:pt x="249199" y="55499"/>
                  </a:lnTo>
                  <a:close/>
                </a:path>
                <a:path w="448945" h="339089">
                  <a:moveTo>
                    <a:pt x="256057" y="77546"/>
                  </a:moveTo>
                  <a:lnTo>
                    <a:pt x="253746" y="71755"/>
                  </a:lnTo>
                  <a:lnTo>
                    <a:pt x="249199" y="73533"/>
                  </a:lnTo>
                  <a:lnTo>
                    <a:pt x="250355" y="78701"/>
                  </a:lnTo>
                  <a:lnTo>
                    <a:pt x="256057" y="77546"/>
                  </a:lnTo>
                  <a:close/>
                </a:path>
                <a:path w="448945" h="339089">
                  <a:moveTo>
                    <a:pt x="263144" y="99504"/>
                  </a:moveTo>
                  <a:lnTo>
                    <a:pt x="261442" y="93802"/>
                  </a:lnTo>
                  <a:lnTo>
                    <a:pt x="256057" y="95504"/>
                  </a:lnTo>
                  <a:lnTo>
                    <a:pt x="257822" y="100660"/>
                  </a:lnTo>
                  <a:lnTo>
                    <a:pt x="263144" y="99504"/>
                  </a:lnTo>
                  <a:close/>
                </a:path>
                <a:path w="448945" h="339089">
                  <a:moveTo>
                    <a:pt x="269455" y="96659"/>
                  </a:moveTo>
                  <a:lnTo>
                    <a:pt x="264299" y="95504"/>
                  </a:lnTo>
                  <a:lnTo>
                    <a:pt x="263144" y="100660"/>
                  </a:lnTo>
                  <a:lnTo>
                    <a:pt x="267766" y="101815"/>
                  </a:lnTo>
                  <a:lnTo>
                    <a:pt x="269455" y="96659"/>
                  </a:lnTo>
                  <a:close/>
                </a:path>
                <a:path w="448945" h="339089">
                  <a:moveTo>
                    <a:pt x="275780" y="74612"/>
                  </a:moveTo>
                  <a:lnTo>
                    <a:pt x="270611" y="73533"/>
                  </a:lnTo>
                  <a:lnTo>
                    <a:pt x="268922" y="78701"/>
                  </a:lnTo>
                  <a:lnTo>
                    <a:pt x="274078" y="80391"/>
                  </a:lnTo>
                  <a:lnTo>
                    <a:pt x="275780" y="74612"/>
                  </a:lnTo>
                  <a:close/>
                </a:path>
                <a:path w="448945" h="339089">
                  <a:moveTo>
                    <a:pt x="281470" y="52641"/>
                  </a:moveTo>
                  <a:lnTo>
                    <a:pt x="276313" y="51485"/>
                  </a:lnTo>
                  <a:lnTo>
                    <a:pt x="274624" y="56654"/>
                  </a:lnTo>
                  <a:lnTo>
                    <a:pt x="279781" y="58343"/>
                  </a:lnTo>
                  <a:lnTo>
                    <a:pt x="281470" y="52641"/>
                  </a:lnTo>
                  <a:close/>
                </a:path>
                <a:path w="448945" h="339089">
                  <a:moveTo>
                    <a:pt x="287401" y="39230"/>
                  </a:moveTo>
                  <a:lnTo>
                    <a:pt x="286245" y="34061"/>
                  </a:lnTo>
                  <a:lnTo>
                    <a:pt x="283857" y="34950"/>
                  </a:lnTo>
                  <a:lnTo>
                    <a:pt x="281470" y="34061"/>
                  </a:lnTo>
                  <a:lnTo>
                    <a:pt x="280314" y="35217"/>
                  </a:lnTo>
                  <a:lnTo>
                    <a:pt x="282168" y="35585"/>
                  </a:lnTo>
                  <a:lnTo>
                    <a:pt x="281470" y="35839"/>
                  </a:lnTo>
                  <a:lnTo>
                    <a:pt x="282092" y="40386"/>
                  </a:lnTo>
                  <a:lnTo>
                    <a:pt x="287401" y="39230"/>
                  </a:lnTo>
                  <a:close/>
                </a:path>
                <a:path w="448945" h="339089">
                  <a:moveTo>
                    <a:pt x="293179" y="60655"/>
                  </a:moveTo>
                  <a:lnTo>
                    <a:pt x="292023" y="55499"/>
                  </a:lnTo>
                  <a:lnTo>
                    <a:pt x="286867" y="56654"/>
                  </a:lnTo>
                  <a:lnTo>
                    <a:pt x="288023" y="62433"/>
                  </a:lnTo>
                  <a:lnTo>
                    <a:pt x="293179" y="60655"/>
                  </a:lnTo>
                  <a:close/>
                </a:path>
                <a:path w="448945" h="339089">
                  <a:moveTo>
                    <a:pt x="299504" y="82702"/>
                  </a:moveTo>
                  <a:lnTo>
                    <a:pt x="297726" y="77546"/>
                  </a:lnTo>
                  <a:lnTo>
                    <a:pt x="292569" y="78701"/>
                  </a:lnTo>
                  <a:lnTo>
                    <a:pt x="293725" y="84404"/>
                  </a:lnTo>
                  <a:lnTo>
                    <a:pt x="299504" y="82702"/>
                  </a:lnTo>
                  <a:close/>
                </a:path>
                <a:path w="448945" h="339089">
                  <a:moveTo>
                    <a:pt x="304660" y="104673"/>
                  </a:moveTo>
                  <a:lnTo>
                    <a:pt x="303504" y="99504"/>
                  </a:lnTo>
                  <a:lnTo>
                    <a:pt x="297726" y="100660"/>
                  </a:lnTo>
                  <a:lnTo>
                    <a:pt x="299504" y="105829"/>
                  </a:lnTo>
                  <a:lnTo>
                    <a:pt x="304660" y="104673"/>
                  </a:lnTo>
                  <a:close/>
                </a:path>
                <a:path w="448945" h="339089">
                  <a:moveTo>
                    <a:pt x="310591" y="126720"/>
                  </a:moveTo>
                  <a:lnTo>
                    <a:pt x="308660" y="120942"/>
                  </a:lnTo>
                  <a:lnTo>
                    <a:pt x="303504" y="122707"/>
                  </a:lnTo>
                  <a:lnTo>
                    <a:pt x="304660" y="127876"/>
                  </a:lnTo>
                  <a:lnTo>
                    <a:pt x="310591" y="126720"/>
                  </a:lnTo>
                  <a:close/>
                </a:path>
                <a:path w="448945" h="339089">
                  <a:moveTo>
                    <a:pt x="315747" y="148691"/>
                  </a:moveTo>
                  <a:lnTo>
                    <a:pt x="314604" y="142989"/>
                  </a:lnTo>
                  <a:lnTo>
                    <a:pt x="309206" y="144678"/>
                  </a:lnTo>
                  <a:lnTo>
                    <a:pt x="311137" y="149847"/>
                  </a:lnTo>
                  <a:lnTo>
                    <a:pt x="315747" y="148691"/>
                  </a:lnTo>
                  <a:close/>
                </a:path>
                <a:path w="448945" h="339089">
                  <a:moveTo>
                    <a:pt x="322072" y="170116"/>
                  </a:moveTo>
                  <a:lnTo>
                    <a:pt x="319760" y="164947"/>
                  </a:lnTo>
                  <a:lnTo>
                    <a:pt x="315137" y="166103"/>
                  </a:lnTo>
                  <a:lnTo>
                    <a:pt x="316293" y="171894"/>
                  </a:lnTo>
                  <a:lnTo>
                    <a:pt x="322072" y="170116"/>
                  </a:lnTo>
                  <a:close/>
                </a:path>
                <a:path w="448945" h="339089">
                  <a:moveTo>
                    <a:pt x="329463" y="164947"/>
                  </a:moveTo>
                  <a:lnTo>
                    <a:pt x="323761" y="163791"/>
                  </a:lnTo>
                  <a:lnTo>
                    <a:pt x="322072" y="168960"/>
                  </a:lnTo>
                  <a:lnTo>
                    <a:pt x="326618" y="170116"/>
                  </a:lnTo>
                  <a:lnTo>
                    <a:pt x="329463" y="164947"/>
                  </a:lnTo>
                  <a:close/>
                </a:path>
                <a:path w="448945" h="339089">
                  <a:moveTo>
                    <a:pt x="337705" y="142989"/>
                  </a:moveTo>
                  <a:lnTo>
                    <a:pt x="332930" y="141833"/>
                  </a:lnTo>
                  <a:lnTo>
                    <a:pt x="330619" y="146989"/>
                  </a:lnTo>
                  <a:lnTo>
                    <a:pt x="336016" y="148691"/>
                  </a:lnTo>
                  <a:lnTo>
                    <a:pt x="337705" y="142989"/>
                  </a:lnTo>
                  <a:close/>
                </a:path>
                <a:path w="448945" h="339089">
                  <a:moveTo>
                    <a:pt x="345719" y="133807"/>
                  </a:moveTo>
                  <a:lnTo>
                    <a:pt x="344639" y="127876"/>
                  </a:lnTo>
                  <a:lnTo>
                    <a:pt x="338861" y="129578"/>
                  </a:lnTo>
                  <a:lnTo>
                    <a:pt x="340563" y="134886"/>
                  </a:lnTo>
                  <a:lnTo>
                    <a:pt x="345719" y="133807"/>
                  </a:lnTo>
                  <a:close/>
                </a:path>
                <a:path w="448945" h="339089">
                  <a:moveTo>
                    <a:pt x="350875" y="155778"/>
                  </a:moveTo>
                  <a:lnTo>
                    <a:pt x="349186" y="149847"/>
                  </a:lnTo>
                  <a:lnTo>
                    <a:pt x="344030" y="151003"/>
                  </a:lnTo>
                  <a:lnTo>
                    <a:pt x="345186" y="156933"/>
                  </a:lnTo>
                  <a:lnTo>
                    <a:pt x="350875" y="155778"/>
                  </a:lnTo>
                  <a:close/>
                </a:path>
                <a:path w="448945" h="339089">
                  <a:moveTo>
                    <a:pt x="355498" y="177203"/>
                  </a:moveTo>
                  <a:lnTo>
                    <a:pt x="354342" y="171894"/>
                  </a:lnTo>
                  <a:lnTo>
                    <a:pt x="348640" y="172974"/>
                  </a:lnTo>
                  <a:lnTo>
                    <a:pt x="350342" y="178904"/>
                  </a:lnTo>
                  <a:lnTo>
                    <a:pt x="355498" y="177203"/>
                  </a:lnTo>
                  <a:close/>
                </a:path>
                <a:path w="448945" h="339089">
                  <a:moveTo>
                    <a:pt x="360273" y="198640"/>
                  </a:moveTo>
                  <a:lnTo>
                    <a:pt x="359511" y="198158"/>
                  </a:lnTo>
                  <a:lnTo>
                    <a:pt x="359740" y="198094"/>
                  </a:lnTo>
                  <a:lnTo>
                    <a:pt x="358965" y="193865"/>
                  </a:lnTo>
                  <a:lnTo>
                    <a:pt x="353187" y="195021"/>
                  </a:lnTo>
                  <a:lnTo>
                    <a:pt x="354965" y="199250"/>
                  </a:lnTo>
                  <a:lnTo>
                    <a:pt x="357708" y="198589"/>
                  </a:lnTo>
                  <a:lnTo>
                    <a:pt x="359740" y="199796"/>
                  </a:lnTo>
                  <a:lnTo>
                    <a:pt x="360273" y="198640"/>
                  </a:lnTo>
                  <a:close/>
                </a:path>
                <a:path w="448945" h="339089">
                  <a:moveTo>
                    <a:pt x="371221" y="176669"/>
                  </a:moveTo>
                  <a:lnTo>
                    <a:pt x="366598" y="173583"/>
                  </a:lnTo>
                  <a:lnTo>
                    <a:pt x="363740" y="179527"/>
                  </a:lnTo>
                  <a:lnTo>
                    <a:pt x="368909" y="182372"/>
                  </a:lnTo>
                  <a:lnTo>
                    <a:pt x="371221" y="176669"/>
                  </a:lnTo>
                  <a:close/>
                </a:path>
                <a:path w="448945" h="339089">
                  <a:moveTo>
                    <a:pt x="380923" y="159791"/>
                  </a:moveTo>
                  <a:lnTo>
                    <a:pt x="380377" y="156324"/>
                  </a:lnTo>
                  <a:lnTo>
                    <a:pt x="377748" y="156921"/>
                  </a:lnTo>
                  <a:lnTo>
                    <a:pt x="375221" y="155778"/>
                  </a:lnTo>
                  <a:lnTo>
                    <a:pt x="374065" y="157480"/>
                  </a:lnTo>
                  <a:lnTo>
                    <a:pt x="375450" y="158203"/>
                  </a:lnTo>
                  <a:lnTo>
                    <a:pt x="376377" y="160947"/>
                  </a:lnTo>
                  <a:lnTo>
                    <a:pt x="379349" y="160197"/>
                  </a:lnTo>
                  <a:lnTo>
                    <a:pt x="379768" y="160401"/>
                  </a:lnTo>
                  <a:lnTo>
                    <a:pt x="379857" y="160070"/>
                  </a:lnTo>
                  <a:lnTo>
                    <a:pt x="380923" y="159791"/>
                  </a:lnTo>
                  <a:close/>
                </a:path>
                <a:path w="448945" h="339089">
                  <a:moveTo>
                    <a:pt x="385699" y="181216"/>
                  </a:moveTo>
                  <a:lnTo>
                    <a:pt x="384543" y="176047"/>
                  </a:lnTo>
                  <a:lnTo>
                    <a:pt x="378612" y="177203"/>
                  </a:lnTo>
                  <a:lnTo>
                    <a:pt x="380377" y="182994"/>
                  </a:lnTo>
                  <a:lnTo>
                    <a:pt x="385699" y="181216"/>
                  </a:lnTo>
                  <a:close/>
                </a:path>
                <a:path w="448945" h="339089">
                  <a:moveTo>
                    <a:pt x="389699" y="203263"/>
                  </a:moveTo>
                  <a:lnTo>
                    <a:pt x="388620" y="198094"/>
                  </a:lnTo>
                  <a:lnTo>
                    <a:pt x="383235" y="199250"/>
                  </a:lnTo>
                  <a:lnTo>
                    <a:pt x="384543" y="204965"/>
                  </a:lnTo>
                  <a:lnTo>
                    <a:pt x="389699" y="203263"/>
                  </a:lnTo>
                  <a:close/>
                </a:path>
                <a:path w="448945" h="339089">
                  <a:moveTo>
                    <a:pt x="394322" y="225234"/>
                  </a:moveTo>
                  <a:lnTo>
                    <a:pt x="393166" y="220065"/>
                  </a:lnTo>
                  <a:lnTo>
                    <a:pt x="388010" y="221221"/>
                  </a:lnTo>
                  <a:lnTo>
                    <a:pt x="388620" y="226390"/>
                  </a:lnTo>
                  <a:lnTo>
                    <a:pt x="394322" y="225234"/>
                  </a:lnTo>
                  <a:close/>
                </a:path>
                <a:path w="448945" h="339089">
                  <a:moveTo>
                    <a:pt x="398335" y="247281"/>
                  </a:moveTo>
                  <a:lnTo>
                    <a:pt x="397179" y="241490"/>
                  </a:lnTo>
                  <a:lnTo>
                    <a:pt x="392010" y="243268"/>
                  </a:lnTo>
                  <a:lnTo>
                    <a:pt x="392633" y="248437"/>
                  </a:lnTo>
                  <a:lnTo>
                    <a:pt x="398335" y="247281"/>
                  </a:lnTo>
                  <a:close/>
                </a:path>
                <a:path w="448945" h="339089">
                  <a:moveTo>
                    <a:pt x="404114" y="255828"/>
                  </a:moveTo>
                  <a:lnTo>
                    <a:pt x="399491" y="252984"/>
                  </a:lnTo>
                  <a:lnTo>
                    <a:pt x="396633" y="258762"/>
                  </a:lnTo>
                  <a:lnTo>
                    <a:pt x="402336" y="261620"/>
                  </a:lnTo>
                  <a:lnTo>
                    <a:pt x="404114" y="255828"/>
                  </a:lnTo>
                  <a:close/>
                </a:path>
                <a:path w="448945" h="339089">
                  <a:moveTo>
                    <a:pt x="414591" y="233870"/>
                  </a:moveTo>
                  <a:lnTo>
                    <a:pt x="410044" y="231546"/>
                  </a:lnTo>
                  <a:lnTo>
                    <a:pt x="406958" y="236715"/>
                  </a:lnTo>
                  <a:lnTo>
                    <a:pt x="411734" y="239572"/>
                  </a:lnTo>
                  <a:lnTo>
                    <a:pt x="414591" y="233870"/>
                  </a:lnTo>
                  <a:close/>
                </a:path>
                <a:path w="448945" h="339089">
                  <a:moveTo>
                    <a:pt x="424903" y="212432"/>
                  </a:moveTo>
                  <a:lnTo>
                    <a:pt x="420357" y="209588"/>
                  </a:lnTo>
                  <a:lnTo>
                    <a:pt x="417436" y="214744"/>
                  </a:lnTo>
                  <a:lnTo>
                    <a:pt x="422059" y="217601"/>
                  </a:lnTo>
                  <a:lnTo>
                    <a:pt x="424903" y="212432"/>
                  </a:lnTo>
                  <a:close/>
                </a:path>
                <a:path w="448945" h="339089">
                  <a:moveTo>
                    <a:pt x="431838" y="220065"/>
                  </a:moveTo>
                  <a:lnTo>
                    <a:pt x="430072" y="214134"/>
                  </a:lnTo>
                  <a:lnTo>
                    <a:pt x="424903" y="215290"/>
                  </a:lnTo>
                  <a:lnTo>
                    <a:pt x="426059" y="221221"/>
                  </a:lnTo>
                  <a:lnTo>
                    <a:pt x="431838" y="220065"/>
                  </a:lnTo>
                  <a:close/>
                </a:path>
                <a:path w="448945" h="339089">
                  <a:moveTo>
                    <a:pt x="437159" y="241490"/>
                  </a:moveTo>
                  <a:lnTo>
                    <a:pt x="436003" y="236181"/>
                  </a:lnTo>
                  <a:lnTo>
                    <a:pt x="431228" y="237337"/>
                  </a:lnTo>
                  <a:lnTo>
                    <a:pt x="432384" y="243268"/>
                  </a:lnTo>
                  <a:lnTo>
                    <a:pt x="437159" y="241490"/>
                  </a:lnTo>
                  <a:close/>
                </a:path>
                <a:path w="448945" h="339089">
                  <a:moveTo>
                    <a:pt x="442937" y="263537"/>
                  </a:moveTo>
                  <a:lnTo>
                    <a:pt x="441159" y="258140"/>
                  </a:lnTo>
                  <a:lnTo>
                    <a:pt x="436613" y="259308"/>
                  </a:lnTo>
                  <a:lnTo>
                    <a:pt x="438315" y="265239"/>
                  </a:lnTo>
                  <a:lnTo>
                    <a:pt x="442937" y="263537"/>
                  </a:lnTo>
                  <a:close/>
                </a:path>
                <a:path w="448945" h="339089">
                  <a:moveTo>
                    <a:pt x="448627" y="285356"/>
                  </a:moveTo>
                  <a:lnTo>
                    <a:pt x="447128" y="285026"/>
                  </a:lnTo>
                  <a:lnTo>
                    <a:pt x="448094" y="284734"/>
                  </a:lnTo>
                  <a:lnTo>
                    <a:pt x="447484" y="280187"/>
                  </a:lnTo>
                  <a:lnTo>
                    <a:pt x="442315" y="281343"/>
                  </a:lnTo>
                  <a:lnTo>
                    <a:pt x="443471" y="286131"/>
                  </a:lnTo>
                  <a:lnTo>
                    <a:pt x="445782" y="285432"/>
                  </a:lnTo>
                  <a:lnTo>
                    <a:pt x="448094" y="286131"/>
                  </a:lnTo>
                  <a:lnTo>
                    <a:pt x="448627" y="285356"/>
                  </a:lnTo>
                  <a:close/>
                </a:path>
              </a:pathLst>
            </a:custGeom>
            <a:solidFill>
              <a:srgbClr val="0404F8"/>
            </a:solidFill>
          </p:spPr>
          <p:txBody>
            <a:bodyPr wrap="square" lIns="0" tIns="0" rIns="0" bIns="0" rtlCol="0"/>
            <a:lstStyle/>
            <a:p>
              <a:endParaRPr/>
            </a:p>
          </p:txBody>
        </p:sp>
        <p:sp>
          <p:nvSpPr>
            <p:cNvPr id="21" name="object 21"/>
            <p:cNvSpPr/>
            <p:nvPr/>
          </p:nvSpPr>
          <p:spPr>
            <a:xfrm>
              <a:off x="9546094" y="4907114"/>
              <a:ext cx="512445" cy="229235"/>
            </a:xfrm>
            <a:custGeom>
              <a:avLst/>
              <a:gdLst/>
              <a:ahLst/>
              <a:cxnLst/>
              <a:rect l="l" t="t" r="r" b="b"/>
              <a:pathLst>
                <a:path w="512445" h="229235">
                  <a:moveTo>
                    <a:pt x="5156" y="154470"/>
                  </a:moveTo>
                  <a:lnTo>
                    <a:pt x="0" y="153314"/>
                  </a:lnTo>
                  <a:lnTo>
                    <a:pt x="0" y="153847"/>
                  </a:lnTo>
                  <a:lnTo>
                    <a:pt x="4622" y="155244"/>
                  </a:lnTo>
                  <a:lnTo>
                    <a:pt x="5156" y="154470"/>
                  </a:lnTo>
                  <a:close/>
                </a:path>
                <a:path w="512445" h="229235">
                  <a:moveTo>
                    <a:pt x="11480" y="132651"/>
                  </a:moveTo>
                  <a:lnTo>
                    <a:pt x="6858" y="131267"/>
                  </a:lnTo>
                  <a:lnTo>
                    <a:pt x="4622" y="136664"/>
                  </a:lnTo>
                  <a:lnTo>
                    <a:pt x="10325" y="138353"/>
                  </a:lnTo>
                  <a:lnTo>
                    <a:pt x="11480" y="132651"/>
                  </a:lnTo>
                  <a:close/>
                </a:path>
                <a:path w="512445" h="229235">
                  <a:moveTo>
                    <a:pt x="18567" y="110604"/>
                  </a:moveTo>
                  <a:lnTo>
                    <a:pt x="13169" y="109296"/>
                  </a:lnTo>
                  <a:lnTo>
                    <a:pt x="11480" y="114617"/>
                  </a:lnTo>
                  <a:lnTo>
                    <a:pt x="16789" y="116395"/>
                  </a:lnTo>
                  <a:lnTo>
                    <a:pt x="18567" y="110604"/>
                  </a:lnTo>
                  <a:close/>
                </a:path>
                <a:path w="512445" h="229235">
                  <a:moveTo>
                    <a:pt x="25425" y="89179"/>
                  </a:moveTo>
                  <a:lnTo>
                    <a:pt x="19723" y="87249"/>
                  </a:lnTo>
                  <a:lnTo>
                    <a:pt x="17945" y="93192"/>
                  </a:lnTo>
                  <a:lnTo>
                    <a:pt x="23114" y="94348"/>
                  </a:lnTo>
                  <a:lnTo>
                    <a:pt x="25425" y="89179"/>
                  </a:lnTo>
                  <a:close/>
                </a:path>
                <a:path w="512445" h="229235">
                  <a:moveTo>
                    <a:pt x="31737" y="67208"/>
                  </a:moveTo>
                  <a:lnTo>
                    <a:pt x="26035" y="65290"/>
                  </a:lnTo>
                  <a:lnTo>
                    <a:pt x="24879" y="71221"/>
                  </a:lnTo>
                  <a:lnTo>
                    <a:pt x="30048" y="72377"/>
                  </a:lnTo>
                  <a:lnTo>
                    <a:pt x="31737" y="67208"/>
                  </a:lnTo>
                  <a:close/>
                </a:path>
                <a:path w="512445" h="229235">
                  <a:moveTo>
                    <a:pt x="38595" y="45161"/>
                  </a:moveTo>
                  <a:lnTo>
                    <a:pt x="32893" y="44005"/>
                  </a:lnTo>
                  <a:lnTo>
                    <a:pt x="31737" y="49174"/>
                  </a:lnTo>
                  <a:lnTo>
                    <a:pt x="36360" y="50330"/>
                  </a:lnTo>
                  <a:lnTo>
                    <a:pt x="38595" y="45161"/>
                  </a:lnTo>
                  <a:close/>
                </a:path>
                <a:path w="512445" h="229235">
                  <a:moveTo>
                    <a:pt x="44526" y="23202"/>
                  </a:moveTo>
                  <a:lnTo>
                    <a:pt x="39751" y="22047"/>
                  </a:lnTo>
                  <a:lnTo>
                    <a:pt x="37515" y="27203"/>
                  </a:lnTo>
                  <a:lnTo>
                    <a:pt x="43370" y="28905"/>
                  </a:lnTo>
                  <a:lnTo>
                    <a:pt x="44526" y="23202"/>
                  </a:lnTo>
                  <a:close/>
                </a:path>
                <a:path w="512445" h="229235">
                  <a:moveTo>
                    <a:pt x="51460" y="1155"/>
                  </a:moveTo>
                  <a:lnTo>
                    <a:pt x="46291" y="0"/>
                  </a:lnTo>
                  <a:lnTo>
                    <a:pt x="44526" y="5156"/>
                  </a:lnTo>
                  <a:lnTo>
                    <a:pt x="50304" y="6934"/>
                  </a:lnTo>
                  <a:lnTo>
                    <a:pt x="51460" y="1155"/>
                  </a:lnTo>
                  <a:close/>
                </a:path>
                <a:path w="512445" h="229235">
                  <a:moveTo>
                    <a:pt x="55460" y="20116"/>
                  </a:moveTo>
                  <a:lnTo>
                    <a:pt x="54851" y="14947"/>
                  </a:lnTo>
                  <a:lnTo>
                    <a:pt x="49682" y="16103"/>
                  </a:lnTo>
                  <a:lnTo>
                    <a:pt x="50304" y="22047"/>
                  </a:lnTo>
                  <a:lnTo>
                    <a:pt x="55460" y="20116"/>
                  </a:lnTo>
                  <a:close/>
                </a:path>
                <a:path w="512445" h="229235">
                  <a:moveTo>
                    <a:pt x="59474" y="42087"/>
                  </a:moveTo>
                  <a:lnTo>
                    <a:pt x="58928" y="36918"/>
                  </a:lnTo>
                  <a:lnTo>
                    <a:pt x="53771" y="38074"/>
                  </a:lnTo>
                  <a:lnTo>
                    <a:pt x="54305" y="44005"/>
                  </a:lnTo>
                  <a:lnTo>
                    <a:pt x="59474" y="42087"/>
                  </a:lnTo>
                  <a:close/>
                </a:path>
                <a:path w="512445" h="229235">
                  <a:moveTo>
                    <a:pt x="63474" y="64135"/>
                  </a:moveTo>
                  <a:lnTo>
                    <a:pt x="62941" y="58966"/>
                  </a:lnTo>
                  <a:lnTo>
                    <a:pt x="57772" y="60121"/>
                  </a:lnTo>
                  <a:lnTo>
                    <a:pt x="58318" y="65290"/>
                  </a:lnTo>
                  <a:lnTo>
                    <a:pt x="63474" y="64135"/>
                  </a:lnTo>
                  <a:close/>
                </a:path>
                <a:path w="512445" h="229235">
                  <a:moveTo>
                    <a:pt x="69405" y="81546"/>
                  </a:moveTo>
                  <a:lnTo>
                    <a:pt x="64630" y="78701"/>
                  </a:lnTo>
                  <a:lnTo>
                    <a:pt x="62458" y="81876"/>
                  </a:lnTo>
                  <a:lnTo>
                    <a:pt x="61785" y="82092"/>
                  </a:lnTo>
                  <a:lnTo>
                    <a:pt x="62318" y="83858"/>
                  </a:lnTo>
                  <a:lnTo>
                    <a:pt x="64744" y="83273"/>
                  </a:lnTo>
                  <a:lnTo>
                    <a:pt x="67094" y="84404"/>
                  </a:lnTo>
                  <a:lnTo>
                    <a:pt x="69405" y="81546"/>
                  </a:lnTo>
                  <a:close/>
                </a:path>
                <a:path w="512445" h="229235">
                  <a:moveTo>
                    <a:pt x="83731" y="59499"/>
                  </a:moveTo>
                  <a:lnTo>
                    <a:pt x="79184" y="56654"/>
                  </a:lnTo>
                  <a:lnTo>
                    <a:pt x="75717" y="61810"/>
                  </a:lnTo>
                  <a:lnTo>
                    <a:pt x="80340" y="64668"/>
                  </a:lnTo>
                  <a:lnTo>
                    <a:pt x="83731" y="59499"/>
                  </a:lnTo>
                  <a:close/>
                </a:path>
                <a:path w="512445" h="229235">
                  <a:moveTo>
                    <a:pt x="93129" y="67208"/>
                  </a:moveTo>
                  <a:lnTo>
                    <a:pt x="91440" y="61277"/>
                  </a:lnTo>
                  <a:lnTo>
                    <a:pt x="86664" y="62979"/>
                  </a:lnTo>
                  <a:lnTo>
                    <a:pt x="87744" y="68364"/>
                  </a:lnTo>
                  <a:lnTo>
                    <a:pt x="93129" y="67208"/>
                  </a:lnTo>
                  <a:close/>
                </a:path>
                <a:path w="512445" h="229235">
                  <a:moveTo>
                    <a:pt x="101142" y="89179"/>
                  </a:moveTo>
                  <a:lnTo>
                    <a:pt x="98831" y="83248"/>
                  </a:lnTo>
                  <a:lnTo>
                    <a:pt x="93129" y="84404"/>
                  </a:lnTo>
                  <a:lnTo>
                    <a:pt x="95440" y="90335"/>
                  </a:lnTo>
                  <a:lnTo>
                    <a:pt x="101142" y="89179"/>
                  </a:lnTo>
                  <a:close/>
                </a:path>
                <a:path w="512445" h="229235">
                  <a:moveTo>
                    <a:pt x="107454" y="110604"/>
                  </a:moveTo>
                  <a:lnTo>
                    <a:pt x="106299" y="105295"/>
                  </a:lnTo>
                  <a:lnTo>
                    <a:pt x="101142" y="106451"/>
                  </a:lnTo>
                  <a:lnTo>
                    <a:pt x="102920" y="112382"/>
                  </a:lnTo>
                  <a:lnTo>
                    <a:pt x="107454" y="110604"/>
                  </a:lnTo>
                  <a:close/>
                </a:path>
                <a:path w="512445" h="229235">
                  <a:moveTo>
                    <a:pt x="115697" y="132651"/>
                  </a:moveTo>
                  <a:lnTo>
                    <a:pt x="113233" y="127254"/>
                  </a:lnTo>
                  <a:lnTo>
                    <a:pt x="108610" y="128422"/>
                  </a:lnTo>
                  <a:lnTo>
                    <a:pt x="109766" y="134353"/>
                  </a:lnTo>
                  <a:lnTo>
                    <a:pt x="115697" y="132651"/>
                  </a:lnTo>
                  <a:close/>
                </a:path>
                <a:path w="512445" h="229235">
                  <a:moveTo>
                    <a:pt x="123177" y="154470"/>
                  </a:moveTo>
                  <a:lnTo>
                    <a:pt x="120865" y="149301"/>
                  </a:lnTo>
                  <a:lnTo>
                    <a:pt x="115697" y="150456"/>
                  </a:lnTo>
                  <a:lnTo>
                    <a:pt x="117398" y="155778"/>
                  </a:lnTo>
                  <a:lnTo>
                    <a:pt x="123177" y="154470"/>
                  </a:lnTo>
                  <a:close/>
                </a:path>
                <a:path w="512445" h="229235">
                  <a:moveTo>
                    <a:pt x="134035" y="145224"/>
                  </a:moveTo>
                  <a:lnTo>
                    <a:pt x="128879" y="142989"/>
                  </a:lnTo>
                  <a:lnTo>
                    <a:pt x="126022" y="148145"/>
                  </a:lnTo>
                  <a:lnTo>
                    <a:pt x="130568" y="151003"/>
                  </a:lnTo>
                  <a:lnTo>
                    <a:pt x="134035" y="145224"/>
                  </a:lnTo>
                  <a:close/>
                </a:path>
                <a:path w="512445" h="229235">
                  <a:moveTo>
                    <a:pt x="146900" y="123786"/>
                  </a:moveTo>
                  <a:lnTo>
                    <a:pt x="142278" y="120942"/>
                  </a:lnTo>
                  <a:lnTo>
                    <a:pt x="138658" y="126098"/>
                  </a:lnTo>
                  <a:lnTo>
                    <a:pt x="143433" y="128955"/>
                  </a:lnTo>
                  <a:lnTo>
                    <a:pt x="146900" y="123786"/>
                  </a:lnTo>
                  <a:close/>
                </a:path>
                <a:path w="512445" h="229235">
                  <a:moveTo>
                    <a:pt x="157759" y="128955"/>
                  </a:moveTo>
                  <a:lnTo>
                    <a:pt x="154914" y="123786"/>
                  </a:lnTo>
                  <a:lnTo>
                    <a:pt x="150291" y="126098"/>
                  </a:lnTo>
                  <a:lnTo>
                    <a:pt x="153136" y="131889"/>
                  </a:lnTo>
                  <a:lnTo>
                    <a:pt x="157759" y="128955"/>
                  </a:lnTo>
                  <a:close/>
                </a:path>
                <a:path w="512445" h="229235">
                  <a:moveTo>
                    <a:pt x="167703" y="151003"/>
                  </a:moveTo>
                  <a:lnTo>
                    <a:pt x="165392" y="145224"/>
                  </a:lnTo>
                  <a:lnTo>
                    <a:pt x="160070" y="148145"/>
                  </a:lnTo>
                  <a:lnTo>
                    <a:pt x="162382" y="153847"/>
                  </a:lnTo>
                  <a:lnTo>
                    <a:pt x="167703" y="151003"/>
                  </a:lnTo>
                  <a:close/>
                </a:path>
                <a:path w="512445" h="229235">
                  <a:moveTo>
                    <a:pt x="177482" y="172974"/>
                  </a:moveTo>
                  <a:lnTo>
                    <a:pt x="175171" y="167271"/>
                  </a:lnTo>
                  <a:lnTo>
                    <a:pt x="169392" y="170116"/>
                  </a:lnTo>
                  <a:lnTo>
                    <a:pt x="172326" y="175285"/>
                  </a:lnTo>
                  <a:lnTo>
                    <a:pt x="177482" y="172974"/>
                  </a:lnTo>
                  <a:close/>
                </a:path>
                <a:path w="512445" h="229235">
                  <a:moveTo>
                    <a:pt x="187185" y="195021"/>
                  </a:moveTo>
                  <a:lnTo>
                    <a:pt x="184340" y="189230"/>
                  </a:lnTo>
                  <a:lnTo>
                    <a:pt x="179717" y="192163"/>
                  </a:lnTo>
                  <a:lnTo>
                    <a:pt x="182029" y="197332"/>
                  </a:lnTo>
                  <a:lnTo>
                    <a:pt x="187185" y="195021"/>
                  </a:lnTo>
                  <a:close/>
                </a:path>
                <a:path w="512445" h="229235">
                  <a:moveTo>
                    <a:pt x="197129" y="216446"/>
                  </a:moveTo>
                  <a:lnTo>
                    <a:pt x="194271" y="211277"/>
                  </a:lnTo>
                  <a:lnTo>
                    <a:pt x="189496" y="214134"/>
                  </a:lnTo>
                  <a:lnTo>
                    <a:pt x="191427" y="219290"/>
                  </a:lnTo>
                  <a:lnTo>
                    <a:pt x="197129" y="216446"/>
                  </a:lnTo>
                  <a:close/>
                </a:path>
                <a:path w="512445" h="229235">
                  <a:moveTo>
                    <a:pt x="205752" y="222923"/>
                  </a:moveTo>
                  <a:lnTo>
                    <a:pt x="200596" y="221767"/>
                  </a:lnTo>
                  <a:lnTo>
                    <a:pt x="198285" y="226923"/>
                  </a:lnTo>
                  <a:lnTo>
                    <a:pt x="204063" y="228701"/>
                  </a:lnTo>
                  <a:lnTo>
                    <a:pt x="205752" y="222923"/>
                  </a:lnTo>
                  <a:close/>
                </a:path>
                <a:path w="512445" h="229235">
                  <a:moveTo>
                    <a:pt x="213220" y="200952"/>
                  </a:moveTo>
                  <a:lnTo>
                    <a:pt x="208064" y="199796"/>
                  </a:lnTo>
                  <a:lnTo>
                    <a:pt x="205752" y="204965"/>
                  </a:lnTo>
                  <a:lnTo>
                    <a:pt x="211531" y="206654"/>
                  </a:lnTo>
                  <a:lnTo>
                    <a:pt x="213220" y="200952"/>
                  </a:lnTo>
                  <a:close/>
                </a:path>
                <a:path w="512445" h="229235">
                  <a:moveTo>
                    <a:pt x="220853" y="179527"/>
                  </a:moveTo>
                  <a:lnTo>
                    <a:pt x="215696" y="177825"/>
                  </a:lnTo>
                  <a:lnTo>
                    <a:pt x="213220" y="183527"/>
                  </a:lnTo>
                  <a:lnTo>
                    <a:pt x="219151" y="184683"/>
                  </a:lnTo>
                  <a:lnTo>
                    <a:pt x="220853" y="179527"/>
                  </a:lnTo>
                  <a:close/>
                </a:path>
                <a:path w="512445" h="229235">
                  <a:moveTo>
                    <a:pt x="228320" y="157480"/>
                  </a:moveTo>
                  <a:lnTo>
                    <a:pt x="227787" y="156324"/>
                  </a:lnTo>
                  <a:lnTo>
                    <a:pt x="225475" y="157213"/>
                  </a:lnTo>
                  <a:lnTo>
                    <a:pt x="223164" y="156324"/>
                  </a:lnTo>
                  <a:lnTo>
                    <a:pt x="220853" y="161480"/>
                  </a:lnTo>
                  <a:lnTo>
                    <a:pt x="226631" y="162636"/>
                  </a:lnTo>
                  <a:lnTo>
                    <a:pt x="227787" y="158089"/>
                  </a:lnTo>
                  <a:lnTo>
                    <a:pt x="226974" y="157784"/>
                  </a:lnTo>
                  <a:lnTo>
                    <a:pt x="228320" y="157480"/>
                  </a:lnTo>
                  <a:close/>
                </a:path>
                <a:path w="512445" h="229235">
                  <a:moveTo>
                    <a:pt x="235178" y="179527"/>
                  </a:moveTo>
                  <a:lnTo>
                    <a:pt x="233489" y="173583"/>
                  </a:lnTo>
                  <a:lnTo>
                    <a:pt x="228320" y="174739"/>
                  </a:lnTo>
                  <a:lnTo>
                    <a:pt x="230022" y="180682"/>
                  </a:lnTo>
                  <a:lnTo>
                    <a:pt x="235178" y="179527"/>
                  </a:lnTo>
                  <a:close/>
                </a:path>
                <a:path w="512445" h="229235">
                  <a:moveTo>
                    <a:pt x="242265" y="183527"/>
                  </a:moveTo>
                  <a:lnTo>
                    <a:pt x="237490" y="181838"/>
                  </a:lnTo>
                  <a:lnTo>
                    <a:pt x="235178" y="187540"/>
                  </a:lnTo>
                  <a:lnTo>
                    <a:pt x="240576" y="188696"/>
                  </a:lnTo>
                  <a:lnTo>
                    <a:pt x="242265" y="183527"/>
                  </a:lnTo>
                  <a:close/>
                </a:path>
                <a:path w="512445" h="229235">
                  <a:moveTo>
                    <a:pt x="249732" y="161480"/>
                  </a:moveTo>
                  <a:lnTo>
                    <a:pt x="245122" y="159791"/>
                  </a:lnTo>
                  <a:lnTo>
                    <a:pt x="242887" y="165569"/>
                  </a:lnTo>
                  <a:lnTo>
                    <a:pt x="248577" y="166725"/>
                  </a:lnTo>
                  <a:lnTo>
                    <a:pt x="249732" y="161480"/>
                  </a:lnTo>
                  <a:close/>
                </a:path>
                <a:path w="512445" h="229235">
                  <a:moveTo>
                    <a:pt x="258368" y="139522"/>
                  </a:moveTo>
                  <a:lnTo>
                    <a:pt x="252590" y="138353"/>
                  </a:lnTo>
                  <a:lnTo>
                    <a:pt x="250888" y="143522"/>
                  </a:lnTo>
                  <a:lnTo>
                    <a:pt x="256057" y="144678"/>
                  </a:lnTo>
                  <a:lnTo>
                    <a:pt x="258368" y="139522"/>
                  </a:lnTo>
                  <a:close/>
                </a:path>
                <a:path w="512445" h="229235">
                  <a:moveTo>
                    <a:pt x="265988" y="117551"/>
                  </a:moveTo>
                  <a:lnTo>
                    <a:pt x="260057" y="116395"/>
                  </a:lnTo>
                  <a:lnTo>
                    <a:pt x="258902" y="121551"/>
                  </a:lnTo>
                  <a:lnTo>
                    <a:pt x="263525" y="123253"/>
                  </a:lnTo>
                  <a:lnTo>
                    <a:pt x="265988" y="117551"/>
                  </a:lnTo>
                  <a:close/>
                </a:path>
                <a:path w="512445" h="229235">
                  <a:moveTo>
                    <a:pt x="274002" y="109296"/>
                  </a:moveTo>
                  <a:lnTo>
                    <a:pt x="271157" y="104140"/>
                  </a:lnTo>
                  <a:lnTo>
                    <a:pt x="266611" y="105295"/>
                  </a:lnTo>
                  <a:lnTo>
                    <a:pt x="268300" y="110604"/>
                  </a:lnTo>
                  <a:lnTo>
                    <a:pt x="274002" y="109296"/>
                  </a:lnTo>
                  <a:close/>
                </a:path>
                <a:path w="512445" h="229235">
                  <a:moveTo>
                    <a:pt x="282625" y="131267"/>
                  </a:moveTo>
                  <a:lnTo>
                    <a:pt x="280314" y="125564"/>
                  </a:lnTo>
                  <a:lnTo>
                    <a:pt x="275158" y="127254"/>
                  </a:lnTo>
                  <a:lnTo>
                    <a:pt x="277469" y="132651"/>
                  </a:lnTo>
                  <a:lnTo>
                    <a:pt x="282625" y="131267"/>
                  </a:lnTo>
                  <a:close/>
                </a:path>
                <a:path w="512445" h="229235">
                  <a:moveTo>
                    <a:pt x="291414" y="153314"/>
                  </a:moveTo>
                  <a:lnTo>
                    <a:pt x="288950" y="147535"/>
                  </a:lnTo>
                  <a:lnTo>
                    <a:pt x="284327" y="149301"/>
                  </a:lnTo>
                  <a:lnTo>
                    <a:pt x="286092" y="154470"/>
                  </a:lnTo>
                  <a:lnTo>
                    <a:pt x="291414" y="153314"/>
                  </a:lnTo>
                  <a:close/>
                </a:path>
                <a:path w="512445" h="229235">
                  <a:moveTo>
                    <a:pt x="300037" y="174739"/>
                  </a:moveTo>
                  <a:lnTo>
                    <a:pt x="297726" y="169583"/>
                  </a:lnTo>
                  <a:lnTo>
                    <a:pt x="293179" y="170738"/>
                  </a:lnTo>
                  <a:lnTo>
                    <a:pt x="295414" y="176441"/>
                  </a:lnTo>
                  <a:lnTo>
                    <a:pt x="300037" y="174739"/>
                  </a:lnTo>
                  <a:close/>
                </a:path>
                <a:path w="512445" h="229235">
                  <a:moveTo>
                    <a:pt x="307517" y="164414"/>
                  </a:moveTo>
                  <a:lnTo>
                    <a:pt x="302348" y="162636"/>
                  </a:lnTo>
                  <a:lnTo>
                    <a:pt x="300583" y="168427"/>
                  </a:lnTo>
                  <a:lnTo>
                    <a:pt x="305739" y="169583"/>
                  </a:lnTo>
                  <a:lnTo>
                    <a:pt x="307517" y="164414"/>
                  </a:lnTo>
                  <a:close/>
                </a:path>
                <a:path w="512445" h="229235">
                  <a:moveTo>
                    <a:pt x="313829" y="142367"/>
                  </a:moveTo>
                  <a:lnTo>
                    <a:pt x="308051" y="140677"/>
                  </a:lnTo>
                  <a:lnTo>
                    <a:pt x="306895" y="146380"/>
                  </a:lnTo>
                  <a:lnTo>
                    <a:pt x="312051" y="147535"/>
                  </a:lnTo>
                  <a:lnTo>
                    <a:pt x="313829" y="142367"/>
                  </a:lnTo>
                  <a:close/>
                </a:path>
                <a:path w="512445" h="229235">
                  <a:moveTo>
                    <a:pt x="323151" y="141211"/>
                  </a:moveTo>
                  <a:lnTo>
                    <a:pt x="320294" y="136042"/>
                  </a:lnTo>
                  <a:lnTo>
                    <a:pt x="315760" y="138976"/>
                  </a:lnTo>
                  <a:lnTo>
                    <a:pt x="318604" y="144145"/>
                  </a:lnTo>
                  <a:lnTo>
                    <a:pt x="323151" y="141211"/>
                  </a:lnTo>
                  <a:close/>
                </a:path>
                <a:path w="512445" h="229235">
                  <a:moveTo>
                    <a:pt x="336943" y="163258"/>
                  </a:moveTo>
                  <a:lnTo>
                    <a:pt x="333476" y="158089"/>
                  </a:lnTo>
                  <a:lnTo>
                    <a:pt x="328930" y="160401"/>
                  </a:lnTo>
                  <a:lnTo>
                    <a:pt x="332320" y="166116"/>
                  </a:lnTo>
                  <a:lnTo>
                    <a:pt x="336943" y="163258"/>
                  </a:lnTo>
                  <a:close/>
                </a:path>
                <a:path w="512445" h="229235">
                  <a:moveTo>
                    <a:pt x="350342" y="185229"/>
                  </a:moveTo>
                  <a:lnTo>
                    <a:pt x="346875" y="180060"/>
                  </a:lnTo>
                  <a:lnTo>
                    <a:pt x="342328" y="182372"/>
                  </a:lnTo>
                  <a:lnTo>
                    <a:pt x="345186" y="188150"/>
                  </a:lnTo>
                  <a:lnTo>
                    <a:pt x="350342" y="185229"/>
                  </a:lnTo>
                  <a:close/>
                </a:path>
                <a:path w="512445" h="229235">
                  <a:moveTo>
                    <a:pt x="358355" y="176441"/>
                  </a:moveTo>
                  <a:lnTo>
                    <a:pt x="353187" y="174739"/>
                  </a:lnTo>
                  <a:lnTo>
                    <a:pt x="351497" y="180682"/>
                  </a:lnTo>
                  <a:lnTo>
                    <a:pt x="357200" y="181838"/>
                  </a:lnTo>
                  <a:lnTo>
                    <a:pt x="358355" y="176441"/>
                  </a:lnTo>
                  <a:close/>
                </a:path>
                <a:path w="512445" h="229235">
                  <a:moveTo>
                    <a:pt x="364134" y="154470"/>
                  </a:moveTo>
                  <a:lnTo>
                    <a:pt x="358355" y="153314"/>
                  </a:lnTo>
                  <a:lnTo>
                    <a:pt x="357200" y="158635"/>
                  </a:lnTo>
                  <a:lnTo>
                    <a:pt x="362356" y="159791"/>
                  </a:lnTo>
                  <a:lnTo>
                    <a:pt x="364134" y="154470"/>
                  </a:lnTo>
                  <a:close/>
                </a:path>
                <a:path w="512445" h="229235">
                  <a:moveTo>
                    <a:pt x="369443" y="132651"/>
                  </a:moveTo>
                  <a:lnTo>
                    <a:pt x="364134" y="131267"/>
                  </a:lnTo>
                  <a:lnTo>
                    <a:pt x="362356" y="136664"/>
                  </a:lnTo>
                  <a:lnTo>
                    <a:pt x="368287" y="138353"/>
                  </a:lnTo>
                  <a:lnTo>
                    <a:pt x="369443" y="132651"/>
                  </a:lnTo>
                  <a:close/>
                </a:path>
                <a:path w="512445" h="229235">
                  <a:moveTo>
                    <a:pt x="375767" y="114617"/>
                  </a:moveTo>
                  <a:lnTo>
                    <a:pt x="374065" y="112382"/>
                  </a:lnTo>
                  <a:lnTo>
                    <a:pt x="371754" y="112928"/>
                  </a:lnTo>
                  <a:lnTo>
                    <a:pt x="369443" y="112382"/>
                  </a:lnTo>
                  <a:lnTo>
                    <a:pt x="368909" y="114617"/>
                  </a:lnTo>
                  <a:lnTo>
                    <a:pt x="369747" y="114960"/>
                  </a:lnTo>
                  <a:lnTo>
                    <a:pt x="370065" y="116395"/>
                  </a:lnTo>
                  <a:lnTo>
                    <a:pt x="371944" y="115811"/>
                  </a:lnTo>
                  <a:lnTo>
                    <a:pt x="373456" y="116395"/>
                  </a:lnTo>
                  <a:lnTo>
                    <a:pt x="373684" y="115265"/>
                  </a:lnTo>
                  <a:lnTo>
                    <a:pt x="375767" y="114617"/>
                  </a:lnTo>
                  <a:close/>
                </a:path>
                <a:path w="512445" h="229235">
                  <a:moveTo>
                    <a:pt x="381457" y="136664"/>
                  </a:moveTo>
                  <a:lnTo>
                    <a:pt x="380390" y="131267"/>
                  </a:lnTo>
                  <a:lnTo>
                    <a:pt x="375221" y="132651"/>
                  </a:lnTo>
                  <a:lnTo>
                    <a:pt x="376923" y="138353"/>
                  </a:lnTo>
                  <a:lnTo>
                    <a:pt x="381457" y="136664"/>
                  </a:lnTo>
                  <a:close/>
                </a:path>
                <a:path w="512445" h="229235">
                  <a:moveTo>
                    <a:pt x="388391" y="158635"/>
                  </a:moveTo>
                  <a:lnTo>
                    <a:pt x="387235" y="153314"/>
                  </a:lnTo>
                  <a:lnTo>
                    <a:pt x="381457" y="154470"/>
                  </a:lnTo>
                  <a:lnTo>
                    <a:pt x="383235" y="159791"/>
                  </a:lnTo>
                  <a:lnTo>
                    <a:pt x="388391" y="158635"/>
                  </a:lnTo>
                  <a:close/>
                </a:path>
                <a:path w="512445" h="229235">
                  <a:moveTo>
                    <a:pt x="395478" y="180682"/>
                  </a:moveTo>
                  <a:lnTo>
                    <a:pt x="393852" y="180327"/>
                  </a:lnTo>
                  <a:lnTo>
                    <a:pt x="394868" y="180060"/>
                  </a:lnTo>
                  <a:lnTo>
                    <a:pt x="393712" y="174739"/>
                  </a:lnTo>
                  <a:lnTo>
                    <a:pt x="388391" y="176441"/>
                  </a:lnTo>
                  <a:lnTo>
                    <a:pt x="390321" y="181216"/>
                  </a:lnTo>
                  <a:lnTo>
                    <a:pt x="392595" y="180644"/>
                  </a:lnTo>
                  <a:lnTo>
                    <a:pt x="394868" y="181216"/>
                  </a:lnTo>
                  <a:lnTo>
                    <a:pt x="395478" y="180682"/>
                  </a:lnTo>
                  <a:close/>
                </a:path>
                <a:path w="512445" h="229235">
                  <a:moveTo>
                    <a:pt x="402336" y="158635"/>
                  </a:moveTo>
                  <a:lnTo>
                    <a:pt x="397179" y="157480"/>
                  </a:lnTo>
                  <a:lnTo>
                    <a:pt x="394868" y="162636"/>
                  </a:lnTo>
                  <a:lnTo>
                    <a:pt x="400646" y="164414"/>
                  </a:lnTo>
                  <a:lnTo>
                    <a:pt x="402336" y="158635"/>
                  </a:lnTo>
                  <a:close/>
                </a:path>
                <a:path w="512445" h="229235">
                  <a:moveTo>
                    <a:pt x="408660" y="136664"/>
                  </a:moveTo>
                  <a:lnTo>
                    <a:pt x="403491" y="135509"/>
                  </a:lnTo>
                  <a:lnTo>
                    <a:pt x="401802" y="140677"/>
                  </a:lnTo>
                  <a:lnTo>
                    <a:pt x="406958" y="142367"/>
                  </a:lnTo>
                  <a:lnTo>
                    <a:pt x="408660" y="136664"/>
                  </a:lnTo>
                  <a:close/>
                </a:path>
                <a:path w="512445" h="229235">
                  <a:moveTo>
                    <a:pt x="415747" y="114617"/>
                  </a:moveTo>
                  <a:lnTo>
                    <a:pt x="410349" y="113461"/>
                  </a:lnTo>
                  <a:lnTo>
                    <a:pt x="408660" y="119240"/>
                  </a:lnTo>
                  <a:lnTo>
                    <a:pt x="413816" y="120396"/>
                  </a:lnTo>
                  <a:lnTo>
                    <a:pt x="415747" y="114617"/>
                  </a:lnTo>
                  <a:close/>
                </a:path>
                <a:path w="512445" h="229235">
                  <a:moveTo>
                    <a:pt x="422592" y="93192"/>
                  </a:moveTo>
                  <a:lnTo>
                    <a:pt x="417436" y="91490"/>
                  </a:lnTo>
                  <a:lnTo>
                    <a:pt x="415747" y="97193"/>
                  </a:lnTo>
                  <a:lnTo>
                    <a:pt x="420903" y="98348"/>
                  </a:lnTo>
                  <a:lnTo>
                    <a:pt x="422592" y="93192"/>
                  </a:lnTo>
                  <a:close/>
                </a:path>
                <a:path w="512445" h="229235">
                  <a:moveTo>
                    <a:pt x="428917" y="71221"/>
                  </a:moveTo>
                  <a:lnTo>
                    <a:pt x="424370" y="69443"/>
                  </a:lnTo>
                  <a:lnTo>
                    <a:pt x="422592" y="75234"/>
                  </a:lnTo>
                  <a:lnTo>
                    <a:pt x="427761" y="76390"/>
                  </a:lnTo>
                  <a:lnTo>
                    <a:pt x="428917" y="71221"/>
                  </a:lnTo>
                  <a:close/>
                </a:path>
                <a:path w="512445" h="229235">
                  <a:moveTo>
                    <a:pt x="436930" y="78079"/>
                  </a:moveTo>
                  <a:lnTo>
                    <a:pt x="434695" y="72377"/>
                  </a:lnTo>
                  <a:lnTo>
                    <a:pt x="430072" y="74079"/>
                  </a:lnTo>
                  <a:lnTo>
                    <a:pt x="431228" y="79235"/>
                  </a:lnTo>
                  <a:lnTo>
                    <a:pt x="436930" y="78079"/>
                  </a:lnTo>
                  <a:close/>
                </a:path>
                <a:path w="512445" h="229235">
                  <a:moveTo>
                    <a:pt x="444627" y="99504"/>
                  </a:moveTo>
                  <a:lnTo>
                    <a:pt x="442315" y="94348"/>
                  </a:lnTo>
                  <a:lnTo>
                    <a:pt x="436930" y="95504"/>
                  </a:lnTo>
                  <a:lnTo>
                    <a:pt x="438696" y="101282"/>
                  </a:lnTo>
                  <a:lnTo>
                    <a:pt x="444627" y="99504"/>
                  </a:lnTo>
                  <a:close/>
                </a:path>
                <a:path w="512445" h="229235">
                  <a:moveTo>
                    <a:pt x="452018" y="121551"/>
                  </a:moveTo>
                  <a:lnTo>
                    <a:pt x="449795" y="116395"/>
                  </a:lnTo>
                  <a:lnTo>
                    <a:pt x="444627" y="117551"/>
                  </a:lnTo>
                  <a:lnTo>
                    <a:pt x="446328" y="123253"/>
                  </a:lnTo>
                  <a:lnTo>
                    <a:pt x="452018" y="121551"/>
                  </a:lnTo>
                  <a:close/>
                </a:path>
                <a:path w="512445" h="229235">
                  <a:moveTo>
                    <a:pt x="459498" y="140055"/>
                  </a:moveTo>
                  <a:lnTo>
                    <a:pt x="457377" y="138899"/>
                  </a:lnTo>
                  <a:lnTo>
                    <a:pt x="457263" y="138353"/>
                  </a:lnTo>
                  <a:lnTo>
                    <a:pt x="456653" y="138493"/>
                  </a:lnTo>
                  <a:lnTo>
                    <a:pt x="454329" y="137198"/>
                  </a:lnTo>
                  <a:lnTo>
                    <a:pt x="453517" y="139192"/>
                  </a:lnTo>
                  <a:lnTo>
                    <a:pt x="452018" y="139522"/>
                  </a:lnTo>
                  <a:lnTo>
                    <a:pt x="453174" y="142367"/>
                  </a:lnTo>
                  <a:lnTo>
                    <a:pt x="455485" y="141528"/>
                  </a:lnTo>
                  <a:lnTo>
                    <a:pt x="457796" y="142989"/>
                  </a:lnTo>
                  <a:lnTo>
                    <a:pt x="459498" y="140055"/>
                  </a:lnTo>
                  <a:close/>
                </a:path>
                <a:path w="512445" h="229235">
                  <a:moveTo>
                    <a:pt x="470585" y="118084"/>
                  </a:moveTo>
                  <a:lnTo>
                    <a:pt x="465429" y="115239"/>
                  </a:lnTo>
                  <a:lnTo>
                    <a:pt x="462419" y="120942"/>
                  </a:lnTo>
                  <a:lnTo>
                    <a:pt x="467741" y="123786"/>
                  </a:lnTo>
                  <a:lnTo>
                    <a:pt x="470585" y="118084"/>
                  </a:lnTo>
                  <a:close/>
                </a:path>
                <a:path w="512445" h="229235">
                  <a:moveTo>
                    <a:pt x="480910" y="102984"/>
                  </a:moveTo>
                  <a:lnTo>
                    <a:pt x="478675" y="98348"/>
                  </a:lnTo>
                  <a:lnTo>
                    <a:pt x="476364" y="99822"/>
                  </a:lnTo>
                  <a:lnTo>
                    <a:pt x="474052" y="98348"/>
                  </a:lnTo>
                  <a:lnTo>
                    <a:pt x="472897" y="98971"/>
                  </a:lnTo>
                  <a:lnTo>
                    <a:pt x="475589" y="100304"/>
                  </a:lnTo>
                  <a:lnTo>
                    <a:pt x="474052" y="101282"/>
                  </a:lnTo>
                  <a:lnTo>
                    <a:pt x="475754" y="105829"/>
                  </a:lnTo>
                  <a:lnTo>
                    <a:pt x="480910" y="102984"/>
                  </a:lnTo>
                  <a:close/>
                </a:path>
                <a:path w="512445" h="229235">
                  <a:moveTo>
                    <a:pt x="491464" y="124942"/>
                  </a:moveTo>
                  <a:lnTo>
                    <a:pt x="489000" y="119786"/>
                  </a:lnTo>
                  <a:lnTo>
                    <a:pt x="483844" y="122097"/>
                  </a:lnTo>
                  <a:lnTo>
                    <a:pt x="486067" y="127876"/>
                  </a:lnTo>
                  <a:lnTo>
                    <a:pt x="491464" y="124942"/>
                  </a:lnTo>
                  <a:close/>
                </a:path>
                <a:path w="512445" h="229235">
                  <a:moveTo>
                    <a:pt x="501789" y="146989"/>
                  </a:moveTo>
                  <a:lnTo>
                    <a:pt x="499478" y="141211"/>
                  </a:lnTo>
                  <a:lnTo>
                    <a:pt x="494309" y="144145"/>
                  </a:lnTo>
                  <a:lnTo>
                    <a:pt x="496620" y="149847"/>
                  </a:lnTo>
                  <a:lnTo>
                    <a:pt x="501789" y="146989"/>
                  </a:lnTo>
                  <a:close/>
                </a:path>
                <a:path w="512445" h="229235">
                  <a:moveTo>
                    <a:pt x="512114" y="168960"/>
                  </a:moveTo>
                  <a:lnTo>
                    <a:pt x="509257" y="163258"/>
                  </a:lnTo>
                  <a:lnTo>
                    <a:pt x="504634" y="166116"/>
                  </a:lnTo>
                  <a:lnTo>
                    <a:pt x="507492" y="171272"/>
                  </a:lnTo>
                  <a:lnTo>
                    <a:pt x="512114" y="168960"/>
                  </a:lnTo>
                  <a:close/>
                </a:path>
              </a:pathLst>
            </a:custGeom>
            <a:solidFill>
              <a:srgbClr val="0404F8"/>
            </a:solidFill>
          </p:spPr>
          <p:txBody>
            <a:bodyPr wrap="square" lIns="0" tIns="0" rIns="0" bIns="0" rtlCol="0"/>
            <a:lstStyle/>
            <a:p>
              <a:endParaRPr/>
            </a:p>
          </p:txBody>
        </p:sp>
        <p:sp>
          <p:nvSpPr>
            <p:cNvPr id="22" name="object 22"/>
            <p:cNvSpPr/>
            <p:nvPr/>
          </p:nvSpPr>
          <p:spPr>
            <a:xfrm>
              <a:off x="9821253" y="4668545"/>
              <a:ext cx="488950" cy="468630"/>
            </a:xfrm>
            <a:custGeom>
              <a:avLst/>
              <a:gdLst/>
              <a:ahLst/>
              <a:cxnLst/>
              <a:rect l="l" t="t" r="r" b="b"/>
              <a:pathLst>
                <a:path w="488950" h="468629">
                  <a:moveTo>
                    <a:pt x="6934" y="16256"/>
                  </a:moveTo>
                  <a:lnTo>
                    <a:pt x="1778" y="15100"/>
                  </a:lnTo>
                  <a:lnTo>
                    <a:pt x="0" y="20269"/>
                  </a:lnTo>
                  <a:lnTo>
                    <a:pt x="5778" y="21958"/>
                  </a:lnTo>
                  <a:lnTo>
                    <a:pt x="6934" y="16256"/>
                  </a:lnTo>
                  <a:close/>
                </a:path>
                <a:path w="488950" h="468629">
                  <a:moveTo>
                    <a:pt x="12636" y="5156"/>
                  </a:moveTo>
                  <a:lnTo>
                    <a:pt x="10934" y="0"/>
                  </a:lnTo>
                  <a:lnTo>
                    <a:pt x="5778" y="1155"/>
                  </a:lnTo>
                  <a:lnTo>
                    <a:pt x="7467" y="6858"/>
                  </a:lnTo>
                  <a:lnTo>
                    <a:pt x="12636" y="5156"/>
                  </a:lnTo>
                  <a:close/>
                </a:path>
                <a:path w="488950" h="468629">
                  <a:moveTo>
                    <a:pt x="20256" y="27127"/>
                  </a:moveTo>
                  <a:lnTo>
                    <a:pt x="18021" y="21958"/>
                  </a:lnTo>
                  <a:lnTo>
                    <a:pt x="12636" y="23114"/>
                  </a:lnTo>
                  <a:lnTo>
                    <a:pt x="14325" y="28282"/>
                  </a:lnTo>
                  <a:lnTo>
                    <a:pt x="20256" y="27127"/>
                  </a:lnTo>
                  <a:close/>
                </a:path>
                <a:path w="488950" h="468629">
                  <a:moveTo>
                    <a:pt x="27190" y="49174"/>
                  </a:moveTo>
                  <a:lnTo>
                    <a:pt x="24879" y="43395"/>
                  </a:lnTo>
                  <a:lnTo>
                    <a:pt x="20256" y="45161"/>
                  </a:lnTo>
                  <a:lnTo>
                    <a:pt x="21412" y="50330"/>
                  </a:lnTo>
                  <a:lnTo>
                    <a:pt x="27190" y="49174"/>
                  </a:lnTo>
                  <a:close/>
                </a:path>
                <a:path w="488950" h="468629">
                  <a:moveTo>
                    <a:pt x="34048" y="71145"/>
                  </a:moveTo>
                  <a:lnTo>
                    <a:pt x="32359" y="65443"/>
                  </a:lnTo>
                  <a:lnTo>
                    <a:pt x="27190" y="66598"/>
                  </a:lnTo>
                  <a:lnTo>
                    <a:pt x="28892" y="72301"/>
                  </a:lnTo>
                  <a:lnTo>
                    <a:pt x="34048" y="71145"/>
                  </a:lnTo>
                  <a:close/>
                </a:path>
                <a:path w="488950" h="468629">
                  <a:moveTo>
                    <a:pt x="40601" y="92570"/>
                  </a:moveTo>
                  <a:lnTo>
                    <a:pt x="39204" y="87401"/>
                  </a:lnTo>
                  <a:lnTo>
                    <a:pt x="34048" y="88557"/>
                  </a:lnTo>
                  <a:lnTo>
                    <a:pt x="35737" y="94348"/>
                  </a:lnTo>
                  <a:lnTo>
                    <a:pt x="40601" y="92570"/>
                  </a:lnTo>
                  <a:close/>
                </a:path>
                <a:path w="488950" h="468629">
                  <a:moveTo>
                    <a:pt x="47993" y="114617"/>
                  </a:moveTo>
                  <a:lnTo>
                    <a:pt x="46291" y="109448"/>
                  </a:lnTo>
                  <a:lnTo>
                    <a:pt x="41681" y="110604"/>
                  </a:lnTo>
                  <a:lnTo>
                    <a:pt x="42824" y="116306"/>
                  </a:lnTo>
                  <a:lnTo>
                    <a:pt x="47993" y="114617"/>
                  </a:lnTo>
                  <a:close/>
                </a:path>
                <a:path w="488950" h="468629">
                  <a:moveTo>
                    <a:pt x="54927" y="136588"/>
                  </a:moveTo>
                  <a:lnTo>
                    <a:pt x="53149" y="131419"/>
                  </a:lnTo>
                  <a:lnTo>
                    <a:pt x="47993" y="132575"/>
                  </a:lnTo>
                  <a:lnTo>
                    <a:pt x="49758" y="137744"/>
                  </a:lnTo>
                  <a:lnTo>
                    <a:pt x="54927" y="136588"/>
                  </a:lnTo>
                  <a:close/>
                </a:path>
                <a:path w="488950" h="468629">
                  <a:moveTo>
                    <a:pt x="61785" y="125488"/>
                  </a:moveTo>
                  <a:lnTo>
                    <a:pt x="56616" y="124333"/>
                  </a:lnTo>
                  <a:lnTo>
                    <a:pt x="54927" y="129730"/>
                  </a:lnTo>
                  <a:lnTo>
                    <a:pt x="60629" y="131419"/>
                  </a:lnTo>
                  <a:lnTo>
                    <a:pt x="61785" y="125488"/>
                  </a:lnTo>
                  <a:close/>
                </a:path>
                <a:path w="488950" h="468629">
                  <a:moveTo>
                    <a:pt x="68872" y="103517"/>
                  </a:moveTo>
                  <a:lnTo>
                    <a:pt x="63474" y="102362"/>
                  </a:lnTo>
                  <a:lnTo>
                    <a:pt x="61785" y="107683"/>
                  </a:lnTo>
                  <a:lnTo>
                    <a:pt x="67716" y="109448"/>
                  </a:lnTo>
                  <a:lnTo>
                    <a:pt x="68872" y="103517"/>
                  </a:lnTo>
                  <a:close/>
                </a:path>
                <a:path w="488950" h="468629">
                  <a:moveTo>
                    <a:pt x="75717" y="101206"/>
                  </a:moveTo>
                  <a:lnTo>
                    <a:pt x="73406" y="95427"/>
                  </a:lnTo>
                  <a:lnTo>
                    <a:pt x="68872" y="96583"/>
                  </a:lnTo>
                  <a:lnTo>
                    <a:pt x="70027" y="102362"/>
                  </a:lnTo>
                  <a:lnTo>
                    <a:pt x="75717" y="101206"/>
                  </a:lnTo>
                  <a:close/>
                </a:path>
                <a:path w="488950" h="468629">
                  <a:moveTo>
                    <a:pt x="82042" y="122631"/>
                  </a:moveTo>
                  <a:lnTo>
                    <a:pt x="80340" y="117462"/>
                  </a:lnTo>
                  <a:lnTo>
                    <a:pt x="75184" y="118630"/>
                  </a:lnTo>
                  <a:lnTo>
                    <a:pt x="76873" y="124333"/>
                  </a:lnTo>
                  <a:lnTo>
                    <a:pt x="82042" y="122631"/>
                  </a:lnTo>
                  <a:close/>
                </a:path>
                <a:path w="488950" h="468629">
                  <a:moveTo>
                    <a:pt x="88976" y="144602"/>
                  </a:moveTo>
                  <a:lnTo>
                    <a:pt x="86664" y="139433"/>
                  </a:lnTo>
                  <a:lnTo>
                    <a:pt x="82042" y="140589"/>
                  </a:lnTo>
                  <a:lnTo>
                    <a:pt x="83197" y="146380"/>
                  </a:lnTo>
                  <a:lnTo>
                    <a:pt x="88976" y="144602"/>
                  </a:lnTo>
                  <a:close/>
                </a:path>
                <a:path w="488950" h="468629">
                  <a:moveTo>
                    <a:pt x="94907" y="166649"/>
                  </a:moveTo>
                  <a:lnTo>
                    <a:pt x="93751" y="160870"/>
                  </a:lnTo>
                  <a:lnTo>
                    <a:pt x="88353" y="162636"/>
                  </a:lnTo>
                  <a:lnTo>
                    <a:pt x="90284" y="167805"/>
                  </a:lnTo>
                  <a:lnTo>
                    <a:pt x="94907" y="166649"/>
                  </a:lnTo>
                  <a:close/>
                </a:path>
                <a:path w="488950" h="468629">
                  <a:moveTo>
                    <a:pt x="101765" y="188620"/>
                  </a:moveTo>
                  <a:lnTo>
                    <a:pt x="100063" y="182918"/>
                  </a:lnTo>
                  <a:lnTo>
                    <a:pt x="94907" y="184607"/>
                  </a:lnTo>
                  <a:lnTo>
                    <a:pt x="96596" y="189776"/>
                  </a:lnTo>
                  <a:lnTo>
                    <a:pt x="101765" y="188620"/>
                  </a:lnTo>
                  <a:close/>
                </a:path>
                <a:path w="488950" h="468629">
                  <a:moveTo>
                    <a:pt x="108077" y="210045"/>
                  </a:moveTo>
                  <a:lnTo>
                    <a:pt x="106299" y="204876"/>
                  </a:lnTo>
                  <a:lnTo>
                    <a:pt x="101142" y="206032"/>
                  </a:lnTo>
                  <a:lnTo>
                    <a:pt x="102298" y="211823"/>
                  </a:lnTo>
                  <a:lnTo>
                    <a:pt x="108077" y="210045"/>
                  </a:lnTo>
                  <a:close/>
                </a:path>
                <a:path w="488950" h="468629">
                  <a:moveTo>
                    <a:pt x="115163" y="232092"/>
                  </a:moveTo>
                  <a:lnTo>
                    <a:pt x="113169" y="231711"/>
                  </a:lnTo>
                  <a:lnTo>
                    <a:pt x="113779" y="231470"/>
                  </a:lnTo>
                  <a:lnTo>
                    <a:pt x="112623" y="226923"/>
                  </a:lnTo>
                  <a:lnTo>
                    <a:pt x="108077" y="228079"/>
                  </a:lnTo>
                  <a:lnTo>
                    <a:pt x="109232" y="233248"/>
                  </a:lnTo>
                  <a:lnTo>
                    <a:pt x="111506" y="232359"/>
                  </a:lnTo>
                  <a:lnTo>
                    <a:pt x="113779" y="233248"/>
                  </a:lnTo>
                  <a:lnTo>
                    <a:pt x="115163" y="232092"/>
                  </a:lnTo>
                  <a:close/>
                </a:path>
                <a:path w="488950" h="468629">
                  <a:moveTo>
                    <a:pt x="119710" y="210045"/>
                  </a:moveTo>
                  <a:lnTo>
                    <a:pt x="113779" y="208965"/>
                  </a:lnTo>
                  <a:lnTo>
                    <a:pt x="112623" y="214668"/>
                  </a:lnTo>
                  <a:lnTo>
                    <a:pt x="118554" y="215976"/>
                  </a:lnTo>
                  <a:lnTo>
                    <a:pt x="119710" y="210045"/>
                  </a:lnTo>
                  <a:close/>
                </a:path>
                <a:path w="488950" h="468629">
                  <a:moveTo>
                    <a:pt x="123710" y="188620"/>
                  </a:moveTo>
                  <a:lnTo>
                    <a:pt x="119164" y="186918"/>
                  </a:lnTo>
                  <a:lnTo>
                    <a:pt x="118008" y="192697"/>
                  </a:lnTo>
                  <a:lnTo>
                    <a:pt x="123177" y="194017"/>
                  </a:lnTo>
                  <a:lnTo>
                    <a:pt x="123710" y="188620"/>
                  </a:lnTo>
                  <a:close/>
                </a:path>
                <a:path w="488950" h="468629">
                  <a:moveTo>
                    <a:pt x="131800" y="208965"/>
                  </a:moveTo>
                  <a:lnTo>
                    <a:pt x="130035" y="203796"/>
                  </a:lnTo>
                  <a:lnTo>
                    <a:pt x="124333" y="204876"/>
                  </a:lnTo>
                  <a:lnTo>
                    <a:pt x="126644" y="210045"/>
                  </a:lnTo>
                  <a:lnTo>
                    <a:pt x="131800" y="208965"/>
                  </a:lnTo>
                  <a:close/>
                </a:path>
                <a:path w="488950" h="468629">
                  <a:moveTo>
                    <a:pt x="139192" y="230936"/>
                  </a:moveTo>
                  <a:lnTo>
                    <a:pt x="137502" y="225767"/>
                  </a:lnTo>
                  <a:lnTo>
                    <a:pt x="132956" y="226923"/>
                  </a:lnTo>
                  <a:lnTo>
                    <a:pt x="134658" y="232092"/>
                  </a:lnTo>
                  <a:lnTo>
                    <a:pt x="139192" y="230936"/>
                  </a:lnTo>
                  <a:close/>
                </a:path>
                <a:path w="488950" h="468629">
                  <a:moveTo>
                    <a:pt x="148056" y="252907"/>
                  </a:moveTo>
                  <a:lnTo>
                    <a:pt x="145745" y="247192"/>
                  </a:lnTo>
                  <a:lnTo>
                    <a:pt x="140589" y="248894"/>
                  </a:lnTo>
                  <a:lnTo>
                    <a:pt x="142278" y="254063"/>
                  </a:lnTo>
                  <a:lnTo>
                    <a:pt x="148056" y="252907"/>
                  </a:lnTo>
                  <a:close/>
                </a:path>
                <a:path w="488950" h="468629">
                  <a:moveTo>
                    <a:pt x="155448" y="274955"/>
                  </a:moveTo>
                  <a:lnTo>
                    <a:pt x="153212" y="269240"/>
                  </a:lnTo>
                  <a:lnTo>
                    <a:pt x="148590" y="270941"/>
                  </a:lnTo>
                  <a:lnTo>
                    <a:pt x="149745" y="276110"/>
                  </a:lnTo>
                  <a:lnTo>
                    <a:pt x="155448" y="274955"/>
                  </a:lnTo>
                  <a:close/>
                </a:path>
                <a:path w="488950" h="468629">
                  <a:moveTo>
                    <a:pt x="162928" y="296379"/>
                  </a:moveTo>
                  <a:lnTo>
                    <a:pt x="161772" y="291211"/>
                  </a:lnTo>
                  <a:lnTo>
                    <a:pt x="156070" y="292366"/>
                  </a:lnTo>
                  <a:lnTo>
                    <a:pt x="157759" y="298069"/>
                  </a:lnTo>
                  <a:lnTo>
                    <a:pt x="162928" y="296379"/>
                  </a:lnTo>
                  <a:close/>
                </a:path>
                <a:path w="488950" h="468629">
                  <a:moveTo>
                    <a:pt x="171170" y="318350"/>
                  </a:moveTo>
                  <a:lnTo>
                    <a:pt x="169468" y="313182"/>
                  </a:lnTo>
                  <a:lnTo>
                    <a:pt x="164084" y="314337"/>
                  </a:lnTo>
                  <a:lnTo>
                    <a:pt x="166001" y="320116"/>
                  </a:lnTo>
                  <a:lnTo>
                    <a:pt x="171170" y="318350"/>
                  </a:lnTo>
                  <a:close/>
                </a:path>
                <a:path w="488950" h="468629">
                  <a:moveTo>
                    <a:pt x="188963" y="311480"/>
                  </a:moveTo>
                  <a:lnTo>
                    <a:pt x="186651" y="306324"/>
                  </a:lnTo>
                  <a:lnTo>
                    <a:pt x="182105" y="307479"/>
                  </a:lnTo>
                  <a:lnTo>
                    <a:pt x="184340" y="313182"/>
                  </a:lnTo>
                  <a:lnTo>
                    <a:pt x="188963" y="311480"/>
                  </a:lnTo>
                  <a:close/>
                </a:path>
                <a:path w="488950" h="468629">
                  <a:moveTo>
                    <a:pt x="197739" y="333527"/>
                  </a:moveTo>
                  <a:lnTo>
                    <a:pt x="196049" y="328371"/>
                  </a:lnTo>
                  <a:lnTo>
                    <a:pt x="190271" y="329450"/>
                  </a:lnTo>
                  <a:lnTo>
                    <a:pt x="193192" y="334606"/>
                  </a:lnTo>
                  <a:lnTo>
                    <a:pt x="197739" y="333527"/>
                  </a:lnTo>
                  <a:close/>
                </a:path>
                <a:path w="488950" h="468629">
                  <a:moveTo>
                    <a:pt x="206908" y="355498"/>
                  </a:moveTo>
                  <a:lnTo>
                    <a:pt x="204063" y="349796"/>
                  </a:lnTo>
                  <a:lnTo>
                    <a:pt x="199440" y="351497"/>
                  </a:lnTo>
                  <a:lnTo>
                    <a:pt x="201206" y="356654"/>
                  </a:lnTo>
                  <a:lnTo>
                    <a:pt x="206908" y="355498"/>
                  </a:lnTo>
                  <a:close/>
                </a:path>
                <a:path w="488950" h="468629">
                  <a:moveTo>
                    <a:pt x="218617" y="340931"/>
                  </a:moveTo>
                  <a:lnTo>
                    <a:pt x="213842" y="338074"/>
                  </a:lnTo>
                  <a:lnTo>
                    <a:pt x="210908" y="343865"/>
                  </a:lnTo>
                  <a:lnTo>
                    <a:pt x="215150" y="346710"/>
                  </a:lnTo>
                  <a:lnTo>
                    <a:pt x="218617" y="340931"/>
                  </a:lnTo>
                  <a:close/>
                </a:path>
                <a:path w="488950" h="468629">
                  <a:moveTo>
                    <a:pt x="230632" y="318960"/>
                  </a:moveTo>
                  <a:lnTo>
                    <a:pt x="226009" y="316649"/>
                  </a:lnTo>
                  <a:lnTo>
                    <a:pt x="223164" y="321818"/>
                  </a:lnTo>
                  <a:lnTo>
                    <a:pt x="228320" y="324662"/>
                  </a:lnTo>
                  <a:lnTo>
                    <a:pt x="230632" y="318960"/>
                  </a:lnTo>
                  <a:close/>
                </a:path>
                <a:path w="488950" h="468629">
                  <a:moveTo>
                    <a:pt x="244043" y="297535"/>
                  </a:moveTo>
                  <a:lnTo>
                    <a:pt x="239420" y="294678"/>
                  </a:lnTo>
                  <a:lnTo>
                    <a:pt x="235800" y="299847"/>
                  </a:lnTo>
                  <a:lnTo>
                    <a:pt x="240576" y="302704"/>
                  </a:lnTo>
                  <a:lnTo>
                    <a:pt x="244043" y="297535"/>
                  </a:lnTo>
                  <a:close/>
                </a:path>
                <a:path w="488950" h="468629">
                  <a:moveTo>
                    <a:pt x="248043" y="420941"/>
                  </a:moveTo>
                  <a:lnTo>
                    <a:pt x="243420" y="418630"/>
                  </a:lnTo>
                  <a:lnTo>
                    <a:pt x="240030" y="423799"/>
                  </a:lnTo>
                  <a:lnTo>
                    <a:pt x="242303" y="425259"/>
                  </a:lnTo>
                  <a:lnTo>
                    <a:pt x="244576" y="426720"/>
                  </a:lnTo>
                  <a:lnTo>
                    <a:pt x="248043" y="420941"/>
                  </a:lnTo>
                  <a:close/>
                </a:path>
                <a:path w="488950" h="468629">
                  <a:moveTo>
                    <a:pt x="261213" y="398970"/>
                  </a:moveTo>
                  <a:lnTo>
                    <a:pt x="257213" y="396659"/>
                  </a:lnTo>
                  <a:lnTo>
                    <a:pt x="253746" y="401828"/>
                  </a:lnTo>
                  <a:lnTo>
                    <a:pt x="258368" y="404685"/>
                  </a:lnTo>
                  <a:lnTo>
                    <a:pt x="261213" y="398970"/>
                  </a:lnTo>
                  <a:close/>
                </a:path>
                <a:path w="488950" h="468629">
                  <a:moveTo>
                    <a:pt x="261835" y="313182"/>
                  </a:moveTo>
                  <a:lnTo>
                    <a:pt x="257213" y="307479"/>
                  </a:lnTo>
                  <a:lnTo>
                    <a:pt x="253199" y="311480"/>
                  </a:lnTo>
                  <a:lnTo>
                    <a:pt x="257822" y="317271"/>
                  </a:lnTo>
                  <a:lnTo>
                    <a:pt x="261835" y="313182"/>
                  </a:lnTo>
                  <a:close/>
                </a:path>
                <a:path w="488950" h="468629">
                  <a:moveTo>
                    <a:pt x="274078" y="388416"/>
                  </a:moveTo>
                  <a:lnTo>
                    <a:pt x="271157" y="382714"/>
                  </a:lnTo>
                  <a:lnTo>
                    <a:pt x="266611" y="385559"/>
                  </a:lnTo>
                  <a:lnTo>
                    <a:pt x="269455" y="390728"/>
                  </a:lnTo>
                  <a:lnTo>
                    <a:pt x="274078" y="388416"/>
                  </a:lnTo>
                  <a:close/>
                </a:path>
                <a:path w="488950" h="468629">
                  <a:moveTo>
                    <a:pt x="279781" y="312648"/>
                  </a:moveTo>
                  <a:lnTo>
                    <a:pt x="274624" y="309791"/>
                  </a:lnTo>
                  <a:lnTo>
                    <a:pt x="270611" y="314960"/>
                  </a:lnTo>
                  <a:lnTo>
                    <a:pt x="275780" y="317804"/>
                  </a:lnTo>
                  <a:lnTo>
                    <a:pt x="279781" y="312648"/>
                  </a:lnTo>
                  <a:close/>
                </a:path>
                <a:path w="488950" h="468629">
                  <a:moveTo>
                    <a:pt x="284403" y="409841"/>
                  </a:moveTo>
                  <a:lnTo>
                    <a:pt x="281470" y="404685"/>
                  </a:lnTo>
                  <a:lnTo>
                    <a:pt x="276936" y="407530"/>
                  </a:lnTo>
                  <a:lnTo>
                    <a:pt x="279781" y="412699"/>
                  </a:lnTo>
                  <a:lnTo>
                    <a:pt x="284403" y="409841"/>
                  </a:lnTo>
                  <a:close/>
                </a:path>
                <a:path w="488950" h="468629">
                  <a:moveTo>
                    <a:pt x="294881" y="431888"/>
                  </a:moveTo>
                  <a:lnTo>
                    <a:pt x="292023" y="426720"/>
                  </a:lnTo>
                  <a:lnTo>
                    <a:pt x="287248" y="428955"/>
                  </a:lnTo>
                  <a:lnTo>
                    <a:pt x="290334" y="434746"/>
                  </a:lnTo>
                  <a:lnTo>
                    <a:pt x="294881" y="431888"/>
                  </a:lnTo>
                  <a:close/>
                </a:path>
                <a:path w="488950" h="468629">
                  <a:moveTo>
                    <a:pt x="295490" y="290677"/>
                  </a:moveTo>
                  <a:lnTo>
                    <a:pt x="291414" y="287743"/>
                  </a:lnTo>
                  <a:lnTo>
                    <a:pt x="287248" y="292912"/>
                  </a:lnTo>
                  <a:lnTo>
                    <a:pt x="291414" y="295833"/>
                  </a:lnTo>
                  <a:lnTo>
                    <a:pt x="295490" y="290677"/>
                  </a:lnTo>
                  <a:close/>
                </a:path>
                <a:path w="488950" h="468629">
                  <a:moveTo>
                    <a:pt x="305206" y="453859"/>
                  </a:moveTo>
                  <a:lnTo>
                    <a:pt x="302348" y="448691"/>
                  </a:lnTo>
                  <a:lnTo>
                    <a:pt x="297726" y="451002"/>
                  </a:lnTo>
                  <a:lnTo>
                    <a:pt x="300037" y="456704"/>
                  </a:lnTo>
                  <a:lnTo>
                    <a:pt x="305206" y="453859"/>
                  </a:lnTo>
                  <a:close/>
                </a:path>
                <a:path w="488950" h="468629">
                  <a:moveTo>
                    <a:pt x="305206" y="308013"/>
                  </a:moveTo>
                  <a:lnTo>
                    <a:pt x="302895" y="302704"/>
                  </a:lnTo>
                  <a:lnTo>
                    <a:pt x="298348" y="305777"/>
                  </a:lnTo>
                  <a:lnTo>
                    <a:pt x="300037" y="310946"/>
                  </a:lnTo>
                  <a:lnTo>
                    <a:pt x="305206" y="308013"/>
                  </a:lnTo>
                  <a:close/>
                </a:path>
                <a:path w="488950" h="468629">
                  <a:moveTo>
                    <a:pt x="313982" y="463257"/>
                  </a:moveTo>
                  <a:lnTo>
                    <a:pt x="308673" y="461492"/>
                  </a:lnTo>
                  <a:lnTo>
                    <a:pt x="306971" y="467271"/>
                  </a:lnTo>
                  <a:lnTo>
                    <a:pt x="312674" y="468401"/>
                  </a:lnTo>
                  <a:lnTo>
                    <a:pt x="313982" y="463257"/>
                  </a:lnTo>
                  <a:close/>
                </a:path>
                <a:path w="488950" h="468629">
                  <a:moveTo>
                    <a:pt x="314604" y="330060"/>
                  </a:moveTo>
                  <a:lnTo>
                    <a:pt x="312127" y="324662"/>
                  </a:lnTo>
                  <a:lnTo>
                    <a:pt x="306971" y="327748"/>
                  </a:lnTo>
                  <a:lnTo>
                    <a:pt x="309206" y="332917"/>
                  </a:lnTo>
                  <a:lnTo>
                    <a:pt x="314604" y="330060"/>
                  </a:lnTo>
                  <a:close/>
                </a:path>
                <a:path w="488950" h="468629">
                  <a:moveTo>
                    <a:pt x="318071" y="441210"/>
                  </a:moveTo>
                  <a:lnTo>
                    <a:pt x="312674" y="439521"/>
                  </a:lnTo>
                  <a:lnTo>
                    <a:pt x="312127" y="445223"/>
                  </a:lnTo>
                  <a:lnTo>
                    <a:pt x="317449" y="446379"/>
                  </a:lnTo>
                  <a:lnTo>
                    <a:pt x="318071" y="441210"/>
                  </a:lnTo>
                  <a:close/>
                </a:path>
                <a:path w="488950" h="468629">
                  <a:moveTo>
                    <a:pt x="322605" y="419252"/>
                  </a:moveTo>
                  <a:lnTo>
                    <a:pt x="317449" y="418096"/>
                  </a:lnTo>
                  <a:lnTo>
                    <a:pt x="316293" y="423252"/>
                  </a:lnTo>
                  <a:lnTo>
                    <a:pt x="321449" y="424408"/>
                  </a:lnTo>
                  <a:lnTo>
                    <a:pt x="322605" y="419252"/>
                  </a:lnTo>
                  <a:close/>
                </a:path>
                <a:path w="488950" h="468629">
                  <a:moveTo>
                    <a:pt x="323761" y="347256"/>
                  </a:moveTo>
                  <a:lnTo>
                    <a:pt x="318071" y="345554"/>
                  </a:lnTo>
                  <a:lnTo>
                    <a:pt x="317500" y="348856"/>
                  </a:lnTo>
                  <a:lnTo>
                    <a:pt x="316915" y="349173"/>
                  </a:lnTo>
                  <a:lnTo>
                    <a:pt x="317449" y="351497"/>
                  </a:lnTo>
                  <a:lnTo>
                    <a:pt x="319646" y="350024"/>
                  </a:lnTo>
                  <a:lnTo>
                    <a:pt x="322072" y="350951"/>
                  </a:lnTo>
                  <a:lnTo>
                    <a:pt x="323761" y="347256"/>
                  </a:lnTo>
                  <a:close/>
                </a:path>
                <a:path w="488950" h="468629">
                  <a:moveTo>
                    <a:pt x="327228" y="397205"/>
                  </a:moveTo>
                  <a:lnTo>
                    <a:pt x="321449" y="396049"/>
                  </a:lnTo>
                  <a:lnTo>
                    <a:pt x="320916" y="401205"/>
                  </a:lnTo>
                  <a:lnTo>
                    <a:pt x="326618" y="402983"/>
                  </a:lnTo>
                  <a:lnTo>
                    <a:pt x="327228" y="397205"/>
                  </a:lnTo>
                  <a:close/>
                </a:path>
                <a:path w="488950" h="468629">
                  <a:moveTo>
                    <a:pt x="331241" y="325285"/>
                  </a:moveTo>
                  <a:lnTo>
                    <a:pt x="326618" y="323583"/>
                  </a:lnTo>
                  <a:lnTo>
                    <a:pt x="324307" y="329450"/>
                  </a:lnTo>
                  <a:lnTo>
                    <a:pt x="328930" y="330606"/>
                  </a:lnTo>
                  <a:lnTo>
                    <a:pt x="331241" y="325285"/>
                  </a:lnTo>
                  <a:close/>
                </a:path>
                <a:path w="488950" h="468629">
                  <a:moveTo>
                    <a:pt x="331774" y="375234"/>
                  </a:moveTo>
                  <a:lnTo>
                    <a:pt x="326618" y="374078"/>
                  </a:lnTo>
                  <a:lnTo>
                    <a:pt x="324916" y="379247"/>
                  </a:lnTo>
                  <a:lnTo>
                    <a:pt x="330619" y="380936"/>
                  </a:lnTo>
                  <a:lnTo>
                    <a:pt x="331774" y="375234"/>
                  </a:lnTo>
                  <a:close/>
                </a:path>
                <a:path w="488950" h="468629">
                  <a:moveTo>
                    <a:pt x="335788" y="353187"/>
                  </a:moveTo>
                  <a:lnTo>
                    <a:pt x="330619" y="352031"/>
                  </a:lnTo>
                  <a:lnTo>
                    <a:pt x="329463" y="357809"/>
                  </a:lnTo>
                  <a:lnTo>
                    <a:pt x="335241" y="358965"/>
                  </a:lnTo>
                  <a:lnTo>
                    <a:pt x="335788" y="353187"/>
                  </a:lnTo>
                  <a:close/>
                </a:path>
                <a:path w="488950" h="468629">
                  <a:moveTo>
                    <a:pt x="338709" y="303237"/>
                  </a:moveTo>
                  <a:lnTo>
                    <a:pt x="334086" y="302082"/>
                  </a:lnTo>
                  <a:lnTo>
                    <a:pt x="331774" y="307479"/>
                  </a:lnTo>
                  <a:lnTo>
                    <a:pt x="336397" y="309168"/>
                  </a:lnTo>
                  <a:lnTo>
                    <a:pt x="338709" y="303237"/>
                  </a:lnTo>
                  <a:close/>
                </a:path>
                <a:path w="488950" h="468629">
                  <a:moveTo>
                    <a:pt x="346341" y="281266"/>
                  </a:moveTo>
                  <a:lnTo>
                    <a:pt x="341718" y="280111"/>
                  </a:lnTo>
                  <a:lnTo>
                    <a:pt x="339483" y="285508"/>
                  </a:lnTo>
                  <a:lnTo>
                    <a:pt x="345186" y="287210"/>
                  </a:lnTo>
                  <a:lnTo>
                    <a:pt x="346341" y="281266"/>
                  </a:lnTo>
                  <a:close/>
                </a:path>
                <a:path w="488950" h="468629">
                  <a:moveTo>
                    <a:pt x="353809" y="259219"/>
                  </a:moveTo>
                  <a:lnTo>
                    <a:pt x="349186" y="258140"/>
                  </a:lnTo>
                  <a:lnTo>
                    <a:pt x="346875" y="264007"/>
                  </a:lnTo>
                  <a:lnTo>
                    <a:pt x="352653" y="265163"/>
                  </a:lnTo>
                  <a:lnTo>
                    <a:pt x="353809" y="259219"/>
                  </a:lnTo>
                  <a:close/>
                </a:path>
                <a:path w="488950" h="468629">
                  <a:moveTo>
                    <a:pt x="361823" y="238023"/>
                  </a:moveTo>
                  <a:lnTo>
                    <a:pt x="356654" y="236093"/>
                  </a:lnTo>
                  <a:lnTo>
                    <a:pt x="354342" y="242036"/>
                  </a:lnTo>
                  <a:lnTo>
                    <a:pt x="360121" y="243192"/>
                  </a:lnTo>
                  <a:lnTo>
                    <a:pt x="361823" y="238023"/>
                  </a:lnTo>
                  <a:close/>
                </a:path>
                <a:path w="488950" h="468629">
                  <a:moveTo>
                    <a:pt x="369443" y="215976"/>
                  </a:moveTo>
                  <a:lnTo>
                    <a:pt x="364286" y="214668"/>
                  </a:lnTo>
                  <a:lnTo>
                    <a:pt x="361823" y="220065"/>
                  </a:lnTo>
                  <a:lnTo>
                    <a:pt x="367753" y="221145"/>
                  </a:lnTo>
                  <a:lnTo>
                    <a:pt x="369443" y="215976"/>
                  </a:lnTo>
                  <a:close/>
                </a:path>
                <a:path w="488950" h="468629">
                  <a:moveTo>
                    <a:pt x="376923" y="194017"/>
                  </a:moveTo>
                  <a:lnTo>
                    <a:pt x="371754" y="192697"/>
                  </a:lnTo>
                  <a:lnTo>
                    <a:pt x="369443" y="198018"/>
                  </a:lnTo>
                  <a:lnTo>
                    <a:pt x="375221" y="199720"/>
                  </a:lnTo>
                  <a:lnTo>
                    <a:pt x="376923" y="194017"/>
                  </a:lnTo>
                  <a:close/>
                </a:path>
                <a:path w="488950" h="468629">
                  <a:moveTo>
                    <a:pt x="387235" y="196329"/>
                  </a:moveTo>
                  <a:lnTo>
                    <a:pt x="383844" y="190385"/>
                  </a:lnTo>
                  <a:lnTo>
                    <a:pt x="379234" y="193395"/>
                  </a:lnTo>
                  <a:lnTo>
                    <a:pt x="382689" y="198564"/>
                  </a:lnTo>
                  <a:lnTo>
                    <a:pt x="387235" y="196329"/>
                  </a:lnTo>
                  <a:close/>
                </a:path>
                <a:path w="488950" h="468629">
                  <a:moveTo>
                    <a:pt x="400100" y="218287"/>
                  </a:moveTo>
                  <a:lnTo>
                    <a:pt x="396633" y="212356"/>
                  </a:lnTo>
                  <a:lnTo>
                    <a:pt x="391477" y="215442"/>
                  </a:lnTo>
                  <a:lnTo>
                    <a:pt x="394868" y="220611"/>
                  </a:lnTo>
                  <a:lnTo>
                    <a:pt x="400100" y="218287"/>
                  </a:lnTo>
                  <a:close/>
                </a:path>
                <a:path w="488950" h="468629">
                  <a:moveTo>
                    <a:pt x="409816" y="218909"/>
                  </a:moveTo>
                  <a:lnTo>
                    <a:pt x="404647" y="217131"/>
                  </a:lnTo>
                  <a:lnTo>
                    <a:pt x="402336" y="222923"/>
                  </a:lnTo>
                  <a:lnTo>
                    <a:pt x="408114" y="224078"/>
                  </a:lnTo>
                  <a:lnTo>
                    <a:pt x="409816" y="218909"/>
                  </a:lnTo>
                  <a:close/>
                </a:path>
                <a:path w="488950" h="468629">
                  <a:moveTo>
                    <a:pt x="418592" y="196862"/>
                  </a:moveTo>
                  <a:lnTo>
                    <a:pt x="412661" y="195707"/>
                  </a:lnTo>
                  <a:lnTo>
                    <a:pt x="410972" y="200875"/>
                  </a:lnTo>
                  <a:lnTo>
                    <a:pt x="416356" y="202031"/>
                  </a:lnTo>
                  <a:lnTo>
                    <a:pt x="418592" y="196862"/>
                  </a:lnTo>
                  <a:close/>
                </a:path>
                <a:path w="488950" h="468629">
                  <a:moveTo>
                    <a:pt x="426681" y="174891"/>
                  </a:moveTo>
                  <a:lnTo>
                    <a:pt x="422059" y="173736"/>
                  </a:lnTo>
                  <a:lnTo>
                    <a:pt x="419747" y="178904"/>
                  </a:lnTo>
                  <a:lnTo>
                    <a:pt x="424370" y="180594"/>
                  </a:lnTo>
                  <a:lnTo>
                    <a:pt x="426681" y="174891"/>
                  </a:lnTo>
                  <a:close/>
                </a:path>
                <a:path w="488950" h="468629">
                  <a:moveTo>
                    <a:pt x="434695" y="152844"/>
                  </a:moveTo>
                  <a:lnTo>
                    <a:pt x="430072" y="151688"/>
                  </a:lnTo>
                  <a:lnTo>
                    <a:pt x="427761" y="157480"/>
                  </a:lnTo>
                  <a:lnTo>
                    <a:pt x="432917" y="158635"/>
                  </a:lnTo>
                  <a:lnTo>
                    <a:pt x="434695" y="152844"/>
                  </a:lnTo>
                  <a:close/>
                </a:path>
                <a:path w="488950" h="468629">
                  <a:moveTo>
                    <a:pt x="444017" y="131419"/>
                  </a:moveTo>
                  <a:lnTo>
                    <a:pt x="438162" y="129730"/>
                  </a:lnTo>
                  <a:lnTo>
                    <a:pt x="436384" y="135432"/>
                  </a:lnTo>
                  <a:lnTo>
                    <a:pt x="441159" y="136588"/>
                  </a:lnTo>
                  <a:lnTo>
                    <a:pt x="444017" y="131419"/>
                  </a:lnTo>
                  <a:close/>
                </a:path>
                <a:path w="488950" h="468629">
                  <a:moveTo>
                    <a:pt x="452640" y="130263"/>
                  </a:moveTo>
                  <a:lnTo>
                    <a:pt x="449795" y="124942"/>
                  </a:lnTo>
                  <a:lnTo>
                    <a:pt x="445173" y="127952"/>
                  </a:lnTo>
                  <a:lnTo>
                    <a:pt x="448094" y="133121"/>
                  </a:lnTo>
                  <a:lnTo>
                    <a:pt x="452640" y="130263"/>
                  </a:lnTo>
                  <a:close/>
                </a:path>
                <a:path w="488950" h="468629">
                  <a:moveTo>
                    <a:pt x="462419" y="152311"/>
                  </a:moveTo>
                  <a:lnTo>
                    <a:pt x="460108" y="146913"/>
                  </a:lnTo>
                  <a:lnTo>
                    <a:pt x="454952" y="149377"/>
                  </a:lnTo>
                  <a:lnTo>
                    <a:pt x="457263" y="155155"/>
                  </a:lnTo>
                  <a:lnTo>
                    <a:pt x="462419" y="152311"/>
                  </a:lnTo>
                  <a:close/>
                </a:path>
                <a:path w="488950" h="468629">
                  <a:moveTo>
                    <a:pt x="474052" y="156324"/>
                  </a:moveTo>
                  <a:lnTo>
                    <a:pt x="470052" y="153466"/>
                  </a:lnTo>
                  <a:lnTo>
                    <a:pt x="466585" y="159169"/>
                  </a:lnTo>
                  <a:lnTo>
                    <a:pt x="470662" y="162026"/>
                  </a:lnTo>
                  <a:lnTo>
                    <a:pt x="474052" y="156324"/>
                  </a:lnTo>
                  <a:close/>
                </a:path>
                <a:path w="488950" h="468629">
                  <a:moveTo>
                    <a:pt x="488619" y="134277"/>
                  </a:moveTo>
                  <a:lnTo>
                    <a:pt x="483222" y="132041"/>
                  </a:lnTo>
                  <a:lnTo>
                    <a:pt x="480377" y="137198"/>
                  </a:lnTo>
                  <a:lnTo>
                    <a:pt x="484987" y="140055"/>
                  </a:lnTo>
                  <a:lnTo>
                    <a:pt x="488619" y="134277"/>
                  </a:lnTo>
                  <a:close/>
                </a:path>
              </a:pathLst>
            </a:custGeom>
            <a:solidFill>
              <a:srgbClr val="0404F8"/>
            </a:solidFill>
          </p:spPr>
          <p:txBody>
            <a:bodyPr wrap="square" lIns="0" tIns="0" rIns="0" bIns="0" rtlCol="0"/>
            <a:lstStyle/>
            <a:p>
              <a:endParaRPr/>
            </a:p>
          </p:txBody>
        </p:sp>
        <p:sp>
          <p:nvSpPr>
            <p:cNvPr id="23" name="object 23"/>
            <p:cNvSpPr/>
            <p:nvPr/>
          </p:nvSpPr>
          <p:spPr>
            <a:xfrm>
              <a:off x="9350667" y="4643640"/>
              <a:ext cx="477520" cy="360680"/>
            </a:xfrm>
            <a:custGeom>
              <a:avLst/>
              <a:gdLst/>
              <a:ahLst/>
              <a:cxnLst/>
              <a:rect l="l" t="t" r="r" b="b"/>
              <a:pathLst>
                <a:path w="477520" h="360679">
                  <a:moveTo>
                    <a:pt x="6858" y="331228"/>
                  </a:moveTo>
                  <a:lnTo>
                    <a:pt x="5156" y="325285"/>
                  </a:lnTo>
                  <a:lnTo>
                    <a:pt x="0" y="326986"/>
                  </a:lnTo>
                  <a:lnTo>
                    <a:pt x="1689" y="332384"/>
                  </a:lnTo>
                  <a:lnTo>
                    <a:pt x="6858" y="331228"/>
                  </a:lnTo>
                  <a:close/>
                </a:path>
                <a:path w="477520" h="360679">
                  <a:moveTo>
                    <a:pt x="15100" y="353275"/>
                  </a:moveTo>
                  <a:lnTo>
                    <a:pt x="12788" y="347332"/>
                  </a:lnTo>
                  <a:lnTo>
                    <a:pt x="6858" y="348488"/>
                  </a:lnTo>
                  <a:lnTo>
                    <a:pt x="9169" y="354355"/>
                  </a:lnTo>
                  <a:lnTo>
                    <a:pt x="15100" y="353275"/>
                  </a:lnTo>
                  <a:close/>
                </a:path>
                <a:path w="477520" h="360679">
                  <a:moveTo>
                    <a:pt x="23114" y="354965"/>
                  </a:moveTo>
                  <a:lnTo>
                    <a:pt x="18567" y="352653"/>
                  </a:lnTo>
                  <a:lnTo>
                    <a:pt x="15633" y="357822"/>
                  </a:lnTo>
                  <a:lnTo>
                    <a:pt x="20878" y="360667"/>
                  </a:lnTo>
                  <a:lnTo>
                    <a:pt x="23114" y="354965"/>
                  </a:lnTo>
                  <a:close/>
                </a:path>
                <a:path w="477520" h="360679">
                  <a:moveTo>
                    <a:pt x="32270" y="332917"/>
                  </a:moveTo>
                  <a:lnTo>
                    <a:pt x="27736" y="330682"/>
                  </a:lnTo>
                  <a:lnTo>
                    <a:pt x="24879" y="335851"/>
                  </a:lnTo>
                  <a:lnTo>
                    <a:pt x="30581" y="338709"/>
                  </a:lnTo>
                  <a:lnTo>
                    <a:pt x="32270" y="332917"/>
                  </a:lnTo>
                  <a:close/>
                </a:path>
                <a:path w="477520" h="360679">
                  <a:moveTo>
                    <a:pt x="42291" y="311492"/>
                  </a:moveTo>
                  <a:lnTo>
                    <a:pt x="37668" y="308635"/>
                  </a:lnTo>
                  <a:lnTo>
                    <a:pt x="35204" y="313804"/>
                  </a:lnTo>
                  <a:lnTo>
                    <a:pt x="39979" y="316661"/>
                  </a:lnTo>
                  <a:lnTo>
                    <a:pt x="42291" y="311492"/>
                  </a:lnTo>
                  <a:close/>
                </a:path>
                <a:path w="477520" h="360679">
                  <a:moveTo>
                    <a:pt x="52616" y="289521"/>
                  </a:moveTo>
                  <a:lnTo>
                    <a:pt x="47447" y="286677"/>
                  </a:lnTo>
                  <a:lnTo>
                    <a:pt x="45135" y="292379"/>
                  </a:lnTo>
                  <a:lnTo>
                    <a:pt x="49682" y="294690"/>
                  </a:lnTo>
                  <a:lnTo>
                    <a:pt x="52616" y="289521"/>
                  </a:lnTo>
                  <a:close/>
                </a:path>
                <a:path w="477520" h="360679">
                  <a:moveTo>
                    <a:pt x="62547" y="267474"/>
                  </a:moveTo>
                  <a:lnTo>
                    <a:pt x="56616" y="264629"/>
                  </a:lnTo>
                  <a:lnTo>
                    <a:pt x="54305" y="270408"/>
                  </a:lnTo>
                  <a:lnTo>
                    <a:pt x="59461" y="273265"/>
                  </a:lnTo>
                  <a:lnTo>
                    <a:pt x="62547" y="267474"/>
                  </a:lnTo>
                  <a:close/>
                </a:path>
                <a:path w="477520" h="360679">
                  <a:moveTo>
                    <a:pt x="71716" y="251218"/>
                  </a:moveTo>
                  <a:lnTo>
                    <a:pt x="69938" y="247205"/>
                  </a:lnTo>
                  <a:lnTo>
                    <a:pt x="67360" y="248361"/>
                  </a:lnTo>
                  <a:lnTo>
                    <a:pt x="64782" y="247205"/>
                  </a:lnTo>
                  <a:lnTo>
                    <a:pt x="64249" y="248361"/>
                  </a:lnTo>
                  <a:lnTo>
                    <a:pt x="65544" y="249174"/>
                  </a:lnTo>
                  <a:lnTo>
                    <a:pt x="64782" y="249516"/>
                  </a:lnTo>
                  <a:lnTo>
                    <a:pt x="67703" y="253530"/>
                  </a:lnTo>
                  <a:lnTo>
                    <a:pt x="71716" y="251218"/>
                  </a:lnTo>
                  <a:close/>
                </a:path>
                <a:path w="477520" h="360679">
                  <a:moveTo>
                    <a:pt x="84886" y="273265"/>
                  </a:moveTo>
                  <a:lnTo>
                    <a:pt x="82042" y="267474"/>
                  </a:lnTo>
                  <a:lnTo>
                    <a:pt x="77419" y="270408"/>
                  </a:lnTo>
                  <a:lnTo>
                    <a:pt x="80886" y="275577"/>
                  </a:lnTo>
                  <a:lnTo>
                    <a:pt x="84886" y="273265"/>
                  </a:lnTo>
                  <a:close/>
                </a:path>
                <a:path w="477520" h="360679">
                  <a:moveTo>
                    <a:pt x="97675" y="291223"/>
                  </a:moveTo>
                  <a:lnTo>
                    <a:pt x="95973" y="290842"/>
                  </a:lnTo>
                  <a:lnTo>
                    <a:pt x="95440" y="289521"/>
                  </a:lnTo>
                  <a:lnTo>
                    <a:pt x="93891" y="290385"/>
                  </a:lnTo>
                  <a:lnTo>
                    <a:pt x="92519" y="290068"/>
                  </a:lnTo>
                  <a:lnTo>
                    <a:pt x="92290" y="291274"/>
                  </a:lnTo>
                  <a:lnTo>
                    <a:pt x="90284" y="292379"/>
                  </a:lnTo>
                  <a:lnTo>
                    <a:pt x="91973" y="294690"/>
                  </a:lnTo>
                  <a:lnTo>
                    <a:pt x="94234" y="293560"/>
                  </a:lnTo>
                  <a:lnTo>
                    <a:pt x="96596" y="294144"/>
                  </a:lnTo>
                  <a:lnTo>
                    <a:pt x="97675" y="291223"/>
                  </a:lnTo>
                  <a:close/>
                </a:path>
                <a:path w="477520" h="360679">
                  <a:moveTo>
                    <a:pt x="104609" y="269786"/>
                  </a:moveTo>
                  <a:lnTo>
                    <a:pt x="99441" y="268097"/>
                  </a:lnTo>
                  <a:lnTo>
                    <a:pt x="97675" y="273799"/>
                  </a:lnTo>
                  <a:lnTo>
                    <a:pt x="102831" y="274955"/>
                  </a:lnTo>
                  <a:lnTo>
                    <a:pt x="104609" y="269786"/>
                  </a:lnTo>
                  <a:close/>
                </a:path>
                <a:path w="477520" h="360679">
                  <a:moveTo>
                    <a:pt x="111696" y="247827"/>
                  </a:moveTo>
                  <a:lnTo>
                    <a:pt x="106921" y="246049"/>
                  </a:lnTo>
                  <a:lnTo>
                    <a:pt x="104609" y="251828"/>
                  </a:lnTo>
                  <a:lnTo>
                    <a:pt x="110312" y="252984"/>
                  </a:lnTo>
                  <a:lnTo>
                    <a:pt x="111696" y="247827"/>
                  </a:lnTo>
                  <a:close/>
                </a:path>
                <a:path w="477520" h="360679">
                  <a:moveTo>
                    <a:pt x="119087" y="225780"/>
                  </a:moveTo>
                  <a:lnTo>
                    <a:pt x="113931" y="224624"/>
                  </a:lnTo>
                  <a:lnTo>
                    <a:pt x="112229" y="229781"/>
                  </a:lnTo>
                  <a:lnTo>
                    <a:pt x="117398" y="230936"/>
                  </a:lnTo>
                  <a:lnTo>
                    <a:pt x="119087" y="225780"/>
                  </a:lnTo>
                  <a:close/>
                </a:path>
                <a:path w="477520" h="360679">
                  <a:moveTo>
                    <a:pt x="126022" y="203809"/>
                  </a:moveTo>
                  <a:lnTo>
                    <a:pt x="121399" y="202653"/>
                  </a:lnTo>
                  <a:lnTo>
                    <a:pt x="119087" y="207822"/>
                  </a:lnTo>
                  <a:lnTo>
                    <a:pt x="124866" y="209511"/>
                  </a:lnTo>
                  <a:lnTo>
                    <a:pt x="126022" y="203809"/>
                  </a:lnTo>
                  <a:close/>
                </a:path>
                <a:path w="477520" h="360679">
                  <a:moveTo>
                    <a:pt x="133489" y="185229"/>
                  </a:moveTo>
                  <a:lnTo>
                    <a:pt x="132334" y="182918"/>
                  </a:lnTo>
                  <a:lnTo>
                    <a:pt x="129679" y="184111"/>
                  </a:lnTo>
                  <a:lnTo>
                    <a:pt x="127177" y="183540"/>
                  </a:lnTo>
                  <a:lnTo>
                    <a:pt x="126022" y="185775"/>
                  </a:lnTo>
                  <a:lnTo>
                    <a:pt x="128143" y="186436"/>
                  </a:lnTo>
                  <a:lnTo>
                    <a:pt x="129489" y="188087"/>
                  </a:lnTo>
                  <a:lnTo>
                    <a:pt x="130695" y="187223"/>
                  </a:lnTo>
                  <a:lnTo>
                    <a:pt x="131724" y="187540"/>
                  </a:lnTo>
                  <a:lnTo>
                    <a:pt x="131978" y="186309"/>
                  </a:lnTo>
                  <a:lnTo>
                    <a:pt x="133489" y="185229"/>
                  </a:lnTo>
                  <a:close/>
                </a:path>
                <a:path w="477520" h="360679">
                  <a:moveTo>
                    <a:pt x="147980" y="207200"/>
                  </a:moveTo>
                  <a:lnTo>
                    <a:pt x="144589" y="202031"/>
                  </a:lnTo>
                  <a:lnTo>
                    <a:pt x="139966" y="204343"/>
                  </a:lnTo>
                  <a:lnTo>
                    <a:pt x="143967" y="210134"/>
                  </a:lnTo>
                  <a:lnTo>
                    <a:pt x="147980" y="207200"/>
                  </a:lnTo>
                  <a:close/>
                </a:path>
                <a:path w="477520" h="360679">
                  <a:moveTo>
                    <a:pt x="156070" y="201498"/>
                  </a:moveTo>
                  <a:lnTo>
                    <a:pt x="150901" y="199796"/>
                  </a:lnTo>
                  <a:lnTo>
                    <a:pt x="149136" y="205498"/>
                  </a:lnTo>
                  <a:lnTo>
                    <a:pt x="154914" y="206654"/>
                  </a:lnTo>
                  <a:lnTo>
                    <a:pt x="156070" y="201498"/>
                  </a:lnTo>
                  <a:close/>
                </a:path>
                <a:path w="477520" h="360679">
                  <a:moveTo>
                    <a:pt x="160070" y="179527"/>
                  </a:moveTo>
                  <a:lnTo>
                    <a:pt x="154914" y="177749"/>
                  </a:lnTo>
                  <a:lnTo>
                    <a:pt x="153758" y="183540"/>
                  </a:lnTo>
                  <a:lnTo>
                    <a:pt x="158915" y="184696"/>
                  </a:lnTo>
                  <a:lnTo>
                    <a:pt x="160070" y="179527"/>
                  </a:lnTo>
                  <a:close/>
                </a:path>
                <a:path w="477520" h="360679">
                  <a:moveTo>
                    <a:pt x="164846" y="157480"/>
                  </a:moveTo>
                  <a:lnTo>
                    <a:pt x="158915" y="156324"/>
                  </a:lnTo>
                  <a:lnTo>
                    <a:pt x="157759" y="161493"/>
                  </a:lnTo>
                  <a:lnTo>
                    <a:pt x="163080" y="162648"/>
                  </a:lnTo>
                  <a:lnTo>
                    <a:pt x="164846" y="157480"/>
                  </a:lnTo>
                  <a:close/>
                </a:path>
                <a:path w="477520" h="360679">
                  <a:moveTo>
                    <a:pt x="168846" y="135509"/>
                  </a:moveTo>
                  <a:lnTo>
                    <a:pt x="163080" y="134353"/>
                  </a:lnTo>
                  <a:lnTo>
                    <a:pt x="162001" y="139522"/>
                  </a:lnTo>
                  <a:lnTo>
                    <a:pt x="167157" y="141211"/>
                  </a:lnTo>
                  <a:lnTo>
                    <a:pt x="168846" y="135509"/>
                  </a:lnTo>
                  <a:close/>
                </a:path>
                <a:path w="477520" h="360679">
                  <a:moveTo>
                    <a:pt x="175171" y="150393"/>
                  </a:moveTo>
                  <a:lnTo>
                    <a:pt x="172859" y="145224"/>
                  </a:lnTo>
                  <a:lnTo>
                    <a:pt x="167703" y="146380"/>
                  </a:lnTo>
                  <a:lnTo>
                    <a:pt x="169392" y="152311"/>
                  </a:lnTo>
                  <a:lnTo>
                    <a:pt x="175171" y="150393"/>
                  </a:lnTo>
                  <a:close/>
                </a:path>
                <a:path w="477520" h="360679">
                  <a:moveTo>
                    <a:pt x="181483" y="172440"/>
                  </a:moveTo>
                  <a:lnTo>
                    <a:pt x="179717" y="166649"/>
                  </a:lnTo>
                  <a:lnTo>
                    <a:pt x="174015" y="168427"/>
                  </a:lnTo>
                  <a:lnTo>
                    <a:pt x="176326" y="173748"/>
                  </a:lnTo>
                  <a:lnTo>
                    <a:pt x="181483" y="172440"/>
                  </a:lnTo>
                  <a:close/>
                </a:path>
                <a:path w="477520" h="360679">
                  <a:moveTo>
                    <a:pt x="187960" y="194398"/>
                  </a:moveTo>
                  <a:lnTo>
                    <a:pt x="186804" y="188696"/>
                  </a:lnTo>
                  <a:lnTo>
                    <a:pt x="180873" y="190398"/>
                  </a:lnTo>
                  <a:lnTo>
                    <a:pt x="183184" y="195795"/>
                  </a:lnTo>
                  <a:lnTo>
                    <a:pt x="187960" y="194398"/>
                  </a:lnTo>
                  <a:close/>
                </a:path>
                <a:path w="477520" h="360679">
                  <a:moveTo>
                    <a:pt x="194894" y="215836"/>
                  </a:moveTo>
                  <a:lnTo>
                    <a:pt x="193116" y="210667"/>
                  </a:lnTo>
                  <a:lnTo>
                    <a:pt x="187960" y="211823"/>
                  </a:lnTo>
                  <a:lnTo>
                    <a:pt x="189115" y="217601"/>
                  </a:lnTo>
                  <a:lnTo>
                    <a:pt x="194894" y="215836"/>
                  </a:lnTo>
                  <a:close/>
                </a:path>
                <a:path w="477520" h="360679">
                  <a:moveTo>
                    <a:pt x="201739" y="237883"/>
                  </a:moveTo>
                  <a:lnTo>
                    <a:pt x="199440" y="232714"/>
                  </a:lnTo>
                  <a:lnTo>
                    <a:pt x="194894" y="233870"/>
                  </a:lnTo>
                  <a:lnTo>
                    <a:pt x="195973" y="239572"/>
                  </a:lnTo>
                  <a:lnTo>
                    <a:pt x="201739" y="237883"/>
                  </a:lnTo>
                  <a:close/>
                </a:path>
                <a:path w="477520" h="360679">
                  <a:moveTo>
                    <a:pt x="207441" y="259842"/>
                  </a:moveTo>
                  <a:lnTo>
                    <a:pt x="206286" y="254139"/>
                  </a:lnTo>
                  <a:lnTo>
                    <a:pt x="200583" y="255841"/>
                  </a:lnTo>
                  <a:lnTo>
                    <a:pt x="202895" y="260997"/>
                  </a:lnTo>
                  <a:lnTo>
                    <a:pt x="207441" y="259842"/>
                  </a:lnTo>
                  <a:close/>
                </a:path>
                <a:path w="477520" h="360679">
                  <a:moveTo>
                    <a:pt x="214528" y="281889"/>
                  </a:moveTo>
                  <a:lnTo>
                    <a:pt x="213372" y="276110"/>
                  </a:lnTo>
                  <a:lnTo>
                    <a:pt x="207441" y="277812"/>
                  </a:lnTo>
                  <a:lnTo>
                    <a:pt x="209753" y="283044"/>
                  </a:lnTo>
                  <a:lnTo>
                    <a:pt x="214528" y="281889"/>
                  </a:lnTo>
                  <a:close/>
                </a:path>
                <a:path w="477520" h="360679">
                  <a:moveTo>
                    <a:pt x="220853" y="270941"/>
                  </a:moveTo>
                  <a:lnTo>
                    <a:pt x="215150" y="269786"/>
                  </a:lnTo>
                  <a:lnTo>
                    <a:pt x="213995" y="274955"/>
                  </a:lnTo>
                  <a:lnTo>
                    <a:pt x="219697" y="276110"/>
                  </a:lnTo>
                  <a:lnTo>
                    <a:pt x="220853" y="270941"/>
                  </a:lnTo>
                  <a:close/>
                </a:path>
                <a:path w="477520" h="360679">
                  <a:moveTo>
                    <a:pt x="226009" y="248983"/>
                  </a:moveTo>
                  <a:lnTo>
                    <a:pt x="220853" y="247827"/>
                  </a:lnTo>
                  <a:lnTo>
                    <a:pt x="219697" y="252984"/>
                  </a:lnTo>
                  <a:lnTo>
                    <a:pt x="224853" y="254139"/>
                  </a:lnTo>
                  <a:lnTo>
                    <a:pt x="226009" y="248983"/>
                  </a:lnTo>
                  <a:close/>
                </a:path>
                <a:path w="477520" h="360679">
                  <a:moveTo>
                    <a:pt x="231787" y="226936"/>
                  </a:moveTo>
                  <a:lnTo>
                    <a:pt x="226009" y="225780"/>
                  </a:lnTo>
                  <a:lnTo>
                    <a:pt x="224853" y="230936"/>
                  </a:lnTo>
                  <a:lnTo>
                    <a:pt x="230022" y="232714"/>
                  </a:lnTo>
                  <a:lnTo>
                    <a:pt x="231787" y="226936"/>
                  </a:lnTo>
                  <a:close/>
                </a:path>
                <a:path w="477520" h="360679">
                  <a:moveTo>
                    <a:pt x="237718" y="206121"/>
                  </a:moveTo>
                  <a:lnTo>
                    <a:pt x="236562" y="204343"/>
                  </a:lnTo>
                  <a:lnTo>
                    <a:pt x="233807" y="205994"/>
                  </a:lnTo>
                  <a:lnTo>
                    <a:pt x="231787" y="205498"/>
                  </a:lnTo>
                  <a:lnTo>
                    <a:pt x="230022" y="209511"/>
                  </a:lnTo>
                  <a:lnTo>
                    <a:pt x="235788" y="210667"/>
                  </a:lnTo>
                  <a:lnTo>
                    <a:pt x="236562" y="206654"/>
                  </a:lnTo>
                  <a:lnTo>
                    <a:pt x="237718" y="206121"/>
                  </a:lnTo>
                  <a:close/>
                </a:path>
                <a:path w="477520" h="360679">
                  <a:moveTo>
                    <a:pt x="246888" y="228092"/>
                  </a:moveTo>
                  <a:lnTo>
                    <a:pt x="245110" y="222389"/>
                  </a:lnTo>
                  <a:lnTo>
                    <a:pt x="239407" y="225234"/>
                  </a:lnTo>
                  <a:lnTo>
                    <a:pt x="242265" y="230403"/>
                  </a:lnTo>
                  <a:lnTo>
                    <a:pt x="246888" y="228092"/>
                  </a:lnTo>
                  <a:close/>
                </a:path>
                <a:path w="477520" h="360679">
                  <a:moveTo>
                    <a:pt x="257213" y="249516"/>
                  </a:moveTo>
                  <a:lnTo>
                    <a:pt x="254355" y="244348"/>
                  </a:lnTo>
                  <a:lnTo>
                    <a:pt x="249732" y="247205"/>
                  </a:lnTo>
                  <a:lnTo>
                    <a:pt x="251434" y="252374"/>
                  </a:lnTo>
                  <a:lnTo>
                    <a:pt x="257213" y="249516"/>
                  </a:lnTo>
                  <a:close/>
                </a:path>
                <a:path w="477520" h="360679">
                  <a:moveTo>
                    <a:pt x="264833" y="255841"/>
                  </a:moveTo>
                  <a:lnTo>
                    <a:pt x="258902" y="254139"/>
                  </a:lnTo>
                  <a:lnTo>
                    <a:pt x="258368" y="259842"/>
                  </a:lnTo>
                  <a:lnTo>
                    <a:pt x="263677" y="260997"/>
                  </a:lnTo>
                  <a:lnTo>
                    <a:pt x="264833" y="255841"/>
                  </a:lnTo>
                  <a:close/>
                </a:path>
                <a:path w="477520" h="360679">
                  <a:moveTo>
                    <a:pt x="268846" y="233870"/>
                  </a:moveTo>
                  <a:lnTo>
                    <a:pt x="263677" y="232714"/>
                  </a:lnTo>
                  <a:lnTo>
                    <a:pt x="262521" y="237883"/>
                  </a:lnTo>
                  <a:lnTo>
                    <a:pt x="268300" y="239572"/>
                  </a:lnTo>
                  <a:lnTo>
                    <a:pt x="268846" y="233870"/>
                  </a:lnTo>
                  <a:close/>
                </a:path>
                <a:path w="477520" h="360679">
                  <a:moveTo>
                    <a:pt x="272846" y="211823"/>
                  </a:moveTo>
                  <a:lnTo>
                    <a:pt x="267690" y="210667"/>
                  </a:lnTo>
                  <a:lnTo>
                    <a:pt x="267144" y="215836"/>
                  </a:lnTo>
                  <a:lnTo>
                    <a:pt x="272300" y="217601"/>
                  </a:lnTo>
                  <a:lnTo>
                    <a:pt x="272846" y="211823"/>
                  </a:lnTo>
                  <a:close/>
                </a:path>
                <a:path w="477520" h="360679">
                  <a:moveTo>
                    <a:pt x="277469" y="190398"/>
                  </a:moveTo>
                  <a:lnTo>
                    <a:pt x="272300" y="188696"/>
                  </a:lnTo>
                  <a:lnTo>
                    <a:pt x="271145" y="194398"/>
                  </a:lnTo>
                  <a:lnTo>
                    <a:pt x="276313" y="195795"/>
                  </a:lnTo>
                  <a:lnTo>
                    <a:pt x="277469" y="190398"/>
                  </a:lnTo>
                  <a:close/>
                </a:path>
                <a:path w="477520" h="360679">
                  <a:moveTo>
                    <a:pt x="282092" y="168427"/>
                  </a:moveTo>
                  <a:lnTo>
                    <a:pt x="276313" y="166649"/>
                  </a:lnTo>
                  <a:lnTo>
                    <a:pt x="275158" y="172440"/>
                  </a:lnTo>
                  <a:lnTo>
                    <a:pt x="280314" y="173748"/>
                  </a:lnTo>
                  <a:lnTo>
                    <a:pt x="282092" y="168427"/>
                  </a:lnTo>
                  <a:close/>
                </a:path>
                <a:path w="477520" h="360679">
                  <a:moveTo>
                    <a:pt x="289712" y="168960"/>
                  </a:moveTo>
                  <a:lnTo>
                    <a:pt x="286867" y="163258"/>
                  </a:lnTo>
                  <a:lnTo>
                    <a:pt x="282092" y="166116"/>
                  </a:lnTo>
                  <a:lnTo>
                    <a:pt x="284327" y="171818"/>
                  </a:lnTo>
                  <a:lnTo>
                    <a:pt x="289712" y="168960"/>
                  </a:lnTo>
                  <a:close/>
                </a:path>
                <a:path w="477520" h="360679">
                  <a:moveTo>
                    <a:pt x="300583" y="190931"/>
                  </a:moveTo>
                  <a:lnTo>
                    <a:pt x="297726" y="185229"/>
                  </a:lnTo>
                  <a:lnTo>
                    <a:pt x="293179" y="188087"/>
                  </a:lnTo>
                  <a:lnTo>
                    <a:pt x="295414" y="193243"/>
                  </a:lnTo>
                  <a:lnTo>
                    <a:pt x="300583" y="190931"/>
                  </a:lnTo>
                  <a:close/>
                </a:path>
                <a:path w="477520" h="360679">
                  <a:moveTo>
                    <a:pt x="307505" y="185775"/>
                  </a:moveTo>
                  <a:lnTo>
                    <a:pt x="301726" y="184696"/>
                  </a:lnTo>
                  <a:lnTo>
                    <a:pt x="300583" y="190398"/>
                  </a:lnTo>
                  <a:lnTo>
                    <a:pt x="305739" y="191554"/>
                  </a:lnTo>
                  <a:lnTo>
                    <a:pt x="307505" y="185775"/>
                  </a:lnTo>
                  <a:close/>
                </a:path>
                <a:path w="477520" h="360679">
                  <a:moveTo>
                    <a:pt x="312280" y="164338"/>
                  </a:moveTo>
                  <a:lnTo>
                    <a:pt x="306349" y="162648"/>
                  </a:lnTo>
                  <a:lnTo>
                    <a:pt x="305193" y="168427"/>
                  </a:lnTo>
                  <a:lnTo>
                    <a:pt x="311124" y="169506"/>
                  </a:lnTo>
                  <a:lnTo>
                    <a:pt x="312280" y="164338"/>
                  </a:lnTo>
                  <a:close/>
                </a:path>
                <a:path w="477520" h="360679">
                  <a:moveTo>
                    <a:pt x="316826" y="142367"/>
                  </a:moveTo>
                  <a:lnTo>
                    <a:pt x="311670" y="141211"/>
                  </a:lnTo>
                  <a:lnTo>
                    <a:pt x="309740" y="146380"/>
                  </a:lnTo>
                  <a:lnTo>
                    <a:pt x="315671" y="147535"/>
                  </a:lnTo>
                  <a:lnTo>
                    <a:pt x="316826" y="142367"/>
                  </a:lnTo>
                  <a:close/>
                </a:path>
                <a:path w="477520" h="360679">
                  <a:moveTo>
                    <a:pt x="323151" y="135509"/>
                  </a:moveTo>
                  <a:lnTo>
                    <a:pt x="320840" y="130352"/>
                  </a:lnTo>
                  <a:lnTo>
                    <a:pt x="315671" y="131432"/>
                  </a:lnTo>
                  <a:lnTo>
                    <a:pt x="318604" y="136588"/>
                  </a:lnTo>
                  <a:lnTo>
                    <a:pt x="323151" y="135509"/>
                  </a:lnTo>
                  <a:close/>
                </a:path>
                <a:path w="477520" h="360679">
                  <a:moveTo>
                    <a:pt x="331774" y="157480"/>
                  </a:moveTo>
                  <a:lnTo>
                    <a:pt x="329463" y="152311"/>
                  </a:lnTo>
                  <a:lnTo>
                    <a:pt x="324307" y="153479"/>
                  </a:lnTo>
                  <a:lnTo>
                    <a:pt x="326618" y="158635"/>
                  </a:lnTo>
                  <a:lnTo>
                    <a:pt x="331774" y="157480"/>
                  </a:lnTo>
                  <a:close/>
                </a:path>
                <a:path w="477520" h="360679">
                  <a:moveTo>
                    <a:pt x="340563" y="179527"/>
                  </a:moveTo>
                  <a:lnTo>
                    <a:pt x="338251" y="173748"/>
                  </a:lnTo>
                  <a:lnTo>
                    <a:pt x="333463" y="175437"/>
                  </a:lnTo>
                  <a:lnTo>
                    <a:pt x="335241" y="180606"/>
                  </a:lnTo>
                  <a:lnTo>
                    <a:pt x="340563" y="179527"/>
                  </a:lnTo>
                  <a:close/>
                </a:path>
                <a:path w="477520" h="360679">
                  <a:moveTo>
                    <a:pt x="346329" y="158635"/>
                  </a:moveTo>
                  <a:lnTo>
                    <a:pt x="341172" y="157480"/>
                  </a:lnTo>
                  <a:lnTo>
                    <a:pt x="340017" y="162648"/>
                  </a:lnTo>
                  <a:lnTo>
                    <a:pt x="344563" y="164338"/>
                  </a:lnTo>
                  <a:lnTo>
                    <a:pt x="346329" y="158635"/>
                  </a:lnTo>
                  <a:close/>
                </a:path>
                <a:path w="477520" h="360679">
                  <a:moveTo>
                    <a:pt x="352031" y="136588"/>
                  </a:moveTo>
                  <a:lnTo>
                    <a:pt x="346329" y="135509"/>
                  </a:lnTo>
                  <a:lnTo>
                    <a:pt x="345173" y="141211"/>
                  </a:lnTo>
                  <a:lnTo>
                    <a:pt x="350342" y="142367"/>
                  </a:lnTo>
                  <a:lnTo>
                    <a:pt x="352031" y="136588"/>
                  </a:lnTo>
                  <a:close/>
                </a:path>
                <a:path w="477520" h="360679">
                  <a:moveTo>
                    <a:pt x="357200" y="115163"/>
                  </a:moveTo>
                  <a:lnTo>
                    <a:pt x="352031" y="113461"/>
                  </a:lnTo>
                  <a:lnTo>
                    <a:pt x="350342" y="119253"/>
                  </a:lnTo>
                  <a:lnTo>
                    <a:pt x="356044" y="120332"/>
                  </a:lnTo>
                  <a:lnTo>
                    <a:pt x="357200" y="115163"/>
                  </a:lnTo>
                  <a:close/>
                </a:path>
                <a:path w="477520" h="360679">
                  <a:moveTo>
                    <a:pt x="363131" y="93192"/>
                  </a:moveTo>
                  <a:lnTo>
                    <a:pt x="357200" y="91503"/>
                  </a:lnTo>
                  <a:lnTo>
                    <a:pt x="356044" y="97205"/>
                  </a:lnTo>
                  <a:lnTo>
                    <a:pt x="361429" y="98361"/>
                  </a:lnTo>
                  <a:lnTo>
                    <a:pt x="363131" y="93192"/>
                  </a:lnTo>
                  <a:close/>
                </a:path>
                <a:path w="477520" h="360679">
                  <a:moveTo>
                    <a:pt x="368287" y="71145"/>
                  </a:moveTo>
                  <a:lnTo>
                    <a:pt x="363131" y="70065"/>
                  </a:lnTo>
                  <a:lnTo>
                    <a:pt x="361429" y="75234"/>
                  </a:lnTo>
                  <a:lnTo>
                    <a:pt x="367131" y="76923"/>
                  </a:lnTo>
                  <a:lnTo>
                    <a:pt x="368287" y="71145"/>
                  </a:lnTo>
                  <a:close/>
                </a:path>
                <a:path w="477520" h="360679">
                  <a:moveTo>
                    <a:pt x="374065" y="49174"/>
                  </a:moveTo>
                  <a:lnTo>
                    <a:pt x="369443" y="48018"/>
                  </a:lnTo>
                  <a:lnTo>
                    <a:pt x="367131" y="53187"/>
                  </a:lnTo>
                  <a:lnTo>
                    <a:pt x="372910" y="54889"/>
                  </a:lnTo>
                  <a:lnTo>
                    <a:pt x="374065" y="49174"/>
                  </a:lnTo>
                  <a:close/>
                </a:path>
                <a:path w="477520" h="360679">
                  <a:moveTo>
                    <a:pt x="379768" y="42316"/>
                  </a:moveTo>
                  <a:lnTo>
                    <a:pt x="378066" y="36918"/>
                  </a:lnTo>
                  <a:lnTo>
                    <a:pt x="373443" y="38074"/>
                  </a:lnTo>
                  <a:lnTo>
                    <a:pt x="374599" y="44018"/>
                  </a:lnTo>
                  <a:lnTo>
                    <a:pt x="379768" y="42316"/>
                  </a:lnTo>
                  <a:close/>
                </a:path>
                <a:path w="477520" h="360679">
                  <a:moveTo>
                    <a:pt x="385699" y="64287"/>
                  </a:moveTo>
                  <a:lnTo>
                    <a:pt x="384390" y="58966"/>
                  </a:lnTo>
                  <a:lnTo>
                    <a:pt x="379222" y="60045"/>
                  </a:lnTo>
                  <a:lnTo>
                    <a:pt x="380923" y="65989"/>
                  </a:lnTo>
                  <a:lnTo>
                    <a:pt x="385699" y="64287"/>
                  </a:lnTo>
                  <a:close/>
                </a:path>
                <a:path w="477520" h="360679">
                  <a:moveTo>
                    <a:pt x="392010" y="86334"/>
                  </a:moveTo>
                  <a:lnTo>
                    <a:pt x="390321" y="80937"/>
                  </a:lnTo>
                  <a:lnTo>
                    <a:pt x="384924" y="82092"/>
                  </a:lnTo>
                  <a:lnTo>
                    <a:pt x="386854" y="88023"/>
                  </a:lnTo>
                  <a:lnTo>
                    <a:pt x="392010" y="86334"/>
                  </a:lnTo>
                  <a:close/>
                </a:path>
                <a:path w="477520" h="360679">
                  <a:moveTo>
                    <a:pt x="398335" y="108305"/>
                  </a:moveTo>
                  <a:lnTo>
                    <a:pt x="396633" y="102362"/>
                  </a:lnTo>
                  <a:lnTo>
                    <a:pt x="390855" y="104063"/>
                  </a:lnTo>
                  <a:lnTo>
                    <a:pt x="392557" y="109461"/>
                  </a:lnTo>
                  <a:lnTo>
                    <a:pt x="398335" y="108305"/>
                  </a:lnTo>
                  <a:close/>
                </a:path>
                <a:path w="477520" h="360679">
                  <a:moveTo>
                    <a:pt x="404647" y="89192"/>
                  </a:moveTo>
                  <a:lnTo>
                    <a:pt x="400024" y="88023"/>
                  </a:lnTo>
                  <a:lnTo>
                    <a:pt x="398335" y="93192"/>
                  </a:lnTo>
                  <a:lnTo>
                    <a:pt x="403491" y="94348"/>
                  </a:lnTo>
                  <a:lnTo>
                    <a:pt x="404647" y="89192"/>
                  </a:lnTo>
                  <a:close/>
                </a:path>
                <a:path w="477520" h="360679">
                  <a:moveTo>
                    <a:pt x="411734" y="67144"/>
                  </a:moveTo>
                  <a:lnTo>
                    <a:pt x="406958" y="65989"/>
                  </a:lnTo>
                  <a:lnTo>
                    <a:pt x="404647" y="71145"/>
                  </a:lnTo>
                  <a:lnTo>
                    <a:pt x="410349" y="72301"/>
                  </a:lnTo>
                  <a:lnTo>
                    <a:pt x="411734" y="67144"/>
                  </a:lnTo>
                  <a:close/>
                </a:path>
                <a:path w="477520" h="360679">
                  <a:moveTo>
                    <a:pt x="419125" y="45173"/>
                  </a:moveTo>
                  <a:lnTo>
                    <a:pt x="413969" y="44018"/>
                  </a:lnTo>
                  <a:lnTo>
                    <a:pt x="411734" y="49174"/>
                  </a:lnTo>
                  <a:lnTo>
                    <a:pt x="417436" y="50876"/>
                  </a:lnTo>
                  <a:lnTo>
                    <a:pt x="419125" y="45173"/>
                  </a:lnTo>
                  <a:close/>
                </a:path>
                <a:path w="477520" h="360679">
                  <a:moveTo>
                    <a:pt x="426059" y="23126"/>
                  </a:moveTo>
                  <a:lnTo>
                    <a:pt x="420903" y="21971"/>
                  </a:lnTo>
                  <a:lnTo>
                    <a:pt x="419125" y="27749"/>
                  </a:lnTo>
                  <a:lnTo>
                    <a:pt x="423748" y="28905"/>
                  </a:lnTo>
                  <a:lnTo>
                    <a:pt x="426059" y="23126"/>
                  </a:lnTo>
                  <a:close/>
                </a:path>
                <a:path w="477520" h="360679">
                  <a:moveTo>
                    <a:pt x="432917" y="1701"/>
                  </a:moveTo>
                  <a:lnTo>
                    <a:pt x="427761" y="0"/>
                  </a:lnTo>
                  <a:lnTo>
                    <a:pt x="426059" y="5702"/>
                  </a:lnTo>
                  <a:lnTo>
                    <a:pt x="431761" y="6858"/>
                  </a:lnTo>
                  <a:lnTo>
                    <a:pt x="432917" y="1701"/>
                  </a:lnTo>
                  <a:close/>
                </a:path>
                <a:path w="477520" h="360679">
                  <a:moveTo>
                    <a:pt x="442849" y="11480"/>
                  </a:moveTo>
                  <a:lnTo>
                    <a:pt x="440004" y="6324"/>
                  </a:lnTo>
                  <a:lnTo>
                    <a:pt x="435229" y="8636"/>
                  </a:lnTo>
                  <a:lnTo>
                    <a:pt x="437692" y="14338"/>
                  </a:lnTo>
                  <a:lnTo>
                    <a:pt x="442849" y="11480"/>
                  </a:lnTo>
                  <a:close/>
                </a:path>
                <a:path w="477520" h="360679">
                  <a:moveTo>
                    <a:pt x="452640" y="33451"/>
                  </a:moveTo>
                  <a:lnTo>
                    <a:pt x="450329" y="28295"/>
                  </a:lnTo>
                  <a:lnTo>
                    <a:pt x="445160" y="30607"/>
                  </a:lnTo>
                  <a:lnTo>
                    <a:pt x="448017" y="36385"/>
                  </a:lnTo>
                  <a:lnTo>
                    <a:pt x="452640" y="33451"/>
                  </a:lnTo>
                  <a:close/>
                </a:path>
                <a:path w="477520" h="360679">
                  <a:moveTo>
                    <a:pt x="463727" y="55499"/>
                  </a:moveTo>
                  <a:lnTo>
                    <a:pt x="461416" y="49720"/>
                  </a:lnTo>
                  <a:lnTo>
                    <a:pt x="456107" y="52654"/>
                  </a:lnTo>
                  <a:lnTo>
                    <a:pt x="458343" y="58356"/>
                  </a:lnTo>
                  <a:lnTo>
                    <a:pt x="463727" y="55499"/>
                  </a:lnTo>
                  <a:close/>
                </a:path>
                <a:path w="477520" h="360679">
                  <a:moveTo>
                    <a:pt x="472363" y="63131"/>
                  </a:moveTo>
                  <a:lnTo>
                    <a:pt x="466585" y="61823"/>
                  </a:lnTo>
                  <a:lnTo>
                    <a:pt x="466039" y="67144"/>
                  </a:lnTo>
                  <a:lnTo>
                    <a:pt x="470585" y="68300"/>
                  </a:lnTo>
                  <a:lnTo>
                    <a:pt x="472363" y="63131"/>
                  </a:lnTo>
                  <a:close/>
                </a:path>
                <a:path w="477520" h="360679">
                  <a:moveTo>
                    <a:pt x="477520" y="41160"/>
                  </a:moveTo>
                  <a:lnTo>
                    <a:pt x="472363" y="40005"/>
                  </a:lnTo>
                  <a:lnTo>
                    <a:pt x="470585" y="45173"/>
                  </a:lnTo>
                  <a:lnTo>
                    <a:pt x="476364" y="46863"/>
                  </a:lnTo>
                  <a:lnTo>
                    <a:pt x="477520" y="41160"/>
                  </a:lnTo>
                  <a:close/>
                </a:path>
              </a:pathLst>
            </a:custGeom>
            <a:solidFill>
              <a:srgbClr val="0404F8"/>
            </a:solidFill>
          </p:spPr>
          <p:txBody>
            <a:bodyPr wrap="square" lIns="0" tIns="0" rIns="0" bIns="0" rtlCol="0"/>
            <a:lstStyle/>
            <a:p>
              <a:endParaRPr/>
            </a:p>
          </p:txBody>
        </p:sp>
        <p:sp>
          <p:nvSpPr>
            <p:cNvPr id="24" name="object 24"/>
            <p:cNvSpPr/>
            <p:nvPr/>
          </p:nvSpPr>
          <p:spPr>
            <a:xfrm>
              <a:off x="8955798" y="4660836"/>
              <a:ext cx="1446530" cy="342900"/>
            </a:xfrm>
            <a:custGeom>
              <a:avLst/>
              <a:gdLst/>
              <a:ahLst/>
              <a:cxnLst/>
              <a:rect l="l" t="t" r="r" b="b"/>
              <a:pathLst>
                <a:path w="1446529" h="342900">
                  <a:moveTo>
                    <a:pt x="5702" y="231787"/>
                  </a:moveTo>
                  <a:lnTo>
                    <a:pt x="5168" y="226618"/>
                  </a:lnTo>
                  <a:lnTo>
                    <a:pt x="0" y="227774"/>
                  </a:lnTo>
                  <a:lnTo>
                    <a:pt x="1155" y="233476"/>
                  </a:lnTo>
                  <a:lnTo>
                    <a:pt x="5702" y="231787"/>
                  </a:lnTo>
                  <a:close/>
                </a:path>
                <a:path w="1446529" h="342900">
                  <a:moveTo>
                    <a:pt x="11099" y="253746"/>
                  </a:moveTo>
                  <a:lnTo>
                    <a:pt x="9321" y="248043"/>
                  </a:lnTo>
                  <a:lnTo>
                    <a:pt x="4013" y="249745"/>
                  </a:lnTo>
                  <a:lnTo>
                    <a:pt x="5168" y="254901"/>
                  </a:lnTo>
                  <a:lnTo>
                    <a:pt x="11099" y="253746"/>
                  </a:lnTo>
                  <a:close/>
                </a:path>
                <a:path w="1446529" h="342900">
                  <a:moveTo>
                    <a:pt x="15100" y="275793"/>
                  </a:moveTo>
                  <a:lnTo>
                    <a:pt x="13944" y="270014"/>
                  </a:lnTo>
                  <a:lnTo>
                    <a:pt x="8788" y="271716"/>
                  </a:lnTo>
                  <a:lnTo>
                    <a:pt x="9944" y="276948"/>
                  </a:lnTo>
                  <a:lnTo>
                    <a:pt x="15100" y="275793"/>
                  </a:lnTo>
                  <a:close/>
                </a:path>
                <a:path w="1446529" h="342900">
                  <a:moveTo>
                    <a:pt x="19646" y="297764"/>
                  </a:moveTo>
                  <a:lnTo>
                    <a:pt x="18491" y="292061"/>
                  </a:lnTo>
                  <a:lnTo>
                    <a:pt x="12788" y="293217"/>
                  </a:lnTo>
                  <a:lnTo>
                    <a:pt x="13944" y="298919"/>
                  </a:lnTo>
                  <a:lnTo>
                    <a:pt x="19646" y="297764"/>
                  </a:lnTo>
                  <a:close/>
                </a:path>
                <a:path w="1446529" h="342900">
                  <a:moveTo>
                    <a:pt x="23647" y="319189"/>
                  </a:moveTo>
                  <a:lnTo>
                    <a:pt x="23114" y="314032"/>
                  </a:lnTo>
                  <a:lnTo>
                    <a:pt x="17411" y="315188"/>
                  </a:lnTo>
                  <a:lnTo>
                    <a:pt x="18491" y="320890"/>
                  </a:lnTo>
                  <a:lnTo>
                    <a:pt x="23647" y="319189"/>
                  </a:lnTo>
                  <a:close/>
                </a:path>
                <a:path w="1446529" h="342900">
                  <a:moveTo>
                    <a:pt x="28270" y="341236"/>
                  </a:moveTo>
                  <a:lnTo>
                    <a:pt x="27114" y="336080"/>
                  </a:lnTo>
                  <a:lnTo>
                    <a:pt x="21412" y="337159"/>
                  </a:lnTo>
                  <a:lnTo>
                    <a:pt x="23114" y="342315"/>
                  </a:lnTo>
                  <a:lnTo>
                    <a:pt x="28270" y="341236"/>
                  </a:lnTo>
                  <a:close/>
                </a:path>
                <a:path w="1446529" h="342900">
                  <a:moveTo>
                    <a:pt x="37058" y="332371"/>
                  </a:moveTo>
                  <a:lnTo>
                    <a:pt x="31737" y="329526"/>
                  </a:lnTo>
                  <a:lnTo>
                    <a:pt x="29425" y="335457"/>
                  </a:lnTo>
                  <a:lnTo>
                    <a:pt x="34747" y="337769"/>
                  </a:lnTo>
                  <a:lnTo>
                    <a:pt x="37058" y="332371"/>
                  </a:lnTo>
                  <a:close/>
                </a:path>
                <a:path w="1446529" h="342900">
                  <a:moveTo>
                    <a:pt x="46837" y="310413"/>
                  </a:moveTo>
                  <a:lnTo>
                    <a:pt x="42214" y="307555"/>
                  </a:lnTo>
                  <a:lnTo>
                    <a:pt x="39370" y="313486"/>
                  </a:lnTo>
                  <a:lnTo>
                    <a:pt x="44526" y="315722"/>
                  </a:lnTo>
                  <a:lnTo>
                    <a:pt x="46837" y="310413"/>
                  </a:lnTo>
                  <a:close/>
                </a:path>
                <a:path w="1446529" h="342900">
                  <a:moveTo>
                    <a:pt x="57162" y="288366"/>
                  </a:moveTo>
                  <a:lnTo>
                    <a:pt x="51993" y="285508"/>
                  </a:lnTo>
                  <a:lnTo>
                    <a:pt x="49682" y="291439"/>
                  </a:lnTo>
                  <a:lnTo>
                    <a:pt x="54851" y="294297"/>
                  </a:lnTo>
                  <a:lnTo>
                    <a:pt x="57162" y="288366"/>
                  </a:lnTo>
                  <a:close/>
                </a:path>
                <a:path w="1446529" h="342900">
                  <a:moveTo>
                    <a:pt x="67094" y="266395"/>
                  </a:moveTo>
                  <a:lnTo>
                    <a:pt x="62471" y="264083"/>
                  </a:lnTo>
                  <a:lnTo>
                    <a:pt x="59626" y="269481"/>
                  </a:lnTo>
                  <a:lnTo>
                    <a:pt x="64782" y="272326"/>
                  </a:lnTo>
                  <a:lnTo>
                    <a:pt x="67094" y="266395"/>
                  </a:lnTo>
                  <a:close/>
                </a:path>
                <a:path w="1446529" h="342900">
                  <a:moveTo>
                    <a:pt x="79730" y="275183"/>
                  </a:moveTo>
                  <a:lnTo>
                    <a:pt x="76885" y="269481"/>
                  </a:lnTo>
                  <a:lnTo>
                    <a:pt x="71716" y="272326"/>
                  </a:lnTo>
                  <a:lnTo>
                    <a:pt x="75107" y="277495"/>
                  </a:lnTo>
                  <a:lnTo>
                    <a:pt x="79730" y="275183"/>
                  </a:lnTo>
                  <a:close/>
                </a:path>
                <a:path w="1446529" h="342900">
                  <a:moveTo>
                    <a:pt x="93675" y="296608"/>
                  </a:moveTo>
                  <a:lnTo>
                    <a:pt x="90208" y="291439"/>
                  </a:lnTo>
                  <a:lnTo>
                    <a:pt x="85661" y="294297"/>
                  </a:lnTo>
                  <a:lnTo>
                    <a:pt x="89052" y="299466"/>
                  </a:lnTo>
                  <a:lnTo>
                    <a:pt x="93675" y="296608"/>
                  </a:lnTo>
                  <a:close/>
                </a:path>
                <a:path w="1446529" h="342900">
                  <a:moveTo>
                    <a:pt x="104609" y="285508"/>
                  </a:moveTo>
                  <a:lnTo>
                    <a:pt x="99987" y="283197"/>
                  </a:lnTo>
                  <a:lnTo>
                    <a:pt x="97142" y="288366"/>
                  </a:lnTo>
                  <a:lnTo>
                    <a:pt x="102844" y="291439"/>
                  </a:lnTo>
                  <a:lnTo>
                    <a:pt x="104609" y="285508"/>
                  </a:lnTo>
                  <a:close/>
                </a:path>
                <a:path w="1446529" h="342900">
                  <a:moveTo>
                    <a:pt x="115709" y="264083"/>
                  </a:moveTo>
                  <a:lnTo>
                    <a:pt x="110540" y="261226"/>
                  </a:lnTo>
                  <a:lnTo>
                    <a:pt x="108229" y="266395"/>
                  </a:lnTo>
                  <a:lnTo>
                    <a:pt x="113398" y="269481"/>
                  </a:lnTo>
                  <a:lnTo>
                    <a:pt x="115709" y="264083"/>
                  </a:lnTo>
                  <a:close/>
                </a:path>
                <a:path w="1446529" h="342900">
                  <a:moveTo>
                    <a:pt x="126022" y="242112"/>
                  </a:moveTo>
                  <a:lnTo>
                    <a:pt x="120865" y="239179"/>
                  </a:lnTo>
                  <a:lnTo>
                    <a:pt x="118554" y="244970"/>
                  </a:lnTo>
                  <a:lnTo>
                    <a:pt x="123101" y="247434"/>
                  </a:lnTo>
                  <a:lnTo>
                    <a:pt x="126022" y="242112"/>
                  </a:lnTo>
                  <a:close/>
                </a:path>
                <a:path w="1446529" h="342900">
                  <a:moveTo>
                    <a:pt x="136499" y="220065"/>
                  </a:moveTo>
                  <a:lnTo>
                    <a:pt x="131724" y="217208"/>
                  </a:lnTo>
                  <a:lnTo>
                    <a:pt x="128879" y="223151"/>
                  </a:lnTo>
                  <a:lnTo>
                    <a:pt x="133654" y="225996"/>
                  </a:lnTo>
                  <a:lnTo>
                    <a:pt x="136499" y="220065"/>
                  </a:lnTo>
                  <a:close/>
                </a:path>
                <a:path w="1446529" h="342900">
                  <a:moveTo>
                    <a:pt x="146824" y="232321"/>
                  </a:moveTo>
                  <a:lnTo>
                    <a:pt x="143979" y="227152"/>
                  </a:lnTo>
                  <a:lnTo>
                    <a:pt x="139357" y="230009"/>
                  </a:lnTo>
                  <a:lnTo>
                    <a:pt x="141668" y="235178"/>
                  </a:lnTo>
                  <a:lnTo>
                    <a:pt x="146824" y="232321"/>
                  </a:lnTo>
                  <a:close/>
                </a:path>
                <a:path w="1446529" h="342900">
                  <a:moveTo>
                    <a:pt x="157911" y="254368"/>
                  </a:moveTo>
                  <a:lnTo>
                    <a:pt x="154838" y="249199"/>
                  </a:lnTo>
                  <a:lnTo>
                    <a:pt x="150291" y="251434"/>
                  </a:lnTo>
                  <a:lnTo>
                    <a:pt x="152603" y="257225"/>
                  </a:lnTo>
                  <a:lnTo>
                    <a:pt x="157911" y="254368"/>
                  </a:lnTo>
                  <a:close/>
                </a:path>
                <a:path w="1446529" h="342900">
                  <a:moveTo>
                    <a:pt x="165392" y="236943"/>
                  </a:moveTo>
                  <a:lnTo>
                    <a:pt x="160223" y="235788"/>
                  </a:lnTo>
                  <a:lnTo>
                    <a:pt x="158534" y="241490"/>
                  </a:lnTo>
                  <a:lnTo>
                    <a:pt x="163690" y="242646"/>
                  </a:lnTo>
                  <a:lnTo>
                    <a:pt x="165392" y="236943"/>
                  </a:lnTo>
                  <a:close/>
                </a:path>
                <a:path w="1446529" h="342900">
                  <a:moveTo>
                    <a:pt x="172859" y="215519"/>
                  </a:moveTo>
                  <a:lnTo>
                    <a:pt x="167081" y="213741"/>
                  </a:lnTo>
                  <a:lnTo>
                    <a:pt x="165925" y="219532"/>
                  </a:lnTo>
                  <a:lnTo>
                    <a:pt x="170548" y="220687"/>
                  </a:lnTo>
                  <a:lnTo>
                    <a:pt x="172859" y="215519"/>
                  </a:lnTo>
                  <a:close/>
                </a:path>
                <a:path w="1446529" h="342900">
                  <a:moveTo>
                    <a:pt x="180340" y="193471"/>
                  </a:moveTo>
                  <a:lnTo>
                    <a:pt x="174561" y="192316"/>
                  </a:lnTo>
                  <a:lnTo>
                    <a:pt x="172859" y="197485"/>
                  </a:lnTo>
                  <a:lnTo>
                    <a:pt x="178028" y="198640"/>
                  </a:lnTo>
                  <a:lnTo>
                    <a:pt x="180340" y="193471"/>
                  </a:lnTo>
                  <a:close/>
                </a:path>
                <a:path w="1446529" h="342900">
                  <a:moveTo>
                    <a:pt x="187337" y="186613"/>
                  </a:moveTo>
                  <a:lnTo>
                    <a:pt x="186270" y="181444"/>
                  </a:lnTo>
                  <a:lnTo>
                    <a:pt x="180340" y="182600"/>
                  </a:lnTo>
                  <a:lnTo>
                    <a:pt x="181483" y="188302"/>
                  </a:lnTo>
                  <a:lnTo>
                    <a:pt x="187337" y="186613"/>
                  </a:lnTo>
                  <a:close/>
                </a:path>
                <a:path w="1446529" h="342900">
                  <a:moveTo>
                    <a:pt x="194271" y="208584"/>
                  </a:moveTo>
                  <a:lnTo>
                    <a:pt x="191960" y="203415"/>
                  </a:lnTo>
                  <a:lnTo>
                    <a:pt x="187337" y="204571"/>
                  </a:lnTo>
                  <a:lnTo>
                    <a:pt x="188493" y="209740"/>
                  </a:lnTo>
                  <a:lnTo>
                    <a:pt x="194271" y="208584"/>
                  </a:lnTo>
                  <a:close/>
                </a:path>
                <a:path w="1446529" h="342900">
                  <a:moveTo>
                    <a:pt x="201129" y="230632"/>
                  </a:moveTo>
                  <a:lnTo>
                    <a:pt x="198818" y="224840"/>
                  </a:lnTo>
                  <a:lnTo>
                    <a:pt x="194271" y="226618"/>
                  </a:lnTo>
                  <a:lnTo>
                    <a:pt x="195427" y="231787"/>
                  </a:lnTo>
                  <a:lnTo>
                    <a:pt x="201129" y="230632"/>
                  </a:lnTo>
                  <a:close/>
                </a:path>
                <a:path w="1446529" h="342900">
                  <a:moveTo>
                    <a:pt x="207683" y="252590"/>
                  </a:moveTo>
                  <a:lnTo>
                    <a:pt x="205752" y="246888"/>
                  </a:lnTo>
                  <a:lnTo>
                    <a:pt x="201129" y="248043"/>
                  </a:lnTo>
                  <a:lnTo>
                    <a:pt x="202285" y="253746"/>
                  </a:lnTo>
                  <a:lnTo>
                    <a:pt x="207683" y="252590"/>
                  </a:lnTo>
                  <a:close/>
                </a:path>
                <a:path w="1446529" h="342900">
                  <a:moveTo>
                    <a:pt x="214541" y="274027"/>
                  </a:moveTo>
                  <a:lnTo>
                    <a:pt x="212839" y="268859"/>
                  </a:lnTo>
                  <a:lnTo>
                    <a:pt x="207683" y="270014"/>
                  </a:lnTo>
                  <a:lnTo>
                    <a:pt x="209372" y="275793"/>
                  </a:lnTo>
                  <a:lnTo>
                    <a:pt x="214541" y="274027"/>
                  </a:lnTo>
                  <a:close/>
                </a:path>
                <a:path w="1446529" h="342900">
                  <a:moveTo>
                    <a:pt x="221386" y="296075"/>
                  </a:moveTo>
                  <a:lnTo>
                    <a:pt x="219786" y="295719"/>
                  </a:lnTo>
                  <a:lnTo>
                    <a:pt x="220853" y="295452"/>
                  </a:lnTo>
                  <a:lnTo>
                    <a:pt x="219697" y="290906"/>
                  </a:lnTo>
                  <a:lnTo>
                    <a:pt x="214541" y="292061"/>
                  </a:lnTo>
                  <a:lnTo>
                    <a:pt x="216230" y="296608"/>
                  </a:lnTo>
                  <a:lnTo>
                    <a:pt x="218541" y="296037"/>
                  </a:lnTo>
                  <a:lnTo>
                    <a:pt x="220853" y="296608"/>
                  </a:lnTo>
                  <a:lnTo>
                    <a:pt x="221386" y="296075"/>
                  </a:lnTo>
                  <a:close/>
                </a:path>
                <a:path w="1446529" h="342900">
                  <a:moveTo>
                    <a:pt x="227711" y="274027"/>
                  </a:moveTo>
                  <a:lnTo>
                    <a:pt x="223164" y="272872"/>
                  </a:lnTo>
                  <a:lnTo>
                    <a:pt x="220853" y="278650"/>
                  </a:lnTo>
                  <a:lnTo>
                    <a:pt x="226009" y="279806"/>
                  </a:lnTo>
                  <a:lnTo>
                    <a:pt x="227711" y="274027"/>
                  </a:lnTo>
                  <a:close/>
                </a:path>
                <a:path w="1446529" h="342900">
                  <a:moveTo>
                    <a:pt x="234797" y="252590"/>
                  </a:moveTo>
                  <a:lnTo>
                    <a:pt x="228866" y="250901"/>
                  </a:lnTo>
                  <a:lnTo>
                    <a:pt x="227711" y="256603"/>
                  </a:lnTo>
                  <a:lnTo>
                    <a:pt x="233095" y="257759"/>
                  </a:lnTo>
                  <a:lnTo>
                    <a:pt x="234797" y="252590"/>
                  </a:lnTo>
                  <a:close/>
                </a:path>
                <a:path w="1446529" h="342900">
                  <a:moveTo>
                    <a:pt x="241655" y="230632"/>
                  </a:moveTo>
                  <a:lnTo>
                    <a:pt x="235953" y="228854"/>
                  </a:lnTo>
                  <a:lnTo>
                    <a:pt x="234797" y="234632"/>
                  </a:lnTo>
                  <a:lnTo>
                    <a:pt x="239420" y="235788"/>
                  </a:lnTo>
                  <a:lnTo>
                    <a:pt x="241655" y="230632"/>
                  </a:lnTo>
                  <a:close/>
                </a:path>
                <a:path w="1446529" h="342900">
                  <a:moveTo>
                    <a:pt x="246888" y="248043"/>
                  </a:moveTo>
                  <a:lnTo>
                    <a:pt x="245732" y="242646"/>
                  </a:lnTo>
                  <a:lnTo>
                    <a:pt x="239953" y="243801"/>
                  </a:lnTo>
                  <a:lnTo>
                    <a:pt x="241655" y="249745"/>
                  </a:lnTo>
                  <a:lnTo>
                    <a:pt x="246888" y="248043"/>
                  </a:lnTo>
                  <a:close/>
                </a:path>
                <a:path w="1446529" h="342900">
                  <a:moveTo>
                    <a:pt x="252590" y="270014"/>
                  </a:moveTo>
                  <a:lnTo>
                    <a:pt x="250888" y="264693"/>
                  </a:lnTo>
                  <a:lnTo>
                    <a:pt x="245732" y="265849"/>
                  </a:lnTo>
                  <a:lnTo>
                    <a:pt x="247434" y="271716"/>
                  </a:lnTo>
                  <a:lnTo>
                    <a:pt x="252590" y="270014"/>
                  </a:lnTo>
                  <a:close/>
                </a:path>
                <a:path w="1446529" h="342900">
                  <a:moveTo>
                    <a:pt x="257898" y="292061"/>
                  </a:moveTo>
                  <a:lnTo>
                    <a:pt x="256590" y="286664"/>
                  </a:lnTo>
                  <a:lnTo>
                    <a:pt x="251434" y="287820"/>
                  </a:lnTo>
                  <a:lnTo>
                    <a:pt x="253123" y="293217"/>
                  </a:lnTo>
                  <a:lnTo>
                    <a:pt x="257898" y="292061"/>
                  </a:lnTo>
                  <a:close/>
                </a:path>
                <a:path w="1446529" h="342900">
                  <a:moveTo>
                    <a:pt x="265379" y="303542"/>
                  </a:moveTo>
                  <a:lnTo>
                    <a:pt x="260832" y="300621"/>
                  </a:lnTo>
                  <a:lnTo>
                    <a:pt x="257898" y="306400"/>
                  </a:lnTo>
                  <a:lnTo>
                    <a:pt x="262521" y="309257"/>
                  </a:lnTo>
                  <a:lnTo>
                    <a:pt x="265379" y="303542"/>
                  </a:lnTo>
                  <a:close/>
                </a:path>
                <a:path w="1446529" h="342900">
                  <a:moveTo>
                    <a:pt x="279171" y="281495"/>
                  </a:moveTo>
                  <a:lnTo>
                    <a:pt x="274548" y="279184"/>
                  </a:lnTo>
                  <a:lnTo>
                    <a:pt x="271157" y="284353"/>
                  </a:lnTo>
                  <a:lnTo>
                    <a:pt x="275704" y="287286"/>
                  </a:lnTo>
                  <a:lnTo>
                    <a:pt x="279171" y="281495"/>
                  </a:lnTo>
                  <a:close/>
                </a:path>
                <a:path w="1446529" h="342900">
                  <a:moveTo>
                    <a:pt x="292569" y="260070"/>
                  </a:moveTo>
                  <a:lnTo>
                    <a:pt x="287413" y="257225"/>
                  </a:lnTo>
                  <a:lnTo>
                    <a:pt x="283946" y="262382"/>
                  </a:lnTo>
                  <a:lnTo>
                    <a:pt x="289102" y="265239"/>
                  </a:lnTo>
                  <a:lnTo>
                    <a:pt x="292569" y="260070"/>
                  </a:lnTo>
                  <a:close/>
                </a:path>
                <a:path w="1446529" h="342900">
                  <a:moveTo>
                    <a:pt x="302272" y="256603"/>
                  </a:moveTo>
                  <a:lnTo>
                    <a:pt x="300583" y="250901"/>
                  </a:lnTo>
                  <a:lnTo>
                    <a:pt x="295414" y="252590"/>
                  </a:lnTo>
                  <a:lnTo>
                    <a:pt x="297116" y="257759"/>
                  </a:lnTo>
                  <a:lnTo>
                    <a:pt x="302272" y="256603"/>
                  </a:lnTo>
                  <a:close/>
                </a:path>
                <a:path w="1446529" h="342900">
                  <a:moveTo>
                    <a:pt x="308825" y="278650"/>
                  </a:moveTo>
                  <a:lnTo>
                    <a:pt x="307670" y="272872"/>
                  </a:lnTo>
                  <a:lnTo>
                    <a:pt x="301739" y="274027"/>
                  </a:lnTo>
                  <a:lnTo>
                    <a:pt x="302895" y="279806"/>
                  </a:lnTo>
                  <a:lnTo>
                    <a:pt x="308825" y="278650"/>
                  </a:lnTo>
                  <a:close/>
                </a:path>
                <a:path w="1446529" h="342900">
                  <a:moveTo>
                    <a:pt x="315683" y="292061"/>
                  </a:moveTo>
                  <a:lnTo>
                    <a:pt x="311137" y="290906"/>
                  </a:lnTo>
                  <a:lnTo>
                    <a:pt x="308825" y="295452"/>
                  </a:lnTo>
                  <a:lnTo>
                    <a:pt x="309829" y="295719"/>
                  </a:lnTo>
                  <a:lnTo>
                    <a:pt x="308203" y="296075"/>
                  </a:lnTo>
                  <a:lnTo>
                    <a:pt x="308825" y="296608"/>
                  </a:lnTo>
                  <a:lnTo>
                    <a:pt x="311099" y="296037"/>
                  </a:lnTo>
                  <a:lnTo>
                    <a:pt x="313372" y="296608"/>
                  </a:lnTo>
                  <a:lnTo>
                    <a:pt x="315683" y="292061"/>
                  </a:lnTo>
                  <a:close/>
                </a:path>
                <a:path w="1446529" h="342900">
                  <a:moveTo>
                    <a:pt x="324307" y="270014"/>
                  </a:moveTo>
                  <a:lnTo>
                    <a:pt x="319684" y="268859"/>
                  </a:lnTo>
                  <a:lnTo>
                    <a:pt x="316839" y="274027"/>
                  </a:lnTo>
                  <a:lnTo>
                    <a:pt x="322605" y="275793"/>
                  </a:lnTo>
                  <a:lnTo>
                    <a:pt x="324307" y="270014"/>
                  </a:lnTo>
                  <a:close/>
                </a:path>
                <a:path w="1446529" h="342900">
                  <a:moveTo>
                    <a:pt x="333705" y="248043"/>
                  </a:moveTo>
                  <a:lnTo>
                    <a:pt x="327774" y="246888"/>
                  </a:lnTo>
                  <a:lnTo>
                    <a:pt x="325996" y="252590"/>
                  </a:lnTo>
                  <a:lnTo>
                    <a:pt x="331165" y="253746"/>
                  </a:lnTo>
                  <a:lnTo>
                    <a:pt x="333705" y="248043"/>
                  </a:lnTo>
                  <a:close/>
                </a:path>
                <a:path w="1446529" h="342900">
                  <a:moveTo>
                    <a:pt x="342252" y="226618"/>
                  </a:moveTo>
                  <a:lnTo>
                    <a:pt x="337096" y="224840"/>
                  </a:lnTo>
                  <a:lnTo>
                    <a:pt x="334784" y="230632"/>
                  </a:lnTo>
                  <a:lnTo>
                    <a:pt x="340563" y="231787"/>
                  </a:lnTo>
                  <a:lnTo>
                    <a:pt x="342252" y="226618"/>
                  </a:lnTo>
                  <a:close/>
                </a:path>
                <a:path w="1446529" h="342900">
                  <a:moveTo>
                    <a:pt x="350888" y="231787"/>
                  </a:moveTo>
                  <a:lnTo>
                    <a:pt x="348576" y="226618"/>
                  </a:lnTo>
                  <a:lnTo>
                    <a:pt x="342874" y="227774"/>
                  </a:lnTo>
                  <a:lnTo>
                    <a:pt x="345109" y="233476"/>
                  </a:lnTo>
                  <a:lnTo>
                    <a:pt x="350888" y="231787"/>
                  </a:lnTo>
                  <a:close/>
                </a:path>
                <a:path w="1446529" h="342900">
                  <a:moveTo>
                    <a:pt x="357974" y="253746"/>
                  </a:moveTo>
                  <a:lnTo>
                    <a:pt x="356044" y="248043"/>
                  </a:lnTo>
                  <a:lnTo>
                    <a:pt x="350888" y="249745"/>
                  </a:lnTo>
                  <a:lnTo>
                    <a:pt x="352577" y="254901"/>
                  </a:lnTo>
                  <a:lnTo>
                    <a:pt x="357974" y="253746"/>
                  </a:lnTo>
                  <a:close/>
                </a:path>
                <a:path w="1446529" h="342900">
                  <a:moveTo>
                    <a:pt x="365975" y="275793"/>
                  </a:moveTo>
                  <a:lnTo>
                    <a:pt x="363664" y="270014"/>
                  </a:lnTo>
                  <a:lnTo>
                    <a:pt x="359130" y="271716"/>
                  </a:lnTo>
                  <a:lnTo>
                    <a:pt x="360286" y="276948"/>
                  </a:lnTo>
                  <a:lnTo>
                    <a:pt x="365975" y="275793"/>
                  </a:lnTo>
                  <a:close/>
                </a:path>
                <a:path w="1446529" h="342900">
                  <a:moveTo>
                    <a:pt x="373456" y="297764"/>
                  </a:moveTo>
                  <a:lnTo>
                    <a:pt x="371144" y="292061"/>
                  </a:lnTo>
                  <a:lnTo>
                    <a:pt x="366598" y="293217"/>
                  </a:lnTo>
                  <a:lnTo>
                    <a:pt x="367677" y="298919"/>
                  </a:lnTo>
                  <a:lnTo>
                    <a:pt x="373456" y="297764"/>
                  </a:lnTo>
                  <a:close/>
                </a:path>
                <a:path w="1446529" h="342900">
                  <a:moveTo>
                    <a:pt x="380314" y="297764"/>
                  </a:moveTo>
                  <a:lnTo>
                    <a:pt x="375145" y="296075"/>
                  </a:lnTo>
                  <a:lnTo>
                    <a:pt x="373456" y="301777"/>
                  </a:lnTo>
                  <a:lnTo>
                    <a:pt x="378612" y="302933"/>
                  </a:lnTo>
                  <a:lnTo>
                    <a:pt x="380314" y="297764"/>
                  </a:lnTo>
                  <a:close/>
                </a:path>
                <a:path w="1446529" h="342900">
                  <a:moveTo>
                    <a:pt x="386245" y="275793"/>
                  </a:moveTo>
                  <a:lnTo>
                    <a:pt x="381698" y="274027"/>
                  </a:lnTo>
                  <a:lnTo>
                    <a:pt x="379158" y="279806"/>
                  </a:lnTo>
                  <a:lnTo>
                    <a:pt x="385089" y="280962"/>
                  </a:lnTo>
                  <a:lnTo>
                    <a:pt x="386245" y="275793"/>
                  </a:lnTo>
                  <a:close/>
                </a:path>
                <a:path w="1446529" h="342900">
                  <a:moveTo>
                    <a:pt x="393712" y="292061"/>
                  </a:moveTo>
                  <a:lnTo>
                    <a:pt x="392557" y="286664"/>
                  </a:lnTo>
                  <a:lnTo>
                    <a:pt x="386854" y="287820"/>
                  </a:lnTo>
                  <a:lnTo>
                    <a:pt x="389089" y="293217"/>
                  </a:lnTo>
                  <a:lnTo>
                    <a:pt x="393712" y="292061"/>
                  </a:lnTo>
                  <a:close/>
                </a:path>
                <a:path w="1446529" h="342900">
                  <a:moveTo>
                    <a:pt x="401726" y="314032"/>
                  </a:moveTo>
                  <a:lnTo>
                    <a:pt x="400024" y="308089"/>
                  </a:lnTo>
                  <a:lnTo>
                    <a:pt x="394868" y="309791"/>
                  </a:lnTo>
                  <a:lnTo>
                    <a:pt x="396557" y="315188"/>
                  </a:lnTo>
                  <a:lnTo>
                    <a:pt x="401726" y="314032"/>
                  </a:lnTo>
                  <a:close/>
                </a:path>
                <a:path w="1446529" h="342900">
                  <a:moveTo>
                    <a:pt x="1279499" y="220065"/>
                  </a:moveTo>
                  <a:lnTo>
                    <a:pt x="1276426" y="214896"/>
                  </a:lnTo>
                  <a:lnTo>
                    <a:pt x="1271257" y="217208"/>
                  </a:lnTo>
                  <a:lnTo>
                    <a:pt x="1273568" y="223151"/>
                  </a:lnTo>
                  <a:lnTo>
                    <a:pt x="1279499" y="220065"/>
                  </a:lnTo>
                  <a:close/>
                </a:path>
                <a:path w="1446529" h="342900">
                  <a:moveTo>
                    <a:pt x="1286357" y="201726"/>
                  </a:moveTo>
                  <a:lnTo>
                    <a:pt x="1281811" y="200406"/>
                  </a:lnTo>
                  <a:lnTo>
                    <a:pt x="1280045" y="205727"/>
                  </a:lnTo>
                  <a:lnTo>
                    <a:pt x="1284668" y="207429"/>
                  </a:lnTo>
                  <a:lnTo>
                    <a:pt x="1286357" y="201726"/>
                  </a:lnTo>
                  <a:close/>
                </a:path>
                <a:path w="1446529" h="342900">
                  <a:moveTo>
                    <a:pt x="1294980" y="179679"/>
                  </a:moveTo>
                  <a:lnTo>
                    <a:pt x="1289202" y="178600"/>
                  </a:lnTo>
                  <a:lnTo>
                    <a:pt x="1287513" y="184302"/>
                  </a:lnTo>
                  <a:lnTo>
                    <a:pt x="1292669" y="185458"/>
                  </a:lnTo>
                  <a:lnTo>
                    <a:pt x="1294980" y="179679"/>
                  </a:lnTo>
                  <a:close/>
                </a:path>
                <a:path w="1446529" h="342900">
                  <a:moveTo>
                    <a:pt x="1302461" y="158242"/>
                  </a:moveTo>
                  <a:lnTo>
                    <a:pt x="1297292" y="156552"/>
                  </a:lnTo>
                  <a:lnTo>
                    <a:pt x="1295527" y="162331"/>
                  </a:lnTo>
                  <a:lnTo>
                    <a:pt x="1300149" y="163410"/>
                  </a:lnTo>
                  <a:lnTo>
                    <a:pt x="1302461" y="158242"/>
                  </a:lnTo>
                  <a:close/>
                </a:path>
                <a:path w="1446529" h="342900">
                  <a:moveTo>
                    <a:pt x="1310081" y="136283"/>
                  </a:moveTo>
                  <a:lnTo>
                    <a:pt x="1304925" y="135115"/>
                  </a:lnTo>
                  <a:lnTo>
                    <a:pt x="1302994" y="140284"/>
                  </a:lnTo>
                  <a:lnTo>
                    <a:pt x="1308925" y="141439"/>
                  </a:lnTo>
                  <a:lnTo>
                    <a:pt x="1310081" y="136283"/>
                  </a:lnTo>
                  <a:close/>
                </a:path>
                <a:path w="1446529" h="342900">
                  <a:moveTo>
                    <a:pt x="1318094" y="114236"/>
                  </a:moveTo>
                  <a:lnTo>
                    <a:pt x="1312938" y="113157"/>
                  </a:lnTo>
                  <a:lnTo>
                    <a:pt x="1310627" y="118313"/>
                  </a:lnTo>
                  <a:lnTo>
                    <a:pt x="1316405" y="119392"/>
                  </a:lnTo>
                  <a:lnTo>
                    <a:pt x="1318094" y="114236"/>
                  </a:lnTo>
                  <a:close/>
                </a:path>
                <a:path w="1446529" h="342900">
                  <a:moveTo>
                    <a:pt x="1325562" y="92265"/>
                  </a:moveTo>
                  <a:lnTo>
                    <a:pt x="1320939" y="91109"/>
                  </a:lnTo>
                  <a:lnTo>
                    <a:pt x="1318704" y="96266"/>
                  </a:lnTo>
                  <a:lnTo>
                    <a:pt x="1323873" y="97967"/>
                  </a:lnTo>
                  <a:lnTo>
                    <a:pt x="1325562" y="92265"/>
                  </a:lnTo>
                  <a:close/>
                </a:path>
                <a:path w="1446529" h="342900">
                  <a:moveTo>
                    <a:pt x="1333804" y="70827"/>
                  </a:moveTo>
                  <a:lnTo>
                    <a:pt x="1328420" y="69138"/>
                  </a:lnTo>
                  <a:lnTo>
                    <a:pt x="1326108" y="74307"/>
                  </a:lnTo>
                  <a:lnTo>
                    <a:pt x="1332039" y="75996"/>
                  </a:lnTo>
                  <a:lnTo>
                    <a:pt x="1333804" y="70827"/>
                  </a:lnTo>
                  <a:close/>
                </a:path>
                <a:path w="1446529" h="342900">
                  <a:moveTo>
                    <a:pt x="1343520" y="68516"/>
                  </a:moveTo>
                  <a:lnTo>
                    <a:pt x="1340129" y="62585"/>
                  </a:lnTo>
                  <a:lnTo>
                    <a:pt x="1335506" y="65443"/>
                  </a:lnTo>
                  <a:lnTo>
                    <a:pt x="1338973" y="71374"/>
                  </a:lnTo>
                  <a:lnTo>
                    <a:pt x="1343520" y="68516"/>
                  </a:lnTo>
                  <a:close/>
                </a:path>
                <a:path w="1446529" h="342900">
                  <a:moveTo>
                    <a:pt x="1355763" y="90563"/>
                  </a:moveTo>
                  <a:lnTo>
                    <a:pt x="1352753" y="84632"/>
                  </a:lnTo>
                  <a:lnTo>
                    <a:pt x="1347520" y="87490"/>
                  </a:lnTo>
                  <a:lnTo>
                    <a:pt x="1350987" y="92798"/>
                  </a:lnTo>
                  <a:lnTo>
                    <a:pt x="1355763" y="90563"/>
                  </a:lnTo>
                  <a:close/>
                </a:path>
                <a:path w="1446529" h="342900">
                  <a:moveTo>
                    <a:pt x="1366697" y="95110"/>
                  </a:moveTo>
                  <a:lnTo>
                    <a:pt x="1361541" y="93954"/>
                  </a:lnTo>
                  <a:lnTo>
                    <a:pt x="1359230" y="99123"/>
                  </a:lnTo>
                  <a:lnTo>
                    <a:pt x="1364932" y="100279"/>
                  </a:lnTo>
                  <a:lnTo>
                    <a:pt x="1366697" y="95110"/>
                  </a:lnTo>
                  <a:close/>
                </a:path>
                <a:path w="1446529" h="342900">
                  <a:moveTo>
                    <a:pt x="1375257" y="73152"/>
                  </a:moveTo>
                  <a:lnTo>
                    <a:pt x="1370088" y="71996"/>
                  </a:lnTo>
                  <a:lnTo>
                    <a:pt x="1367853" y="77152"/>
                  </a:lnTo>
                  <a:lnTo>
                    <a:pt x="1373022" y="78854"/>
                  </a:lnTo>
                  <a:lnTo>
                    <a:pt x="1375257" y="73152"/>
                  </a:lnTo>
                  <a:close/>
                </a:path>
                <a:path w="1446529" h="342900">
                  <a:moveTo>
                    <a:pt x="1383499" y="51104"/>
                  </a:moveTo>
                  <a:lnTo>
                    <a:pt x="1378178" y="49949"/>
                  </a:lnTo>
                  <a:lnTo>
                    <a:pt x="1376413" y="55105"/>
                  </a:lnTo>
                  <a:lnTo>
                    <a:pt x="1381188" y="56883"/>
                  </a:lnTo>
                  <a:lnTo>
                    <a:pt x="1383499" y="51104"/>
                  </a:lnTo>
                  <a:close/>
                </a:path>
                <a:path w="1446529" h="342900">
                  <a:moveTo>
                    <a:pt x="1392123" y="29667"/>
                  </a:moveTo>
                  <a:lnTo>
                    <a:pt x="1386967" y="27978"/>
                  </a:lnTo>
                  <a:lnTo>
                    <a:pt x="1384655" y="33680"/>
                  </a:lnTo>
                  <a:lnTo>
                    <a:pt x="1390421" y="34836"/>
                  </a:lnTo>
                  <a:lnTo>
                    <a:pt x="1392123" y="29667"/>
                  </a:lnTo>
                  <a:close/>
                </a:path>
                <a:path w="1446529" h="342900">
                  <a:moveTo>
                    <a:pt x="1400746" y="7708"/>
                  </a:moveTo>
                  <a:lnTo>
                    <a:pt x="1395590" y="5930"/>
                  </a:lnTo>
                  <a:lnTo>
                    <a:pt x="1393812" y="11709"/>
                  </a:lnTo>
                  <a:lnTo>
                    <a:pt x="1398435" y="12865"/>
                  </a:lnTo>
                  <a:lnTo>
                    <a:pt x="1400746" y="7708"/>
                  </a:lnTo>
                  <a:close/>
                </a:path>
                <a:path w="1446529" h="342900">
                  <a:moveTo>
                    <a:pt x="1410068" y="5384"/>
                  </a:moveTo>
                  <a:lnTo>
                    <a:pt x="1407223" y="0"/>
                  </a:lnTo>
                  <a:lnTo>
                    <a:pt x="1402448" y="2540"/>
                  </a:lnTo>
                  <a:lnTo>
                    <a:pt x="1404912" y="8242"/>
                  </a:lnTo>
                  <a:lnTo>
                    <a:pt x="1410068" y="5384"/>
                  </a:lnTo>
                  <a:close/>
                </a:path>
                <a:path w="1446529" h="342900">
                  <a:moveTo>
                    <a:pt x="1419847" y="27355"/>
                  </a:moveTo>
                  <a:lnTo>
                    <a:pt x="1417548" y="21424"/>
                  </a:lnTo>
                  <a:lnTo>
                    <a:pt x="1412379" y="24511"/>
                  </a:lnTo>
                  <a:lnTo>
                    <a:pt x="1415237" y="30289"/>
                  </a:lnTo>
                  <a:lnTo>
                    <a:pt x="1419847" y="27355"/>
                  </a:lnTo>
                  <a:close/>
                </a:path>
                <a:path w="1446529" h="342900">
                  <a:moveTo>
                    <a:pt x="1432102" y="31445"/>
                  </a:moveTo>
                  <a:lnTo>
                    <a:pt x="1427327" y="28511"/>
                  </a:lnTo>
                  <a:lnTo>
                    <a:pt x="1423860" y="34302"/>
                  </a:lnTo>
                  <a:lnTo>
                    <a:pt x="1427861" y="36614"/>
                  </a:lnTo>
                  <a:lnTo>
                    <a:pt x="1432102" y="31445"/>
                  </a:lnTo>
                  <a:close/>
                </a:path>
                <a:path w="1446529" h="342900">
                  <a:moveTo>
                    <a:pt x="1446428" y="9398"/>
                  </a:moveTo>
                  <a:lnTo>
                    <a:pt x="1441805" y="6553"/>
                  </a:lnTo>
                  <a:lnTo>
                    <a:pt x="1438414" y="12255"/>
                  </a:lnTo>
                  <a:lnTo>
                    <a:pt x="1442961" y="15176"/>
                  </a:lnTo>
                  <a:lnTo>
                    <a:pt x="1446428" y="9398"/>
                  </a:lnTo>
                  <a:close/>
                </a:path>
              </a:pathLst>
            </a:custGeom>
            <a:solidFill>
              <a:srgbClr val="0404F8"/>
            </a:solidFill>
          </p:spPr>
          <p:txBody>
            <a:bodyPr wrap="square" lIns="0" tIns="0" rIns="0" bIns="0" rtlCol="0"/>
            <a:lstStyle/>
            <a:p>
              <a:endParaRPr/>
            </a:p>
          </p:txBody>
        </p:sp>
        <p:sp>
          <p:nvSpPr>
            <p:cNvPr id="25" name="object 25"/>
            <p:cNvSpPr/>
            <p:nvPr/>
          </p:nvSpPr>
          <p:spPr>
            <a:xfrm>
              <a:off x="9699853" y="4508131"/>
              <a:ext cx="535940" cy="380365"/>
            </a:xfrm>
            <a:custGeom>
              <a:avLst/>
              <a:gdLst/>
              <a:ahLst/>
              <a:cxnLst/>
              <a:rect l="l" t="t" r="r" b="b"/>
              <a:pathLst>
                <a:path w="535940" h="380364">
                  <a:moveTo>
                    <a:pt x="6311" y="255841"/>
                  </a:moveTo>
                  <a:lnTo>
                    <a:pt x="1155" y="254762"/>
                  </a:lnTo>
                  <a:lnTo>
                    <a:pt x="0" y="259918"/>
                  </a:lnTo>
                  <a:lnTo>
                    <a:pt x="5702" y="261620"/>
                  </a:lnTo>
                  <a:lnTo>
                    <a:pt x="6311" y="255841"/>
                  </a:lnTo>
                  <a:close/>
                </a:path>
                <a:path w="535940" h="380364">
                  <a:moveTo>
                    <a:pt x="10858" y="233870"/>
                  </a:moveTo>
                  <a:lnTo>
                    <a:pt x="5702" y="232714"/>
                  </a:lnTo>
                  <a:lnTo>
                    <a:pt x="4000" y="237871"/>
                  </a:lnTo>
                  <a:lnTo>
                    <a:pt x="9702" y="239572"/>
                  </a:lnTo>
                  <a:lnTo>
                    <a:pt x="10858" y="233870"/>
                  </a:lnTo>
                  <a:close/>
                </a:path>
                <a:path w="535940" h="380364">
                  <a:moveTo>
                    <a:pt x="15100" y="212432"/>
                  </a:moveTo>
                  <a:lnTo>
                    <a:pt x="9702" y="210743"/>
                  </a:lnTo>
                  <a:lnTo>
                    <a:pt x="8013" y="216446"/>
                  </a:lnTo>
                  <a:lnTo>
                    <a:pt x="13944" y="217601"/>
                  </a:lnTo>
                  <a:lnTo>
                    <a:pt x="15100" y="212432"/>
                  </a:lnTo>
                  <a:close/>
                </a:path>
                <a:path w="535940" h="380364">
                  <a:moveTo>
                    <a:pt x="19100" y="190398"/>
                  </a:moveTo>
                  <a:lnTo>
                    <a:pt x="13944" y="188696"/>
                  </a:lnTo>
                  <a:lnTo>
                    <a:pt x="13398" y="194475"/>
                  </a:lnTo>
                  <a:lnTo>
                    <a:pt x="18567" y="195554"/>
                  </a:lnTo>
                  <a:lnTo>
                    <a:pt x="19100" y="190398"/>
                  </a:lnTo>
                  <a:close/>
                </a:path>
                <a:path w="535940" h="380364">
                  <a:moveTo>
                    <a:pt x="23723" y="168427"/>
                  </a:moveTo>
                  <a:lnTo>
                    <a:pt x="18567" y="167271"/>
                  </a:lnTo>
                  <a:lnTo>
                    <a:pt x="17411" y="172427"/>
                  </a:lnTo>
                  <a:lnTo>
                    <a:pt x="22567" y="173583"/>
                  </a:lnTo>
                  <a:lnTo>
                    <a:pt x="23723" y="168427"/>
                  </a:lnTo>
                  <a:close/>
                </a:path>
                <a:path w="535940" h="380364">
                  <a:moveTo>
                    <a:pt x="32270" y="174129"/>
                  </a:moveTo>
                  <a:lnTo>
                    <a:pt x="29425" y="168960"/>
                  </a:lnTo>
                  <a:lnTo>
                    <a:pt x="24879" y="171894"/>
                  </a:lnTo>
                  <a:lnTo>
                    <a:pt x="27724" y="177215"/>
                  </a:lnTo>
                  <a:lnTo>
                    <a:pt x="32270" y="174129"/>
                  </a:lnTo>
                  <a:close/>
                </a:path>
                <a:path w="535940" h="380364">
                  <a:moveTo>
                    <a:pt x="43370" y="196176"/>
                  </a:moveTo>
                  <a:lnTo>
                    <a:pt x="40513" y="191008"/>
                  </a:lnTo>
                  <a:lnTo>
                    <a:pt x="35737" y="193865"/>
                  </a:lnTo>
                  <a:lnTo>
                    <a:pt x="37668" y="199263"/>
                  </a:lnTo>
                  <a:lnTo>
                    <a:pt x="43370" y="196176"/>
                  </a:lnTo>
                  <a:close/>
                </a:path>
                <a:path w="535940" h="380364">
                  <a:moveTo>
                    <a:pt x="49682" y="186385"/>
                  </a:moveTo>
                  <a:lnTo>
                    <a:pt x="43980" y="184683"/>
                  </a:lnTo>
                  <a:lnTo>
                    <a:pt x="42824" y="190398"/>
                  </a:lnTo>
                  <a:lnTo>
                    <a:pt x="47993" y="191554"/>
                  </a:lnTo>
                  <a:lnTo>
                    <a:pt x="49682" y="186385"/>
                  </a:lnTo>
                  <a:close/>
                </a:path>
                <a:path w="535940" h="380364">
                  <a:moveTo>
                    <a:pt x="54305" y="164414"/>
                  </a:moveTo>
                  <a:lnTo>
                    <a:pt x="49149" y="163258"/>
                  </a:lnTo>
                  <a:lnTo>
                    <a:pt x="47447" y="168427"/>
                  </a:lnTo>
                  <a:lnTo>
                    <a:pt x="53149" y="169583"/>
                  </a:lnTo>
                  <a:lnTo>
                    <a:pt x="54305" y="164414"/>
                  </a:lnTo>
                  <a:close/>
                </a:path>
                <a:path w="535940" h="380364">
                  <a:moveTo>
                    <a:pt x="58851" y="142367"/>
                  </a:moveTo>
                  <a:lnTo>
                    <a:pt x="53682" y="141211"/>
                  </a:lnTo>
                  <a:lnTo>
                    <a:pt x="53149" y="146380"/>
                  </a:lnTo>
                  <a:lnTo>
                    <a:pt x="57772" y="148145"/>
                  </a:lnTo>
                  <a:lnTo>
                    <a:pt x="58851" y="142367"/>
                  </a:lnTo>
                  <a:close/>
                </a:path>
                <a:path w="535940" h="380364">
                  <a:moveTo>
                    <a:pt x="65938" y="142367"/>
                  </a:moveTo>
                  <a:lnTo>
                    <a:pt x="64236" y="137210"/>
                  </a:lnTo>
                  <a:lnTo>
                    <a:pt x="58305" y="138366"/>
                  </a:lnTo>
                  <a:lnTo>
                    <a:pt x="60617" y="143522"/>
                  </a:lnTo>
                  <a:lnTo>
                    <a:pt x="65938" y="142367"/>
                  </a:lnTo>
                  <a:close/>
                </a:path>
                <a:path w="535940" h="380364">
                  <a:moveTo>
                    <a:pt x="74561" y="164414"/>
                  </a:moveTo>
                  <a:lnTo>
                    <a:pt x="72250" y="158635"/>
                  </a:lnTo>
                  <a:lnTo>
                    <a:pt x="67094" y="160413"/>
                  </a:lnTo>
                  <a:lnTo>
                    <a:pt x="69405" y="165569"/>
                  </a:lnTo>
                  <a:lnTo>
                    <a:pt x="74561" y="164414"/>
                  </a:lnTo>
                  <a:close/>
                </a:path>
                <a:path w="535940" h="380364">
                  <a:moveTo>
                    <a:pt x="83197" y="180682"/>
                  </a:moveTo>
                  <a:lnTo>
                    <a:pt x="77419" y="179527"/>
                  </a:lnTo>
                  <a:lnTo>
                    <a:pt x="77012" y="182105"/>
                  </a:lnTo>
                  <a:lnTo>
                    <a:pt x="76263" y="182372"/>
                  </a:lnTo>
                  <a:lnTo>
                    <a:pt x="76873" y="184150"/>
                  </a:lnTo>
                  <a:lnTo>
                    <a:pt x="79146" y="183578"/>
                  </a:lnTo>
                  <a:lnTo>
                    <a:pt x="81419" y="184150"/>
                  </a:lnTo>
                  <a:lnTo>
                    <a:pt x="83197" y="180682"/>
                  </a:lnTo>
                  <a:close/>
                </a:path>
                <a:path w="535940" h="380364">
                  <a:moveTo>
                    <a:pt x="88506" y="158635"/>
                  </a:moveTo>
                  <a:lnTo>
                    <a:pt x="83197" y="157480"/>
                  </a:lnTo>
                  <a:lnTo>
                    <a:pt x="81419" y="163258"/>
                  </a:lnTo>
                  <a:lnTo>
                    <a:pt x="87350" y="164414"/>
                  </a:lnTo>
                  <a:lnTo>
                    <a:pt x="88506" y="158635"/>
                  </a:lnTo>
                  <a:close/>
                </a:path>
                <a:path w="535940" h="380364">
                  <a:moveTo>
                    <a:pt x="94284" y="137210"/>
                  </a:moveTo>
                  <a:lnTo>
                    <a:pt x="88506" y="135509"/>
                  </a:lnTo>
                  <a:lnTo>
                    <a:pt x="87350" y="141211"/>
                  </a:lnTo>
                  <a:lnTo>
                    <a:pt x="93129" y="142367"/>
                  </a:lnTo>
                  <a:lnTo>
                    <a:pt x="94284" y="137210"/>
                  </a:lnTo>
                  <a:close/>
                </a:path>
                <a:path w="535940" h="380364">
                  <a:moveTo>
                    <a:pt x="99441" y="115239"/>
                  </a:moveTo>
                  <a:lnTo>
                    <a:pt x="94818" y="113461"/>
                  </a:lnTo>
                  <a:lnTo>
                    <a:pt x="93662" y="119240"/>
                  </a:lnTo>
                  <a:lnTo>
                    <a:pt x="98285" y="120396"/>
                  </a:lnTo>
                  <a:lnTo>
                    <a:pt x="99441" y="115239"/>
                  </a:lnTo>
                  <a:close/>
                </a:path>
                <a:path w="535940" h="380364">
                  <a:moveTo>
                    <a:pt x="105765" y="93192"/>
                  </a:moveTo>
                  <a:lnTo>
                    <a:pt x="99987" y="92036"/>
                  </a:lnTo>
                  <a:lnTo>
                    <a:pt x="98831" y="97205"/>
                  </a:lnTo>
                  <a:lnTo>
                    <a:pt x="104609" y="98361"/>
                  </a:lnTo>
                  <a:lnTo>
                    <a:pt x="105765" y="93192"/>
                  </a:lnTo>
                  <a:close/>
                </a:path>
                <a:path w="535940" h="380364">
                  <a:moveTo>
                    <a:pt x="111696" y="71221"/>
                  </a:moveTo>
                  <a:lnTo>
                    <a:pt x="105765" y="70065"/>
                  </a:lnTo>
                  <a:lnTo>
                    <a:pt x="104609" y="75234"/>
                  </a:lnTo>
                  <a:lnTo>
                    <a:pt x="109766" y="76923"/>
                  </a:lnTo>
                  <a:lnTo>
                    <a:pt x="111696" y="71221"/>
                  </a:lnTo>
                  <a:close/>
                </a:path>
                <a:path w="535940" h="380364">
                  <a:moveTo>
                    <a:pt x="123177" y="52108"/>
                  </a:moveTo>
                  <a:lnTo>
                    <a:pt x="120865" y="46939"/>
                  </a:lnTo>
                  <a:lnTo>
                    <a:pt x="116243" y="48018"/>
                  </a:lnTo>
                  <a:lnTo>
                    <a:pt x="116471" y="49098"/>
                  </a:lnTo>
                  <a:lnTo>
                    <a:pt x="111696" y="48018"/>
                  </a:lnTo>
                  <a:lnTo>
                    <a:pt x="109766" y="53263"/>
                  </a:lnTo>
                  <a:lnTo>
                    <a:pt x="115697" y="54952"/>
                  </a:lnTo>
                  <a:lnTo>
                    <a:pt x="116674" y="50025"/>
                  </a:lnTo>
                  <a:lnTo>
                    <a:pt x="117398" y="53263"/>
                  </a:lnTo>
                  <a:lnTo>
                    <a:pt x="123177" y="52108"/>
                  </a:lnTo>
                  <a:close/>
                </a:path>
                <a:path w="535940" h="380364">
                  <a:moveTo>
                    <a:pt x="128866" y="74079"/>
                  </a:moveTo>
                  <a:lnTo>
                    <a:pt x="127177" y="68376"/>
                  </a:lnTo>
                  <a:lnTo>
                    <a:pt x="122555" y="70065"/>
                  </a:lnTo>
                  <a:lnTo>
                    <a:pt x="123710" y="75234"/>
                  </a:lnTo>
                  <a:lnTo>
                    <a:pt x="128866" y="74079"/>
                  </a:lnTo>
                  <a:close/>
                </a:path>
                <a:path w="535940" h="380364">
                  <a:moveTo>
                    <a:pt x="134645" y="96126"/>
                  </a:moveTo>
                  <a:lnTo>
                    <a:pt x="132880" y="90335"/>
                  </a:lnTo>
                  <a:lnTo>
                    <a:pt x="127711" y="92036"/>
                  </a:lnTo>
                  <a:lnTo>
                    <a:pt x="130022" y="97205"/>
                  </a:lnTo>
                  <a:lnTo>
                    <a:pt x="134645" y="96126"/>
                  </a:lnTo>
                  <a:close/>
                </a:path>
                <a:path w="535940" h="380364">
                  <a:moveTo>
                    <a:pt x="141655" y="109461"/>
                  </a:moveTo>
                  <a:lnTo>
                    <a:pt x="135724" y="108140"/>
                  </a:lnTo>
                  <a:lnTo>
                    <a:pt x="134645" y="112928"/>
                  </a:lnTo>
                  <a:lnTo>
                    <a:pt x="135382" y="113195"/>
                  </a:lnTo>
                  <a:lnTo>
                    <a:pt x="134035" y="113461"/>
                  </a:lnTo>
                  <a:lnTo>
                    <a:pt x="134645" y="114617"/>
                  </a:lnTo>
                  <a:lnTo>
                    <a:pt x="137033" y="113779"/>
                  </a:lnTo>
                  <a:lnTo>
                    <a:pt x="139420" y="114617"/>
                  </a:lnTo>
                  <a:lnTo>
                    <a:pt x="141655" y="109461"/>
                  </a:lnTo>
                  <a:close/>
                </a:path>
                <a:path w="535940" h="380364">
                  <a:moveTo>
                    <a:pt x="148590" y="88023"/>
                  </a:moveTo>
                  <a:lnTo>
                    <a:pt x="142811" y="86334"/>
                  </a:lnTo>
                  <a:lnTo>
                    <a:pt x="141655" y="92036"/>
                  </a:lnTo>
                  <a:lnTo>
                    <a:pt x="146278" y="93192"/>
                  </a:lnTo>
                  <a:lnTo>
                    <a:pt x="148590" y="88023"/>
                  </a:lnTo>
                  <a:close/>
                </a:path>
                <a:path w="535940" h="380364">
                  <a:moveTo>
                    <a:pt x="155448" y="66052"/>
                  </a:moveTo>
                  <a:lnTo>
                    <a:pt x="150291" y="64363"/>
                  </a:lnTo>
                  <a:lnTo>
                    <a:pt x="148590" y="70065"/>
                  </a:lnTo>
                  <a:lnTo>
                    <a:pt x="153758" y="71221"/>
                  </a:lnTo>
                  <a:lnTo>
                    <a:pt x="155448" y="66052"/>
                  </a:lnTo>
                  <a:close/>
                </a:path>
                <a:path w="535940" h="380364">
                  <a:moveTo>
                    <a:pt x="163080" y="44018"/>
                  </a:moveTo>
                  <a:lnTo>
                    <a:pt x="157137" y="42862"/>
                  </a:lnTo>
                  <a:lnTo>
                    <a:pt x="155448" y="48018"/>
                  </a:lnTo>
                  <a:lnTo>
                    <a:pt x="160604" y="49174"/>
                  </a:lnTo>
                  <a:lnTo>
                    <a:pt x="163080" y="44018"/>
                  </a:lnTo>
                  <a:close/>
                </a:path>
                <a:path w="535940" h="380364">
                  <a:moveTo>
                    <a:pt x="169392" y="22047"/>
                  </a:moveTo>
                  <a:lnTo>
                    <a:pt x="164223" y="20891"/>
                  </a:lnTo>
                  <a:lnTo>
                    <a:pt x="163080" y="26047"/>
                  </a:lnTo>
                  <a:lnTo>
                    <a:pt x="167690" y="27749"/>
                  </a:lnTo>
                  <a:lnTo>
                    <a:pt x="169392" y="22047"/>
                  </a:lnTo>
                  <a:close/>
                </a:path>
                <a:path w="535940" h="380364">
                  <a:moveTo>
                    <a:pt x="176860" y="2311"/>
                  </a:moveTo>
                  <a:lnTo>
                    <a:pt x="175704" y="0"/>
                  </a:lnTo>
                  <a:lnTo>
                    <a:pt x="173431" y="1473"/>
                  </a:lnTo>
                  <a:lnTo>
                    <a:pt x="171157" y="609"/>
                  </a:lnTo>
                  <a:lnTo>
                    <a:pt x="169392" y="4089"/>
                  </a:lnTo>
                  <a:lnTo>
                    <a:pt x="175171" y="5778"/>
                  </a:lnTo>
                  <a:lnTo>
                    <a:pt x="175615" y="2870"/>
                  </a:lnTo>
                  <a:lnTo>
                    <a:pt x="176860" y="2311"/>
                  </a:lnTo>
                  <a:close/>
                </a:path>
                <a:path w="535940" h="380364">
                  <a:moveTo>
                    <a:pt x="187413" y="24358"/>
                  </a:moveTo>
                  <a:lnTo>
                    <a:pt x="184873" y="18415"/>
                  </a:lnTo>
                  <a:lnTo>
                    <a:pt x="179717" y="21424"/>
                  </a:lnTo>
                  <a:lnTo>
                    <a:pt x="182638" y="26593"/>
                  </a:lnTo>
                  <a:lnTo>
                    <a:pt x="187413" y="24358"/>
                  </a:lnTo>
                  <a:close/>
                </a:path>
                <a:path w="535940" h="380364">
                  <a:moveTo>
                    <a:pt x="198272" y="45783"/>
                  </a:moveTo>
                  <a:lnTo>
                    <a:pt x="195961" y="40386"/>
                  </a:lnTo>
                  <a:lnTo>
                    <a:pt x="190804" y="43472"/>
                  </a:lnTo>
                  <a:lnTo>
                    <a:pt x="193738" y="48641"/>
                  </a:lnTo>
                  <a:lnTo>
                    <a:pt x="198272" y="45783"/>
                  </a:lnTo>
                  <a:close/>
                </a:path>
                <a:path w="535940" h="380364">
                  <a:moveTo>
                    <a:pt x="209753" y="67754"/>
                  </a:moveTo>
                  <a:lnTo>
                    <a:pt x="206286" y="62433"/>
                  </a:lnTo>
                  <a:lnTo>
                    <a:pt x="201739" y="64897"/>
                  </a:lnTo>
                  <a:lnTo>
                    <a:pt x="204597" y="70612"/>
                  </a:lnTo>
                  <a:lnTo>
                    <a:pt x="209753" y="67754"/>
                  </a:lnTo>
                  <a:close/>
                </a:path>
                <a:path w="535940" h="380364">
                  <a:moveTo>
                    <a:pt x="216306" y="58966"/>
                  </a:moveTo>
                  <a:lnTo>
                    <a:pt x="211061" y="57810"/>
                  </a:lnTo>
                  <a:lnTo>
                    <a:pt x="209753" y="62979"/>
                  </a:lnTo>
                  <a:lnTo>
                    <a:pt x="215150" y="64363"/>
                  </a:lnTo>
                  <a:lnTo>
                    <a:pt x="216306" y="58966"/>
                  </a:lnTo>
                  <a:close/>
                </a:path>
                <a:path w="535940" h="380364">
                  <a:moveTo>
                    <a:pt x="222008" y="36995"/>
                  </a:moveTo>
                  <a:lnTo>
                    <a:pt x="216306" y="35839"/>
                  </a:lnTo>
                  <a:lnTo>
                    <a:pt x="215150" y="41008"/>
                  </a:lnTo>
                  <a:lnTo>
                    <a:pt x="220306" y="42862"/>
                  </a:lnTo>
                  <a:lnTo>
                    <a:pt x="222008" y="36995"/>
                  </a:lnTo>
                  <a:close/>
                </a:path>
                <a:path w="535940" h="380364">
                  <a:moveTo>
                    <a:pt x="227698" y="44018"/>
                  </a:moveTo>
                  <a:lnTo>
                    <a:pt x="226631" y="38074"/>
                  </a:lnTo>
                  <a:lnTo>
                    <a:pt x="221462" y="39852"/>
                  </a:lnTo>
                  <a:lnTo>
                    <a:pt x="223164" y="45173"/>
                  </a:lnTo>
                  <a:lnTo>
                    <a:pt x="227698" y="44018"/>
                  </a:lnTo>
                  <a:close/>
                </a:path>
                <a:path w="535940" h="380364">
                  <a:moveTo>
                    <a:pt x="235178" y="66052"/>
                  </a:moveTo>
                  <a:lnTo>
                    <a:pt x="233476" y="60121"/>
                  </a:lnTo>
                  <a:lnTo>
                    <a:pt x="228854" y="61823"/>
                  </a:lnTo>
                  <a:lnTo>
                    <a:pt x="230009" y="67221"/>
                  </a:lnTo>
                  <a:lnTo>
                    <a:pt x="235178" y="66052"/>
                  </a:lnTo>
                  <a:close/>
                </a:path>
                <a:path w="535940" h="380364">
                  <a:moveTo>
                    <a:pt x="242265" y="88023"/>
                  </a:moveTo>
                  <a:lnTo>
                    <a:pt x="241109" y="82092"/>
                  </a:lnTo>
                  <a:lnTo>
                    <a:pt x="235178" y="83248"/>
                  </a:lnTo>
                  <a:lnTo>
                    <a:pt x="237718" y="89179"/>
                  </a:lnTo>
                  <a:lnTo>
                    <a:pt x="242265" y="88023"/>
                  </a:lnTo>
                  <a:close/>
                </a:path>
                <a:path w="535940" h="380364">
                  <a:moveTo>
                    <a:pt x="249732" y="109461"/>
                  </a:moveTo>
                  <a:lnTo>
                    <a:pt x="248043" y="104140"/>
                  </a:lnTo>
                  <a:lnTo>
                    <a:pt x="242265" y="105295"/>
                  </a:lnTo>
                  <a:lnTo>
                    <a:pt x="244576" y="111226"/>
                  </a:lnTo>
                  <a:lnTo>
                    <a:pt x="249732" y="109461"/>
                  </a:lnTo>
                  <a:close/>
                </a:path>
                <a:path w="535940" h="380364">
                  <a:moveTo>
                    <a:pt x="256590" y="131495"/>
                  </a:moveTo>
                  <a:lnTo>
                    <a:pt x="254901" y="126111"/>
                  </a:lnTo>
                  <a:lnTo>
                    <a:pt x="249732" y="127266"/>
                  </a:lnTo>
                  <a:lnTo>
                    <a:pt x="251434" y="133197"/>
                  </a:lnTo>
                  <a:lnTo>
                    <a:pt x="256590" y="131495"/>
                  </a:lnTo>
                  <a:close/>
                </a:path>
                <a:path w="535940" h="380364">
                  <a:moveTo>
                    <a:pt x="263677" y="153466"/>
                  </a:moveTo>
                  <a:lnTo>
                    <a:pt x="262521" y="148145"/>
                  </a:lnTo>
                  <a:lnTo>
                    <a:pt x="256590" y="149313"/>
                  </a:lnTo>
                  <a:lnTo>
                    <a:pt x="258902" y="154622"/>
                  </a:lnTo>
                  <a:lnTo>
                    <a:pt x="263677" y="153466"/>
                  </a:lnTo>
                  <a:close/>
                </a:path>
                <a:path w="535940" h="380364">
                  <a:moveTo>
                    <a:pt x="271145" y="165569"/>
                  </a:moveTo>
                  <a:lnTo>
                    <a:pt x="265988" y="164414"/>
                  </a:lnTo>
                  <a:lnTo>
                    <a:pt x="264299" y="169583"/>
                  </a:lnTo>
                  <a:lnTo>
                    <a:pt x="269455" y="171272"/>
                  </a:lnTo>
                  <a:lnTo>
                    <a:pt x="271145" y="165569"/>
                  </a:lnTo>
                  <a:close/>
                </a:path>
                <a:path w="535940" h="380364">
                  <a:moveTo>
                    <a:pt x="278003" y="143522"/>
                  </a:moveTo>
                  <a:lnTo>
                    <a:pt x="272846" y="142367"/>
                  </a:lnTo>
                  <a:lnTo>
                    <a:pt x="271145" y="148145"/>
                  </a:lnTo>
                  <a:lnTo>
                    <a:pt x="276313" y="149313"/>
                  </a:lnTo>
                  <a:lnTo>
                    <a:pt x="278003" y="143522"/>
                  </a:lnTo>
                  <a:close/>
                </a:path>
                <a:path w="535940" h="380364">
                  <a:moveTo>
                    <a:pt x="284937" y="122097"/>
                  </a:moveTo>
                  <a:lnTo>
                    <a:pt x="279158" y="120396"/>
                  </a:lnTo>
                  <a:lnTo>
                    <a:pt x="278003" y="126111"/>
                  </a:lnTo>
                  <a:lnTo>
                    <a:pt x="283171" y="127266"/>
                  </a:lnTo>
                  <a:lnTo>
                    <a:pt x="284937" y="122097"/>
                  </a:lnTo>
                  <a:close/>
                </a:path>
                <a:path w="535940" h="380364">
                  <a:moveTo>
                    <a:pt x="291414" y="139522"/>
                  </a:moveTo>
                  <a:lnTo>
                    <a:pt x="289712" y="134353"/>
                  </a:lnTo>
                  <a:lnTo>
                    <a:pt x="284327" y="135509"/>
                  </a:lnTo>
                  <a:lnTo>
                    <a:pt x="286245" y="141211"/>
                  </a:lnTo>
                  <a:lnTo>
                    <a:pt x="291414" y="139522"/>
                  </a:lnTo>
                  <a:close/>
                </a:path>
                <a:path w="535940" h="380364">
                  <a:moveTo>
                    <a:pt x="298259" y="161569"/>
                  </a:moveTo>
                  <a:lnTo>
                    <a:pt x="296037" y="156400"/>
                  </a:lnTo>
                  <a:lnTo>
                    <a:pt x="291414" y="157480"/>
                  </a:lnTo>
                  <a:lnTo>
                    <a:pt x="292569" y="163258"/>
                  </a:lnTo>
                  <a:lnTo>
                    <a:pt x="298259" y="161569"/>
                  </a:lnTo>
                  <a:close/>
                </a:path>
                <a:path w="535940" h="380364">
                  <a:moveTo>
                    <a:pt x="304038" y="183527"/>
                  </a:moveTo>
                  <a:lnTo>
                    <a:pt x="302882" y="177825"/>
                  </a:lnTo>
                  <a:lnTo>
                    <a:pt x="297192" y="179527"/>
                  </a:lnTo>
                  <a:lnTo>
                    <a:pt x="299415" y="184683"/>
                  </a:lnTo>
                  <a:lnTo>
                    <a:pt x="304038" y="183527"/>
                  </a:lnTo>
                  <a:close/>
                </a:path>
                <a:path w="535940" h="380364">
                  <a:moveTo>
                    <a:pt x="311124" y="205574"/>
                  </a:moveTo>
                  <a:lnTo>
                    <a:pt x="309740" y="199796"/>
                  </a:lnTo>
                  <a:lnTo>
                    <a:pt x="304038" y="201498"/>
                  </a:lnTo>
                  <a:lnTo>
                    <a:pt x="305739" y="206654"/>
                  </a:lnTo>
                  <a:lnTo>
                    <a:pt x="311124" y="205574"/>
                  </a:lnTo>
                  <a:close/>
                </a:path>
                <a:path w="535940" h="380364">
                  <a:moveTo>
                    <a:pt x="317982" y="227012"/>
                  </a:moveTo>
                  <a:lnTo>
                    <a:pt x="316293" y="221843"/>
                  </a:lnTo>
                  <a:lnTo>
                    <a:pt x="311124" y="223532"/>
                  </a:lnTo>
                  <a:lnTo>
                    <a:pt x="312826" y="228701"/>
                  </a:lnTo>
                  <a:lnTo>
                    <a:pt x="317982" y="227012"/>
                  </a:lnTo>
                  <a:close/>
                </a:path>
                <a:path w="535940" h="380364">
                  <a:moveTo>
                    <a:pt x="330085" y="247815"/>
                  </a:moveTo>
                  <a:lnTo>
                    <a:pt x="324916" y="246659"/>
                  </a:lnTo>
                  <a:lnTo>
                    <a:pt x="324218" y="248704"/>
                  </a:lnTo>
                  <a:lnTo>
                    <a:pt x="322605" y="243814"/>
                  </a:lnTo>
                  <a:lnTo>
                    <a:pt x="317449" y="244970"/>
                  </a:lnTo>
                  <a:lnTo>
                    <a:pt x="318604" y="250672"/>
                  </a:lnTo>
                  <a:lnTo>
                    <a:pt x="324104" y="249034"/>
                  </a:lnTo>
                  <a:lnTo>
                    <a:pt x="323151" y="251828"/>
                  </a:lnTo>
                  <a:lnTo>
                    <a:pt x="328930" y="252984"/>
                  </a:lnTo>
                  <a:lnTo>
                    <a:pt x="330085" y="247815"/>
                  </a:lnTo>
                  <a:close/>
                </a:path>
                <a:path w="535940" h="380364">
                  <a:moveTo>
                    <a:pt x="335241" y="225856"/>
                  </a:moveTo>
                  <a:lnTo>
                    <a:pt x="329463" y="224701"/>
                  </a:lnTo>
                  <a:lnTo>
                    <a:pt x="328307" y="229857"/>
                  </a:lnTo>
                  <a:lnTo>
                    <a:pt x="333463" y="231559"/>
                  </a:lnTo>
                  <a:lnTo>
                    <a:pt x="335241" y="225856"/>
                  </a:lnTo>
                  <a:close/>
                </a:path>
                <a:path w="535940" h="380364">
                  <a:moveTo>
                    <a:pt x="342252" y="227012"/>
                  </a:moveTo>
                  <a:lnTo>
                    <a:pt x="340017" y="221843"/>
                  </a:lnTo>
                  <a:lnTo>
                    <a:pt x="334619" y="223532"/>
                  </a:lnTo>
                  <a:lnTo>
                    <a:pt x="336550" y="228701"/>
                  </a:lnTo>
                  <a:lnTo>
                    <a:pt x="342252" y="227012"/>
                  </a:lnTo>
                  <a:close/>
                </a:path>
                <a:path w="535940" h="380364">
                  <a:moveTo>
                    <a:pt x="349719" y="248970"/>
                  </a:moveTo>
                  <a:lnTo>
                    <a:pt x="347408" y="243814"/>
                  </a:lnTo>
                  <a:lnTo>
                    <a:pt x="342861" y="244970"/>
                  </a:lnTo>
                  <a:lnTo>
                    <a:pt x="344563" y="250672"/>
                  </a:lnTo>
                  <a:lnTo>
                    <a:pt x="349719" y="248970"/>
                  </a:lnTo>
                  <a:close/>
                </a:path>
                <a:path w="535940" h="380364">
                  <a:moveTo>
                    <a:pt x="357809" y="271018"/>
                  </a:moveTo>
                  <a:lnTo>
                    <a:pt x="355498" y="265861"/>
                  </a:lnTo>
                  <a:lnTo>
                    <a:pt x="350342" y="266941"/>
                  </a:lnTo>
                  <a:lnTo>
                    <a:pt x="352031" y="272097"/>
                  </a:lnTo>
                  <a:lnTo>
                    <a:pt x="357809" y="271018"/>
                  </a:lnTo>
                  <a:close/>
                </a:path>
                <a:path w="535940" h="380364">
                  <a:moveTo>
                    <a:pt x="365442" y="292989"/>
                  </a:moveTo>
                  <a:lnTo>
                    <a:pt x="363131" y="287820"/>
                  </a:lnTo>
                  <a:lnTo>
                    <a:pt x="358355" y="288988"/>
                  </a:lnTo>
                  <a:lnTo>
                    <a:pt x="360819" y="294144"/>
                  </a:lnTo>
                  <a:lnTo>
                    <a:pt x="365442" y="292989"/>
                  </a:lnTo>
                  <a:close/>
                </a:path>
                <a:path w="535940" h="380364">
                  <a:moveTo>
                    <a:pt x="373443" y="315036"/>
                  </a:moveTo>
                  <a:lnTo>
                    <a:pt x="371754" y="309257"/>
                  </a:lnTo>
                  <a:lnTo>
                    <a:pt x="365975" y="310946"/>
                  </a:lnTo>
                  <a:lnTo>
                    <a:pt x="368287" y="316115"/>
                  </a:lnTo>
                  <a:lnTo>
                    <a:pt x="373443" y="315036"/>
                  </a:lnTo>
                  <a:close/>
                </a:path>
                <a:path w="535940" h="380364">
                  <a:moveTo>
                    <a:pt x="380923" y="337007"/>
                  </a:moveTo>
                  <a:lnTo>
                    <a:pt x="379222" y="331304"/>
                  </a:lnTo>
                  <a:lnTo>
                    <a:pt x="374599" y="332384"/>
                  </a:lnTo>
                  <a:lnTo>
                    <a:pt x="375754" y="338162"/>
                  </a:lnTo>
                  <a:lnTo>
                    <a:pt x="380923" y="337007"/>
                  </a:lnTo>
                  <a:close/>
                </a:path>
                <a:path w="535940" h="380364">
                  <a:moveTo>
                    <a:pt x="397179" y="337007"/>
                  </a:moveTo>
                  <a:lnTo>
                    <a:pt x="392557" y="332384"/>
                  </a:lnTo>
                  <a:lnTo>
                    <a:pt x="387388" y="337540"/>
                  </a:lnTo>
                  <a:lnTo>
                    <a:pt x="391401" y="341630"/>
                  </a:lnTo>
                  <a:lnTo>
                    <a:pt x="397179" y="337007"/>
                  </a:lnTo>
                  <a:close/>
                </a:path>
                <a:path w="535940" h="380364">
                  <a:moveTo>
                    <a:pt x="408038" y="351345"/>
                  </a:moveTo>
                  <a:lnTo>
                    <a:pt x="405803" y="346176"/>
                  </a:lnTo>
                  <a:lnTo>
                    <a:pt x="400646" y="347332"/>
                  </a:lnTo>
                  <a:lnTo>
                    <a:pt x="402336" y="353110"/>
                  </a:lnTo>
                  <a:lnTo>
                    <a:pt x="408038" y="351345"/>
                  </a:lnTo>
                  <a:close/>
                </a:path>
                <a:path w="535940" h="380364">
                  <a:moveTo>
                    <a:pt x="416280" y="373392"/>
                  </a:moveTo>
                  <a:lnTo>
                    <a:pt x="413969" y="368223"/>
                  </a:lnTo>
                  <a:lnTo>
                    <a:pt x="409194" y="369379"/>
                  </a:lnTo>
                  <a:lnTo>
                    <a:pt x="411734" y="375081"/>
                  </a:lnTo>
                  <a:lnTo>
                    <a:pt x="416280" y="373392"/>
                  </a:lnTo>
                  <a:close/>
                </a:path>
                <a:path w="535940" h="380364">
                  <a:moveTo>
                    <a:pt x="427215" y="373926"/>
                  </a:moveTo>
                  <a:lnTo>
                    <a:pt x="422592" y="371614"/>
                  </a:lnTo>
                  <a:lnTo>
                    <a:pt x="419125" y="377012"/>
                  </a:lnTo>
                  <a:lnTo>
                    <a:pt x="423748" y="379857"/>
                  </a:lnTo>
                  <a:lnTo>
                    <a:pt x="427215" y="373926"/>
                  </a:lnTo>
                  <a:close/>
                </a:path>
                <a:path w="535940" h="380364">
                  <a:moveTo>
                    <a:pt x="440004" y="352501"/>
                  </a:moveTo>
                  <a:lnTo>
                    <a:pt x="435381" y="349643"/>
                  </a:lnTo>
                  <a:lnTo>
                    <a:pt x="431761" y="354965"/>
                  </a:lnTo>
                  <a:lnTo>
                    <a:pt x="437159" y="357898"/>
                  </a:lnTo>
                  <a:lnTo>
                    <a:pt x="440004" y="352501"/>
                  </a:lnTo>
                  <a:close/>
                </a:path>
                <a:path w="535940" h="380364">
                  <a:moveTo>
                    <a:pt x="453174" y="330530"/>
                  </a:moveTo>
                  <a:lnTo>
                    <a:pt x="448627" y="327596"/>
                  </a:lnTo>
                  <a:lnTo>
                    <a:pt x="445160" y="333540"/>
                  </a:lnTo>
                  <a:lnTo>
                    <a:pt x="449783" y="335851"/>
                  </a:lnTo>
                  <a:lnTo>
                    <a:pt x="453174" y="330530"/>
                  </a:lnTo>
                  <a:close/>
                </a:path>
                <a:path w="535940" h="380364">
                  <a:moveTo>
                    <a:pt x="469430" y="332384"/>
                  </a:moveTo>
                  <a:lnTo>
                    <a:pt x="464883" y="327063"/>
                  </a:lnTo>
                  <a:lnTo>
                    <a:pt x="460883" y="331304"/>
                  </a:lnTo>
                  <a:lnTo>
                    <a:pt x="465429" y="337007"/>
                  </a:lnTo>
                  <a:lnTo>
                    <a:pt x="469430" y="332384"/>
                  </a:lnTo>
                  <a:close/>
                </a:path>
                <a:path w="535940" h="380364">
                  <a:moveTo>
                    <a:pt x="488607" y="343865"/>
                  </a:moveTo>
                  <a:lnTo>
                    <a:pt x="483755" y="341630"/>
                  </a:lnTo>
                  <a:lnTo>
                    <a:pt x="479755" y="346798"/>
                  </a:lnTo>
                  <a:lnTo>
                    <a:pt x="483755" y="349643"/>
                  </a:lnTo>
                  <a:lnTo>
                    <a:pt x="488607" y="343865"/>
                  </a:lnTo>
                  <a:close/>
                </a:path>
                <a:path w="535940" h="380364">
                  <a:moveTo>
                    <a:pt x="504634" y="322440"/>
                  </a:moveTo>
                  <a:lnTo>
                    <a:pt x="500634" y="319582"/>
                  </a:lnTo>
                  <a:lnTo>
                    <a:pt x="496620" y="324751"/>
                  </a:lnTo>
                  <a:lnTo>
                    <a:pt x="500634" y="327596"/>
                  </a:lnTo>
                  <a:lnTo>
                    <a:pt x="504634" y="322440"/>
                  </a:lnTo>
                  <a:close/>
                </a:path>
                <a:path w="535940" h="380364">
                  <a:moveTo>
                    <a:pt x="516267" y="328752"/>
                  </a:moveTo>
                  <a:lnTo>
                    <a:pt x="514032" y="323596"/>
                  </a:lnTo>
                  <a:lnTo>
                    <a:pt x="508635" y="326440"/>
                  </a:lnTo>
                  <a:lnTo>
                    <a:pt x="511098" y="331838"/>
                  </a:lnTo>
                  <a:lnTo>
                    <a:pt x="516267" y="328752"/>
                  </a:lnTo>
                  <a:close/>
                </a:path>
                <a:path w="535940" h="380364">
                  <a:moveTo>
                    <a:pt x="525513" y="350799"/>
                  </a:moveTo>
                  <a:lnTo>
                    <a:pt x="523201" y="345643"/>
                  </a:lnTo>
                  <a:lnTo>
                    <a:pt x="518579" y="348488"/>
                  </a:lnTo>
                  <a:lnTo>
                    <a:pt x="520890" y="353809"/>
                  </a:lnTo>
                  <a:lnTo>
                    <a:pt x="525513" y="350799"/>
                  </a:lnTo>
                  <a:close/>
                </a:path>
                <a:path w="535940" h="380364">
                  <a:moveTo>
                    <a:pt x="535444" y="372770"/>
                  </a:moveTo>
                  <a:lnTo>
                    <a:pt x="532371" y="367601"/>
                  </a:lnTo>
                  <a:lnTo>
                    <a:pt x="527202" y="369912"/>
                  </a:lnTo>
                  <a:lnTo>
                    <a:pt x="529513" y="375856"/>
                  </a:lnTo>
                  <a:lnTo>
                    <a:pt x="535444" y="372770"/>
                  </a:lnTo>
                  <a:close/>
                </a:path>
              </a:pathLst>
            </a:custGeom>
            <a:solidFill>
              <a:srgbClr val="0404F8"/>
            </a:solidFill>
          </p:spPr>
          <p:txBody>
            <a:bodyPr wrap="square" lIns="0" tIns="0" rIns="0" bIns="0" rtlCol="0"/>
            <a:lstStyle/>
            <a:p>
              <a:endParaRPr/>
            </a:p>
          </p:txBody>
        </p:sp>
        <p:sp>
          <p:nvSpPr>
            <p:cNvPr id="26" name="object 26"/>
            <p:cNvSpPr/>
            <p:nvPr/>
          </p:nvSpPr>
          <p:spPr>
            <a:xfrm>
              <a:off x="9186976" y="4649342"/>
              <a:ext cx="519430" cy="224790"/>
            </a:xfrm>
            <a:custGeom>
              <a:avLst/>
              <a:gdLst/>
              <a:ahLst/>
              <a:cxnLst/>
              <a:rect l="l" t="t" r="r" b="b"/>
              <a:pathLst>
                <a:path w="519429" h="224789">
                  <a:moveTo>
                    <a:pt x="7620" y="115239"/>
                  </a:moveTo>
                  <a:lnTo>
                    <a:pt x="4775" y="110083"/>
                  </a:lnTo>
                  <a:lnTo>
                    <a:pt x="0" y="112395"/>
                  </a:lnTo>
                  <a:lnTo>
                    <a:pt x="3073" y="118097"/>
                  </a:lnTo>
                  <a:lnTo>
                    <a:pt x="7620" y="115239"/>
                  </a:lnTo>
                  <a:close/>
                </a:path>
                <a:path w="519429" h="224789">
                  <a:moveTo>
                    <a:pt x="17945" y="130886"/>
                  </a:moveTo>
                  <a:lnTo>
                    <a:pt x="12788" y="129806"/>
                  </a:lnTo>
                  <a:lnTo>
                    <a:pt x="11633" y="133819"/>
                  </a:lnTo>
                  <a:lnTo>
                    <a:pt x="11925" y="133934"/>
                  </a:lnTo>
                  <a:lnTo>
                    <a:pt x="11087" y="134353"/>
                  </a:lnTo>
                  <a:lnTo>
                    <a:pt x="11633" y="136055"/>
                  </a:lnTo>
                  <a:lnTo>
                    <a:pt x="13893" y="134658"/>
                  </a:lnTo>
                  <a:lnTo>
                    <a:pt x="16256" y="135509"/>
                  </a:lnTo>
                  <a:lnTo>
                    <a:pt x="17945" y="130886"/>
                  </a:lnTo>
                  <a:close/>
                </a:path>
                <a:path w="519429" h="224789">
                  <a:moveTo>
                    <a:pt x="25412" y="109461"/>
                  </a:moveTo>
                  <a:lnTo>
                    <a:pt x="19710" y="107759"/>
                  </a:lnTo>
                  <a:lnTo>
                    <a:pt x="18567" y="113550"/>
                  </a:lnTo>
                  <a:lnTo>
                    <a:pt x="23101" y="114630"/>
                  </a:lnTo>
                  <a:lnTo>
                    <a:pt x="25412" y="109461"/>
                  </a:lnTo>
                  <a:close/>
                </a:path>
                <a:path w="519429" h="224789">
                  <a:moveTo>
                    <a:pt x="33045" y="87490"/>
                  </a:moveTo>
                  <a:lnTo>
                    <a:pt x="27343" y="85801"/>
                  </a:lnTo>
                  <a:lnTo>
                    <a:pt x="26187" y="91503"/>
                  </a:lnTo>
                  <a:lnTo>
                    <a:pt x="30810" y="92659"/>
                  </a:lnTo>
                  <a:lnTo>
                    <a:pt x="33045" y="87490"/>
                  </a:lnTo>
                  <a:close/>
                </a:path>
                <a:path w="519429" h="224789">
                  <a:moveTo>
                    <a:pt x="40513" y="65443"/>
                  </a:moveTo>
                  <a:lnTo>
                    <a:pt x="34810" y="64363"/>
                  </a:lnTo>
                  <a:lnTo>
                    <a:pt x="33045" y="69532"/>
                  </a:lnTo>
                  <a:lnTo>
                    <a:pt x="38201" y="71221"/>
                  </a:lnTo>
                  <a:lnTo>
                    <a:pt x="40513" y="65443"/>
                  </a:lnTo>
                  <a:close/>
                </a:path>
                <a:path w="519429" h="224789">
                  <a:moveTo>
                    <a:pt x="47447" y="71221"/>
                  </a:moveTo>
                  <a:lnTo>
                    <a:pt x="45135" y="65443"/>
                  </a:lnTo>
                  <a:lnTo>
                    <a:pt x="40513" y="66598"/>
                  </a:lnTo>
                  <a:lnTo>
                    <a:pt x="41668" y="72390"/>
                  </a:lnTo>
                  <a:lnTo>
                    <a:pt x="47447" y="71221"/>
                  </a:lnTo>
                  <a:close/>
                </a:path>
                <a:path w="519429" h="224789">
                  <a:moveTo>
                    <a:pt x="54457" y="92659"/>
                  </a:moveTo>
                  <a:lnTo>
                    <a:pt x="52222" y="87490"/>
                  </a:lnTo>
                  <a:lnTo>
                    <a:pt x="47447" y="88646"/>
                  </a:lnTo>
                  <a:lnTo>
                    <a:pt x="48526" y="94348"/>
                  </a:lnTo>
                  <a:lnTo>
                    <a:pt x="54457" y="92659"/>
                  </a:lnTo>
                  <a:close/>
                </a:path>
                <a:path w="519429" h="224789">
                  <a:moveTo>
                    <a:pt x="61391" y="114630"/>
                  </a:moveTo>
                  <a:lnTo>
                    <a:pt x="59080" y="109461"/>
                  </a:lnTo>
                  <a:lnTo>
                    <a:pt x="54457" y="110617"/>
                  </a:lnTo>
                  <a:lnTo>
                    <a:pt x="55613" y="115785"/>
                  </a:lnTo>
                  <a:lnTo>
                    <a:pt x="61391" y="114630"/>
                  </a:lnTo>
                  <a:close/>
                </a:path>
                <a:path w="519429" h="224789">
                  <a:moveTo>
                    <a:pt x="67703" y="136664"/>
                  </a:moveTo>
                  <a:lnTo>
                    <a:pt x="65938" y="130886"/>
                  </a:lnTo>
                  <a:lnTo>
                    <a:pt x="61391" y="132664"/>
                  </a:lnTo>
                  <a:lnTo>
                    <a:pt x="62547" y="137833"/>
                  </a:lnTo>
                  <a:lnTo>
                    <a:pt x="67703" y="136664"/>
                  </a:lnTo>
                  <a:close/>
                </a:path>
                <a:path w="519429" h="224789">
                  <a:moveTo>
                    <a:pt x="74561" y="158635"/>
                  </a:moveTo>
                  <a:lnTo>
                    <a:pt x="72872" y="152933"/>
                  </a:lnTo>
                  <a:lnTo>
                    <a:pt x="67703" y="154635"/>
                  </a:lnTo>
                  <a:lnTo>
                    <a:pt x="69405" y="159791"/>
                  </a:lnTo>
                  <a:lnTo>
                    <a:pt x="74561" y="158635"/>
                  </a:lnTo>
                  <a:close/>
                </a:path>
                <a:path w="519429" h="224789">
                  <a:moveTo>
                    <a:pt x="81648" y="166738"/>
                  </a:moveTo>
                  <a:lnTo>
                    <a:pt x="76492" y="165582"/>
                  </a:lnTo>
                  <a:lnTo>
                    <a:pt x="74561" y="170891"/>
                  </a:lnTo>
                  <a:lnTo>
                    <a:pt x="79959" y="172046"/>
                  </a:lnTo>
                  <a:lnTo>
                    <a:pt x="81648" y="166738"/>
                  </a:lnTo>
                  <a:close/>
                </a:path>
                <a:path w="519429" h="224789">
                  <a:moveTo>
                    <a:pt x="87972" y="144691"/>
                  </a:moveTo>
                  <a:lnTo>
                    <a:pt x="83350" y="143535"/>
                  </a:lnTo>
                  <a:lnTo>
                    <a:pt x="81114" y="148932"/>
                  </a:lnTo>
                  <a:lnTo>
                    <a:pt x="86271" y="150622"/>
                  </a:lnTo>
                  <a:lnTo>
                    <a:pt x="87972" y="144691"/>
                  </a:lnTo>
                  <a:close/>
                </a:path>
                <a:path w="519429" h="224789">
                  <a:moveTo>
                    <a:pt x="94818" y="122720"/>
                  </a:moveTo>
                  <a:lnTo>
                    <a:pt x="89662" y="121564"/>
                  </a:lnTo>
                  <a:lnTo>
                    <a:pt x="87972" y="126885"/>
                  </a:lnTo>
                  <a:lnTo>
                    <a:pt x="93129" y="128651"/>
                  </a:lnTo>
                  <a:lnTo>
                    <a:pt x="94818" y="122720"/>
                  </a:lnTo>
                  <a:close/>
                </a:path>
                <a:path w="519429" h="224789">
                  <a:moveTo>
                    <a:pt x="101904" y="111772"/>
                  </a:moveTo>
                  <a:lnTo>
                    <a:pt x="99987" y="106603"/>
                  </a:lnTo>
                  <a:lnTo>
                    <a:pt x="94818" y="107759"/>
                  </a:lnTo>
                  <a:lnTo>
                    <a:pt x="95973" y="113550"/>
                  </a:lnTo>
                  <a:lnTo>
                    <a:pt x="101904" y="111772"/>
                  </a:lnTo>
                  <a:close/>
                </a:path>
                <a:path w="519429" h="224789">
                  <a:moveTo>
                    <a:pt x="107073" y="133819"/>
                  </a:moveTo>
                  <a:lnTo>
                    <a:pt x="105918" y="128651"/>
                  </a:lnTo>
                  <a:lnTo>
                    <a:pt x="99987" y="129806"/>
                  </a:lnTo>
                  <a:lnTo>
                    <a:pt x="101904" y="135509"/>
                  </a:lnTo>
                  <a:lnTo>
                    <a:pt x="107073" y="133819"/>
                  </a:lnTo>
                  <a:close/>
                </a:path>
                <a:path w="519429" h="224789">
                  <a:moveTo>
                    <a:pt x="112852" y="155790"/>
                  </a:moveTo>
                  <a:lnTo>
                    <a:pt x="111074" y="150622"/>
                  </a:lnTo>
                  <a:lnTo>
                    <a:pt x="106527" y="151777"/>
                  </a:lnTo>
                  <a:lnTo>
                    <a:pt x="107683" y="156946"/>
                  </a:lnTo>
                  <a:lnTo>
                    <a:pt x="112852" y="155790"/>
                  </a:lnTo>
                  <a:close/>
                </a:path>
                <a:path w="519429" h="224789">
                  <a:moveTo>
                    <a:pt x="118554" y="177838"/>
                  </a:moveTo>
                  <a:lnTo>
                    <a:pt x="117398" y="172046"/>
                  </a:lnTo>
                  <a:lnTo>
                    <a:pt x="111696" y="173824"/>
                  </a:lnTo>
                  <a:lnTo>
                    <a:pt x="113385" y="178993"/>
                  </a:lnTo>
                  <a:lnTo>
                    <a:pt x="118554" y="177838"/>
                  </a:lnTo>
                  <a:close/>
                </a:path>
                <a:path w="519429" h="224789">
                  <a:moveTo>
                    <a:pt x="129108" y="171513"/>
                  </a:moveTo>
                  <a:lnTo>
                    <a:pt x="124866" y="168579"/>
                  </a:lnTo>
                  <a:lnTo>
                    <a:pt x="121399" y="174358"/>
                  </a:lnTo>
                  <a:lnTo>
                    <a:pt x="126174" y="177215"/>
                  </a:lnTo>
                  <a:lnTo>
                    <a:pt x="129108" y="171513"/>
                  </a:lnTo>
                  <a:close/>
                </a:path>
                <a:path w="519429" h="224789">
                  <a:moveTo>
                    <a:pt x="142811" y="149466"/>
                  </a:moveTo>
                  <a:lnTo>
                    <a:pt x="138264" y="147154"/>
                  </a:lnTo>
                  <a:lnTo>
                    <a:pt x="135420" y="152323"/>
                  </a:lnTo>
                  <a:lnTo>
                    <a:pt x="139420" y="155244"/>
                  </a:lnTo>
                  <a:lnTo>
                    <a:pt x="142811" y="149466"/>
                  </a:lnTo>
                  <a:close/>
                </a:path>
                <a:path w="519429" h="224789">
                  <a:moveTo>
                    <a:pt x="156832" y="127495"/>
                  </a:moveTo>
                  <a:lnTo>
                    <a:pt x="151676" y="125183"/>
                  </a:lnTo>
                  <a:lnTo>
                    <a:pt x="147980" y="130352"/>
                  </a:lnTo>
                  <a:lnTo>
                    <a:pt x="153365" y="133197"/>
                  </a:lnTo>
                  <a:lnTo>
                    <a:pt x="156832" y="127495"/>
                  </a:lnTo>
                  <a:close/>
                </a:path>
                <a:path w="519429" h="224789">
                  <a:moveTo>
                    <a:pt x="164223" y="143535"/>
                  </a:moveTo>
                  <a:lnTo>
                    <a:pt x="161988" y="137833"/>
                  </a:lnTo>
                  <a:lnTo>
                    <a:pt x="157378" y="139522"/>
                  </a:lnTo>
                  <a:lnTo>
                    <a:pt x="158534" y="144691"/>
                  </a:lnTo>
                  <a:lnTo>
                    <a:pt x="164223" y="143535"/>
                  </a:lnTo>
                  <a:close/>
                </a:path>
                <a:path w="519429" h="224789">
                  <a:moveTo>
                    <a:pt x="170002" y="165582"/>
                  </a:moveTo>
                  <a:lnTo>
                    <a:pt x="168846" y="159791"/>
                  </a:lnTo>
                  <a:lnTo>
                    <a:pt x="163690" y="160947"/>
                  </a:lnTo>
                  <a:lnTo>
                    <a:pt x="164846" y="166738"/>
                  </a:lnTo>
                  <a:lnTo>
                    <a:pt x="170002" y="165582"/>
                  </a:lnTo>
                  <a:close/>
                </a:path>
                <a:path w="519429" h="224789">
                  <a:moveTo>
                    <a:pt x="178790" y="160413"/>
                  </a:moveTo>
                  <a:lnTo>
                    <a:pt x="172859" y="157556"/>
                  </a:lnTo>
                  <a:lnTo>
                    <a:pt x="170548" y="163258"/>
                  </a:lnTo>
                  <a:lnTo>
                    <a:pt x="175933" y="166116"/>
                  </a:lnTo>
                  <a:lnTo>
                    <a:pt x="178790" y="160413"/>
                  </a:lnTo>
                  <a:close/>
                </a:path>
                <a:path w="519429" h="224789">
                  <a:moveTo>
                    <a:pt x="187413" y="138366"/>
                  </a:moveTo>
                  <a:lnTo>
                    <a:pt x="182257" y="136055"/>
                  </a:lnTo>
                  <a:lnTo>
                    <a:pt x="179946" y="141224"/>
                  </a:lnTo>
                  <a:lnTo>
                    <a:pt x="185102" y="144145"/>
                  </a:lnTo>
                  <a:lnTo>
                    <a:pt x="187413" y="138366"/>
                  </a:lnTo>
                  <a:close/>
                </a:path>
                <a:path w="519429" h="224789">
                  <a:moveTo>
                    <a:pt x="195961" y="116941"/>
                  </a:moveTo>
                  <a:lnTo>
                    <a:pt x="190804" y="114084"/>
                  </a:lnTo>
                  <a:lnTo>
                    <a:pt x="188569" y="119253"/>
                  </a:lnTo>
                  <a:lnTo>
                    <a:pt x="194271" y="122097"/>
                  </a:lnTo>
                  <a:lnTo>
                    <a:pt x="195961" y="116941"/>
                  </a:lnTo>
                  <a:close/>
                </a:path>
                <a:path w="519429" h="224789">
                  <a:moveTo>
                    <a:pt x="205359" y="98361"/>
                  </a:moveTo>
                  <a:lnTo>
                    <a:pt x="203669" y="95504"/>
                  </a:lnTo>
                  <a:lnTo>
                    <a:pt x="200901" y="96177"/>
                  </a:lnTo>
                  <a:lnTo>
                    <a:pt x="198894" y="94970"/>
                  </a:lnTo>
                  <a:lnTo>
                    <a:pt x="197739" y="97815"/>
                  </a:lnTo>
                  <a:lnTo>
                    <a:pt x="199224" y="98475"/>
                  </a:lnTo>
                  <a:lnTo>
                    <a:pt x="199428" y="99517"/>
                  </a:lnTo>
                  <a:lnTo>
                    <a:pt x="200939" y="99225"/>
                  </a:lnTo>
                  <a:lnTo>
                    <a:pt x="203047" y="100139"/>
                  </a:lnTo>
                  <a:lnTo>
                    <a:pt x="203415" y="98742"/>
                  </a:lnTo>
                  <a:lnTo>
                    <a:pt x="205359" y="98361"/>
                  </a:lnTo>
                  <a:close/>
                </a:path>
                <a:path w="519429" h="224789">
                  <a:moveTo>
                    <a:pt x="212839" y="120408"/>
                  </a:moveTo>
                  <a:lnTo>
                    <a:pt x="211137" y="114630"/>
                  </a:lnTo>
                  <a:lnTo>
                    <a:pt x="205981" y="115785"/>
                  </a:lnTo>
                  <a:lnTo>
                    <a:pt x="207670" y="121564"/>
                  </a:lnTo>
                  <a:lnTo>
                    <a:pt x="212839" y="120408"/>
                  </a:lnTo>
                  <a:close/>
                </a:path>
                <a:path w="519429" h="224789">
                  <a:moveTo>
                    <a:pt x="220306" y="141833"/>
                  </a:moveTo>
                  <a:lnTo>
                    <a:pt x="219151" y="136664"/>
                  </a:lnTo>
                  <a:lnTo>
                    <a:pt x="213372" y="137833"/>
                  </a:lnTo>
                  <a:lnTo>
                    <a:pt x="215684" y="143535"/>
                  </a:lnTo>
                  <a:lnTo>
                    <a:pt x="220306" y="141833"/>
                  </a:lnTo>
                  <a:close/>
                </a:path>
                <a:path w="519429" h="224789">
                  <a:moveTo>
                    <a:pt x="228473" y="163804"/>
                  </a:moveTo>
                  <a:lnTo>
                    <a:pt x="226783" y="158635"/>
                  </a:lnTo>
                  <a:lnTo>
                    <a:pt x="220853" y="159791"/>
                  </a:lnTo>
                  <a:lnTo>
                    <a:pt x="223151" y="165582"/>
                  </a:lnTo>
                  <a:lnTo>
                    <a:pt x="228473" y="163804"/>
                  </a:lnTo>
                  <a:close/>
                </a:path>
                <a:path w="519429" h="224789">
                  <a:moveTo>
                    <a:pt x="236562" y="184696"/>
                  </a:moveTo>
                  <a:lnTo>
                    <a:pt x="235305" y="184340"/>
                  </a:lnTo>
                  <a:lnTo>
                    <a:pt x="234251" y="180073"/>
                  </a:lnTo>
                  <a:lnTo>
                    <a:pt x="229095" y="181838"/>
                  </a:lnTo>
                  <a:lnTo>
                    <a:pt x="230784" y="185851"/>
                  </a:lnTo>
                  <a:lnTo>
                    <a:pt x="233095" y="185280"/>
                  </a:lnTo>
                  <a:lnTo>
                    <a:pt x="235407" y="185851"/>
                  </a:lnTo>
                  <a:lnTo>
                    <a:pt x="236562" y="184696"/>
                  </a:lnTo>
                  <a:close/>
                </a:path>
                <a:path w="519429" h="224789">
                  <a:moveTo>
                    <a:pt x="242265" y="162725"/>
                  </a:moveTo>
                  <a:lnTo>
                    <a:pt x="237718" y="160947"/>
                  </a:lnTo>
                  <a:lnTo>
                    <a:pt x="235407" y="166738"/>
                  </a:lnTo>
                  <a:lnTo>
                    <a:pt x="241109" y="168046"/>
                  </a:lnTo>
                  <a:lnTo>
                    <a:pt x="242265" y="162725"/>
                  </a:lnTo>
                  <a:close/>
                </a:path>
                <a:path w="519429" h="224789">
                  <a:moveTo>
                    <a:pt x="249732" y="159791"/>
                  </a:moveTo>
                  <a:lnTo>
                    <a:pt x="248043" y="154635"/>
                  </a:lnTo>
                  <a:lnTo>
                    <a:pt x="242265" y="155790"/>
                  </a:lnTo>
                  <a:lnTo>
                    <a:pt x="244576" y="160947"/>
                  </a:lnTo>
                  <a:lnTo>
                    <a:pt x="249732" y="159791"/>
                  </a:lnTo>
                  <a:close/>
                </a:path>
                <a:path w="519429" h="224789">
                  <a:moveTo>
                    <a:pt x="257365" y="181838"/>
                  </a:moveTo>
                  <a:lnTo>
                    <a:pt x="255663" y="176682"/>
                  </a:lnTo>
                  <a:lnTo>
                    <a:pt x="250507" y="177838"/>
                  </a:lnTo>
                  <a:lnTo>
                    <a:pt x="252196" y="182994"/>
                  </a:lnTo>
                  <a:lnTo>
                    <a:pt x="257365" y="181838"/>
                  </a:lnTo>
                  <a:close/>
                </a:path>
                <a:path w="519429" h="224789">
                  <a:moveTo>
                    <a:pt x="264833" y="203809"/>
                  </a:moveTo>
                  <a:lnTo>
                    <a:pt x="263131" y="198107"/>
                  </a:lnTo>
                  <a:lnTo>
                    <a:pt x="257975" y="199796"/>
                  </a:lnTo>
                  <a:lnTo>
                    <a:pt x="260286" y="204965"/>
                  </a:lnTo>
                  <a:lnTo>
                    <a:pt x="264833" y="203809"/>
                  </a:lnTo>
                  <a:close/>
                </a:path>
                <a:path w="519429" h="224789">
                  <a:moveTo>
                    <a:pt x="273456" y="222389"/>
                  </a:moveTo>
                  <a:lnTo>
                    <a:pt x="271386" y="221246"/>
                  </a:lnTo>
                  <a:lnTo>
                    <a:pt x="271145" y="220078"/>
                  </a:lnTo>
                  <a:lnTo>
                    <a:pt x="269811" y="220383"/>
                  </a:lnTo>
                  <a:lnTo>
                    <a:pt x="268300" y="219532"/>
                  </a:lnTo>
                  <a:lnTo>
                    <a:pt x="267766" y="220840"/>
                  </a:lnTo>
                  <a:lnTo>
                    <a:pt x="265988" y="221234"/>
                  </a:lnTo>
                  <a:lnTo>
                    <a:pt x="267144" y="224078"/>
                  </a:lnTo>
                  <a:lnTo>
                    <a:pt x="269443" y="223545"/>
                  </a:lnTo>
                  <a:lnTo>
                    <a:pt x="271767" y="224701"/>
                  </a:lnTo>
                  <a:lnTo>
                    <a:pt x="273456" y="222389"/>
                  </a:lnTo>
                  <a:close/>
                </a:path>
                <a:path w="519429" h="224789">
                  <a:moveTo>
                    <a:pt x="282778" y="200418"/>
                  </a:moveTo>
                  <a:lnTo>
                    <a:pt x="278231" y="197485"/>
                  </a:lnTo>
                  <a:lnTo>
                    <a:pt x="275386" y="202653"/>
                  </a:lnTo>
                  <a:lnTo>
                    <a:pt x="281089" y="205587"/>
                  </a:lnTo>
                  <a:lnTo>
                    <a:pt x="282778" y="200418"/>
                  </a:lnTo>
                  <a:close/>
                </a:path>
                <a:path w="519429" h="224789">
                  <a:moveTo>
                    <a:pt x="293179" y="178371"/>
                  </a:moveTo>
                  <a:lnTo>
                    <a:pt x="287401" y="175526"/>
                  </a:lnTo>
                  <a:lnTo>
                    <a:pt x="285711" y="181229"/>
                  </a:lnTo>
                  <a:lnTo>
                    <a:pt x="290258" y="183540"/>
                  </a:lnTo>
                  <a:lnTo>
                    <a:pt x="293179" y="178371"/>
                  </a:lnTo>
                  <a:close/>
                </a:path>
                <a:path w="519429" h="224789">
                  <a:moveTo>
                    <a:pt x="303110" y="156400"/>
                  </a:moveTo>
                  <a:lnTo>
                    <a:pt x="297726" y="153479"/>
                  </a:lnTo>
                  <a:lnTo>
                    <a:pt x="295414" y="159258"/>
                  </a:lnTo>
                  <a:lnTo>
                    <a:pt x="300189" y="162102"/>
                  </a:lnTo>
                  <a:lnTo>
                    <a:pt x="303110" y="156400"/>
                  </a:lnTo>
                  <a:close/>
                </a:path>
                <a:path w="519429" h="224789">
                  <a:moveTo>
                    <a:pt x="312280" y="134353"/>
                  </a:moveTo>
                  <a:lnTo>
                    <a:pt x="307657" y="132041"/>
                  </a:lnTo>
                  <a:lnTo>
                    <a:pt x="305346" y="137210"/>
                  </a:lnTo>
                  <a:lnTo>
                    <a:pt x="310515" y="140144"/>
                  </a:lnTo>
                  <a:lnTo>
                    <a:pt x="312280" y="134353"/>
                  </a:lnTo>
                  <a:close/>
                </a:path>
                <a:path w="519429" h="224789">
                  <a:moveTo>
                    <a:pt x="322605" y="112395"/>
                  </a:moveTo>
                  <a:lnTo>
                    <a:pt x="317982" y="110083"/>
                  </a:lnTo>
                  <a:lnTo>
                    <a:pt x="315137" y="115239"/>
                  </a:lnTo>
                  <a:lnTo>
                    <a:pt x="319760" y="118097"/>
                  </a:lnTo>
                  <a:lnTo>
                    <a:pt x="322605" y="112395"/>
                  </a:lnTo>
                  <a:close/>
                </a:path>
                <a:path w="519429" h="224789">
                  <a:moveTo>
                    <a:pt x="334848" y="127495"/>
                  </a:moveTo>
                  <a:lnTo>
                    <a:pt x="332536" y="122097"/>
                  </a:lnTo>
                  <a:lnTo>
                    <a:pt x="327380" y="125183"/>
                  </a:lnTo>
                  <a:lnTo>
                    <a:pt x="330238" y="130352"/>
                  </a:lnTo>
                  <a:lnTo>
                    <a:pt x="334848" y="127495"/>
                  </a:lnTo>
                  <a:close/>
                </a:path>
                <a:path w="519429" h="224789">
                  <a:moveTo>
                    <a:pt x="348564" y="149466"/>
                  </a:moveTo>
                  <a:lnTo>
                    <a:pt x="345173" y="144145"/>
                  </a:lnTo>
                  <a:lnTo>
                    <a:pt x="340550" y="147154"/>
                  </a:lnTo>
                  <a:lnTo>
                    <a:pt x="344017" y="152323"/>
                  </a:lnTo>
                  <a:lnTo>
                    <a:pt x="348564" y="149466"/>
                  </a:lnTo>
                  <a:close/>
                </a:path>
                <a:path w="519429" h="224789">
                  <a:moveTo>
                    <a:pt x="356806" y="135509"/>
                  </a:moveTo>
                  <a:lnTo>
                    <a:pt x="351650" y="133819"/>
                  </a:lnTo>
                  <a:lnTo>
                    <a:pt x="349186" y="139522"/>
                  </a:lnTo>
                  <a:lnTo>
                    <a:pt x="355117" y="140677"/>
                  </a:lnTo>
                  <a:lnTo>
                    <a:pt x="356806" y="135509"/>
                  </a:lnTo>
                  <a:close/>
                </a:path>
                <a:path w="519429" h="224789">
                  <a:moveTo>
                    <a:pt x="363740" y="113550"/>
                  </a:moveTo>
                  <a:lnTo>
                    <a:pt x="359117" y="111772"/>
                  </a:lnTo>
                  <a:lnTo>
                    <a:pt x="356806" y="117551"/>
                  </a:lnTo>
                  <a:lnTo>
                    <a:pt x="362585" y="118706"/>
                  </a:lnTo>
                  <a:lnTo>
                    <a:pt x="363740" y="113550"/>
                  </a:lnTo>
                  <a:close/>
                </a:path>
                <a:path w="519429" h="224789">
                  <a:moveTo>
                    <a:pt x="371132" y="91503"/>
                  </a:moveTo>
                  <a:lnTo>
                    <a:pt x="366585" y="90347"/>
                  </a:lnTo>
                  <a:lnTo>
                    <a:pt x="364274" y="95504"/>
                  </a:lnTo>
                  <a:lnTo>
                    <a:pt x="369443" y="96659"/>
                  </a:lnTo>
                  <a:lnTo>
                    <a:pt x="371132" y="91503"/>
                  </a:lnTo>
                  <a:close/>
                </a:path>
                <a:path w="519429" h="224789">
                  <a:moveTo>
                    <a:pt x="378841" y="69532"/>
                  </a:moveTo>
                  <a:lnTo>
                    <a:pt x="373443" y="68376"/>
                  </a:lnTo>
                  <a:lnTo>
                    <a:pt x="372287" y="73545"/>
                  </a:lnTo>
                  <a:lnTo>
                    <a:pt x="377063" y="75234"/>
                  </a:lnTo>
                  <a:lnTo>
                    <a:pt x="378841" y="69532"/>
                  </a:lnTo>
                  <a:close/>
                </a:path>
                <a:path w="519429" h="224789">
                  <a:moveTo>
                    <a:pt x="386854" y="47485"/>
                  </a:moveTo>
                  <a:lnTo>
                    <a:pt x="381076" y="46329"/>
                  </a:lnTo>
                  <a:lnTo>
                    <a:pt x="378841" y="52108"/>
                  </a:lnTo>
                  <a:lnTo>
                    <a:pt x="384543" y="53263"/>
                  </a:lnTo>
                  <a:lnTo>
                    <a:pt x="386854" y="47485"/>
                  </a:lnTo>
                  <a:close/>
                </a:path>
                <a:path w="519429" h="224789">
                  <a:moveTo>
                    <a:pt x="399478" y="64909"/>
                  </a:moveTo>
                  <a:lnTo>
                    <a:pt x="396011" y="59207"/>
                  </a:lnTo>
                  <a:lnTo>
                    <a:pt x="391477" y="62052"/>
                  </a:lnTo>
                  <a:lnTo>
                    <a:pt x="395478" y="67754"/>
                  </a:lnTo>
                  <a:lnTo>
                    <a:pt x="399478" y="64909"/>
                  </a:lnTo>
                  <a:close/>
                </a:path>
                <a:path w="519429" h="224789">
                  <a:moveTo>
                    <a:pt x="409422" y="66598"/>
                  </a:moveTo>
                  <a:lnTo>
                    <a:pt x="404253" y="65443"/>
                  </a:lnTo>
                  <a:lnTo>
                    <a:pt x="403098" y="71221"/>
                  </a:lnTo>
                  <a:lnTo>
                    <a:pt x="408800" y="72390"/>
                  </a:lnTo>
                  <a:lnTo>
                    <a:pt x="409422" y="66598"/>
                  </a:lnTo>
                  <a:close/>
                </a:path>
                <a:path w="519429" h="224789">
                  <a:moveTo>
                    <a:pt x="413969" y="45173"/>
                  </a:moveTo>
                  <a:lnTo>
                    <a:pt x="408800" y="43472"/>
                  </a:lnTo>
                  <a:lnTo>
                    <a:pt x="407111" y="49187"/>
                  </a:lnTo>
                  <a:lnTo>
                    <a:pt x="412889" y="50342"/>
                  </a:lnTo>
                  <a:lnTo>
                    <a:pt x="413969" y="45173"/>
                  </a:lnTo>
                  <a:close/>
                </a:path>
                <a:path w="519429" h="224789">
                  <a:moveTo>
                    <a:pt x="418045" y="23202"/>
                  </a:moveTo>
                  <a:lnTo>
                    <a:pt x="412889" y="22047"/>
                  </a:lnTo>
                  <a:lnTo>
                    <a:pt x="411111" y="27216"/>
                  </a:lnTo>
                  <a:lnTo>
                    <a:pt x="416890" y="28371"/>
                  </a:lnTo>
                  <a:lnTo>
                    <a:pt x="418045" y="23202"/>
                  </a:lnTo>
                  <a:close/>
                </a:path>
                <a:path w="519429" h="224789">
                  <a:moveTo>
                    <a:pt x="427990" y="9258"/>
                  </a:moveTo>
                  <a:lnTo>
                    <a:pt x="426212" y="4089"/>
                  </a:lnTo>
                  <a:lnTo>
                    <a:pt x="421259" y="5105"/>
                  </a:lnTo>
                  <a:lnTo>
                    <a:pt x="422059" y="1155"/>
                  </a:lnTo>
                  <a:lnTo>
                    <a:pt x="416890" y="0"/>
                  </a:lnTo>
                  <a:lnTo>
                    <a:pt x="415124" y="5168"/>
                  </a:lnTo>
                  <a:lnTo>
                    <a:pt x="420903" y="6934"/>
                  </a:lnTo>
                  <a:lnTo>
                    <a:pt x="421106" y="5892"/>
                  </a:lnTo>
                  <a:lnTo>
                    <a:pt x="422592" y="10947"/>
                  </a:lnTo>
                  <a:lnTo>
                    <a:pt x="427990" y="9258"/>
                  </a:lnTo>
                  <a:close/>
                </a:path>
                <a:path w="519429" h="224789">
                  <a:moveTo>
                    <a:pt x="434835" y="31216"/>
                  </a:moveTo>
                  <a:lnTo>
                    <a:pt x="433146" y="26060"/>
                  </a:lnTo>
                  <a:lnTo>
                    <a:pt x="427990" y="27216"/>
                  </a:lnTo>
                  <a:lnTo>
                    <a:pt x="429145" y="32372"/>
                  </a:lnTo>
                  <a:lnTo>
                    <a:pt x="434835" y="31216"/>
                  </a:lnTo>
                  <a:close/>
                </a:path>
                <a:path w="519429" h="224789">
                  <a:moveTo>
                    <a:pt x="441159" y="53263"/>
                  </a:moveTo>
                  <a:lnTo>
                    <a:pt x="439458" y="47485"/>
                  </a:lnTo>
                  <a:lnTo>
                    <a:pt x="434835" y="49187"/>
                  </a:lnTo>
                  <a:lnTo>
                    <a:pt x="435991" y="54343"/>
                  </a:lnTo>
                  <a:lnTo>
                    <a:pt x="441159" y="53263"/>
                  </a:lnTo>
                  <a:close/>
                </a:path>
                <a:path w="519429" h="224789">
                  <a:moveTo>
                    <a:pt x="447471" y="75234"/>
                  </a:moveTo>
                  <a:lnTo>
                    <a:pt x="446316" y="69532"/>
                  </a:lnTo>
                  <a:lnTo>
                    <a:pt x="440613" y="71221"/>
                  </a:lnTo>
                  <a:lnTo>
                    <a:pt x="442849" y="76390"/>
                  </a:lnTo>
                  <a:lnTo>
                    <a:pt x="447471" y="75234"/>
                  </a:lnTo>
                  <a:close/>
                </a:path>
                <a:path w="519429" h="224789">
                  <a:moveTo>
                    <a:pt x="454558" y="96659"/>
                  </a:moveTo>
                  <a:lnTo>
                    <a:pt x="453402" y="91503"/>
                  </a:lnTo>
                  <a:lnTo>
                    <a:pt x="447471" y="92659"/>
                  </a:lnTo>
                  <a:lnTo>
                    <a:pt x="449935" y="98361"/>
                  </a:lnTo>
                  <a:lnTo>
                    <a:pt x="454558" y="96659"/>
                  </a:lnTo>
                  <a:close/>
                </a:path>
                <a:path w="519429" h="224789">
                  <a:moveTo>
                    <a:pt x="461416" y="118706"/>
                  </a:moveTo>
                  <a:lnTo>
                    <a:pt x="459105" y="113550"/>
                  </a:lnTo>
                  <a:lnTo>
                    <a:pt x="454558" y="114630"/>
                  </a:lnTo>
                  <a:lnTo>
                    <a:pt x="455714" y="120408"/>
                  </a:lnTo>
                  <a:lnTo>
                    <a:pt x="461416" y="118706"/>
                  </a:lnTo>
                  <a:close/>
                </a:path>
                <a:path w="519429" h="224789">
                  <a:moveTo>
                    <a:pt x="468274" y="140677"/>
                  </a:moveTo>
                  <a:lnTo>
                    <a:pt x="466039" y="135509"/>
                  </a:lnTo>
                  <a:lnTo>
                    <a:pt x="461416" y="136664"/>
                  </a:lnTo>
                  <a:lnTo>
                    <a:pt x="462572" y="141833"/>
                  </a:lnTo>
                  <a:lnTo>
                    <a:pt x="468274" y="140677"/>
                  </a:lnTo>
                  <a:close/>
                </a:path>
                <a:path w="519429" h="224789">
                  <a:moveTo>
                    <a:pt x="473430" y="132664"/>
                  </a:moveTo>
                  <a:lnTo>
                    <a:pt x="468884" y="130886"/>
                  </a:lnTo>
                  <a:lnTo>
                    <a:pt x="466572" y="136664"/>
                  </a:lnTo>
                  <a:lnTo>
                    <a:pt x="472351" y="137833"/>
                  </a:lnTo>
                  <a:lnTo>
                    <a:pt x="473430" y="132664"/>
                  </a:lnTo>
                  <a:close/>
                </a:path>
                <a:path w="519429" h="224789">
                  <a:moveTo>
                    <a:pt x="479361" y="110617"/>
                  </a:moveTo>
                  <a:lnTo>
                    <a:pt x="474814" y="109461"/>
                  </a:lnTo>
                  <a:lnTo>
                    <a:pt x="472897" y="114630"/>
                  </a:lnTo>
                  <a:lnTo>
                    <a:pt x="478282" y="115785"/>
                  </a:lnTo>
                  <a:lnTo>
                    <a:pt x="479361" y="110617"/>
                  </a:lnTo>
                  <a:close/>
                </a:path>
                <a:path w="519429" h="224789">
                  <a:moveTo>
                    <a:pt x="485140" y="88646"/>
                  </a:moveTo>
                  <a:lnTo>
                    <a:pt x="479983" y="87490"/>
                  </a:lnTo>
                  <a:lnTo>
                    <a:pt x="478828" y="92659"/>
                  </a:lnTo>
                  <a:lnTo>
                    <a:pt x="483984" y="94348"/>
                  </a:lnTo>
                  <a:lnTo>
                    <a:pt x="485140" y="88646"/>
                  </a:lnTo>
                  <a:close/>
                </a:path>
                <a:path w="519429" h="224789">
                  <a:moveTo>
                    <a:pt x="490842" y="67754"/>
                  </a:moveTo>
                  <a:lnTo>
                    <a:pt x="490308" y="66065"/>
                  </a:lnTo>
                  <a:lnTo>
                    <a:pt x="487718" y="67487"/>
                  </a:lnTo>
                  <a:lnTo>
                    <a:pt x="485140" y="66598"/>
                  </a:lnTo>
                  <a:lnTo>
                    <a:pt x="483984" y="71221"/>
                  </a:lnTo>
                  <a:lnTo>
                    <a:pt x="489686" y="72390"/>
                  </a:lnTo>
                  <a:lnTo>
                    <a:pt x="490308" y="68376"/>
                  </a:lnTo>
                  <a:lnTo>
                    <a:pt x="489889" y="68237"/>
                  </a:lnTo>
                  <a:lnTo>
                    <a:pt x="490842" y="67754"/>
                  </a:lnTo>
                  <a:close/>
                </a:path>
                <a:path w="519429" h="224789">
                  <a:moveTo>
                    <a:pt x="501396" y="89192"/>
                  </a:moveTo>
                  <a:lnTo>
                    <a:pt x="498309" y="84023"/>
                  </a:lnTo>
                  <a:lnTo>
                    <a:pt x="493776" y="86880"/>
                  </a:lnTo>
                  <a:lnTo>
                    <a:pt x="495998" y="92113"/>
                  </a:lnTo>
                  <a:lnTo>
                    <a:pt x="501396" y="89192"/>
                  </a:lnTo>
                  <a:close/>
                </a:path>
                <a:path w="519429" h="224789">
                  <a:moveTo>
                    <a:pt x="511721" y="111239"/>
                  </a:moveTo>
                  <a:lnTo>
                    <a:pt x="508863" y="106070"/>
                  </a:lnTo>
                  <a:lnTo>
                    <a:pt x="504253" y="108381"/>
                  </a:lnTo>
                  <a:lnTo>
                    <a:pt x="506552" y="114084"/>
                  </a:lnTo>
                  <a:lnTo>
                    <a:pt x="511721" y="111239"/>
                  </a:lnTo>
                  <a:close/>
                </a:path>
                <a:path w="519429" h="224789">
                  <a:moveTo>
                    <a:pt x="519188" y="114630"/>
                  </a:moveTo>
                  <a:lnTo>
                    <a:pt x="514032" y="113550"/>
                  </a:lnTo>
                  <a:lnTo>
                    <a:pt x="512876" y="118706"/>
                  </a:lnTo>
                  <a:lnTo>
                    <a:pt x="518579" y="120408"/>
                  </a:lnTo>
                  <a:lnTo>
                    <a:pt x="519188" y="114630"/>
                  </a:lnTo>
                  <a:close/>
                </a:path>
              </a:pathLst>
            </a:custGeom>
            <a:solidFill>
              <a:srgbClr val="0404F8"/>
            </a:solidFill>
          </p:spPr>
          <p:txBody>
            <a:bodyPr wrap="square" lIns="0" tIns="0" rIns="0" bIns="0" rtlCol="0"/>
            <a:lstStyle/>
            <a:p>
              <a:endParaRPr/>
            </a:p>
          </p:txBody>
        </p:sp>
        <p:sp>
          <p:nvSpPr>
            <p:cNvPr id="27" name="object 27"/>
            <p:cNvSpPr/>
            <p:nvPr/>
          </p:nvSpPr>
          <p:spPr>
            <a:xfrm>
              <a:off x="9044305" y="4731664"/>
              <a:ext cx="1283970" cy="259079"/>
            </a:xfrm>
            <a:custGeom>
              <a:avLst/>
              <a:gdLst/>
              <a:ahLst/>
              <a:cxnLst/>
              <a:rect l="l" t="t" r="r" b="b"/>
              <a:pathLst>
                <a:path w="1283970" h="259079">
                  <a:moveTo>
                    <a:pt x="6858" y="28295"/>
                  </a:moveTo>
                  <a:lnTo>
                    <a:pt x="5168" y="23126"/>
                  </a:lnTo>
                  <a:lnTo>
                    <a:pt x="0" y="24282"/>
                  </a:lnTo>
                  <a:lnTo>
                    <a:pt x="1155" y="29451"/>
                  </a:lnTo>
                  <a:lnTo>
                    <a:pt x="6858" y="28295"/>
                  </a:lnTo>
                  <a:close/>
                </a:path>
                <a:path w="1283970" h="259079">
                  <a:moveTo>
                    <a:pt x="10947" y="50342"/>
                  </a:moveTo>
                  <a:lnTo>
                    <a:pt x="10325" y="44564"/>
                  </a:lnTo>
                  <a:lnTo>
                    <a:pt x="4622" y="46329"/>
                  </a:lnTo>
                  <a:lnTo>
                    <a:pt x="5168" y="51498"/>
                  </a:lnTo>
                  <a:lnTo>
                    <a:pt x="10947" y="50342"/>
                  </a:lnTo>
                  <a:close/>
                </a:path>
                <a:path w="1283970" h="259079">
                  <a:moveTo>
                    <a:pt x="15494" y="72313"/>
                  </a:moveTo>
                  <a:lnTo>
                    <a:pt x="14338" y="66611"/>
                  </a:lnTo>
                  <a:lnTo>
                    <a:pt x="8636" y="68300"/>
                  </a:lnTo>
                  <a:lnTo>
                    <a:pt x="10325" y="73469"/>
                  </a:lnTo>
                  <a:lnTo>
                    <a:pt x="15494" y="72313"/>
                  </a:lnTo>
                  <a:close/>
                </a:path>
                <a:path w="1283970" h="259079">
                  <a:moveTo>
                    <a:pt x="19723" y="94361"/>
                  </a:moveTo>
                  <a:lnTo>
                    <a:pt x="19113" y="88569"/>
                  </a:lnTo>
                  <a:lnTo>
                    <a:pt x="13792" y="89725"/>
                  </a:lnTo>
                  <a:lnTo>
                    <a:pt x="14947" y="95516"/>
                  </a:lnTo>
                  <a:lnTo>
                    <a:pt x="19723" y="94361"/>
                  </a:lnTo>
                  <a:close/>
                </a:path>
                <a:path w="1283970" h="259079">
                  <a:moveTo>
                    <a:pt x="24892" y="115785"/>
                  </a:moveTo>
                  <a:lnTo>
                    <a:pt x="23114" y="110617"/>
                  </a:lnTo>
                  <a:lnTo>
                    <a:pt x="18338" y="111772"/>
                  </a:lnTo>
                  <a:lnTo>
                    <a:pt x="19113" y="117475"/>
                  </a:lnTo>
                  <a:lnTo>
                    <a:pt x="24892" y="115785"/>
                  </a:lnTo>
                  <a:close/>
                </a:path>
                <a:path w="1283970" h="259079">
                  <a:moveTo>
                    <a:pt x="29425" y="137756"/>
                  </a:moveTo>
                  <a:lnTo>
                    <a:pt x="27736" y="132588"/>
                  </a:lnTo>
                  <a:lnTo>
                    <a:pt x="22580" y="133743"/>
                  </a:lnTo>
                  <a:lnTo>
                    <a:pt x="23736" y="138912"/>
                  </a:lnTo>
                  <a:lnTo>
                    <a:pt x="29425" y="137756"/>
                  </a:lnTo>
                  <a:close/>
                </a:path>
                <a:path w="1283970" h="259079">
                  <a:moveTo>
                    <a:pt x="38061" y="123266"/>
                  </a:moveTo>
                  <a:lnTo>
                    <a:pt x="33439" y="120332"/>
                  </a:lnTo>
                  <a:lnTo>
                    <a:pt x="30581" y="126111"/>
                  </a:lnTo>
                  <a:lnTo>
                    <a:pt x="36360" y="128968"/>
                  </a:lnTo>
                  <a:lnTo>
                    <a:pt x="38061" y="123266"/>
                  </a:lnTo>
                  <a:close/>
                </a:path>
                <a:path w="1283970" h="259079">
                  <a:moveTo>
                    <a:pt x="49149" y="101219"/>
                  </a:moveTo>
                  <a:lnTo>
                    <a:pt x="43992" y="98907"/>
                  </a:lnTo>
                  <a:lnTo>
                    <a:pt x="41529" y="104063"/>
                  </a:lnTo>
                  <a:lnTo>
                    <a:pt x="46304" y="106997"/>
                  </a:lnTo>
                  <a:lnTo>
                    <a:pt x="49149" y="101219"/>
                  </a:lnTo>
                  <a:close/>
                </a:path>
                <a:path w="1283970" h="259079">
                  <a:moveTo>
                    <a:pt x="59474" y="79781"/>
                  </a:moveTo>
                  <a:lnTo>
                    <a:pt x="54851" y="76936"/>
                  </a:lnTo>
                  <a:lnTo>
                    <a:pt x="52006" y="82105"/>
                  </a:lnTo>
                  <a:lnTo>
                    <a:pt x="56629" y="84950"/>
                  </a:lnTo>
                  <a:lnTo>
                    <a:pt x="59474" y="79781"/>
                  </a:lnTo>
                  <a:close/>
                </a:path>
                <a:path w="1283970" h="259079">
                  <a:moveTo>
                    <a:pt x="70027" y="57823"/>
                  </a:moveTo>
                  <a:lnTo>
                    <a:pt x="64630" y="54889"/>
                  </a:lnTo>
                  <a:lnTo>
                    <a:pt x="62318" y="60058"/>
                  </a:lnTo>
                  <a:lnTo>
                    <a:pt x="66941" y="63131"/>
                  </a:lnTo>
                  <a:lnTo>
                    <a:pt x="70027" y="57823"/>
                  </a:lnTo>
                  <a:close/>
                </a:path>
                <a:path w="1283970" h="259079">
                  <a:moveTo>
                    <a:pt x="83743" y="74079"/>
                  </a:moveTo>
                  <a:lnTo>
                    <a:pt x="80352" y="68922"/>
                  </a:lnTo>
                  <a:lnTo>
                    <a:pt x="75184" y="71158"/>
                  </a:lnTo>
                  <a:lnTo>
                    <a:pt x="78574" y="76936"/>
                  </a:lnTo>
                  <a:lnTo>
                    <a:pt x="83743" y="74079"/>
                  </a:lnTo>
                  <a:close/>
                </a:path>
                <a:path w="1283970" h="259079">
                  <a:moveTo>
                    <a:pt x="97764" y="96050"/>
                  </a:moveTo>
                  <a:lnTo>
                    <a:pt x="93675" y="90347"/>
                  </a:lnTo>
                  <a:lnTo>
                    <a:pt x="88900" y="93205"/>
                  </a:lnTo>
                  <a:lnTo>
                    <a:pt x="92367" y="98907"/>
                  </a:lnTo>
                  <a:lnTo>
                    <a:pt x="97764" y="96050"/>
                  </a:lnTo>
                  <a:close/>
                </a:path>
                <a:path w="1283970" h="259079">
                  <a:moveTo>
                    <a:pt x="107467" y="76936"/>
                  </a:moveTo>
                  <a:lnTo>
                    <a:pt x="102920" y="74079"/>
                  </a:lnTo>
                  <a:lnTo>
                    <a:pt x="99987" y="79781"/>
                  </a:lnTo>
                  <a:lnTo>
                    <a:pt x="105765" y="82105"/>
                  </a:lnTo>
                  <a:lnTo>
                    <a:pt x="107467" y="76936"/>
                  </a:lnTo>
                  <a:close/>
                </a:path>
                <a:path w="1283970" h="259079">
                  <a:moveTo>
                    <a:pt x="118554" y="54889"/>
                  </a:moveTo>
                  <a:lnTo>
                    <a:pt x="113245" y="52031"/>
                  </a:lnTo>
                  <a:lnTo>
                    <a:pt x="110934" y="57823"/>
                  </a:lnTo>
                  <a:lnTo>
                    <a:pt x="116090" y="60058"/>
                  </a:lnTo>
                  <a:lnTo>
                    <a:pt x="118554" y="54889"/>
                  </a:lnTo>
                  <a:close/>
                </a:path>
                <a:path w="1283970" h="259079">
                  <a:moveTo>
                    <a:pt x="128879" y="32918"/>
                  </a:moveTo>
                  <a:lnTo>
                    <a:pt x="124333" y="30073"/>
                  </a:lnTo>
                  <a:lnTo>
                    <a:pt x="121412" y="35775"/>
                  </a:lnTo>
                  <a:lnTo>
                    <a:pt x="126034" y="38620"/>
                  </a:lnTo>
                  <a:lnTo>
                    <a:pt x="128879" y="32918"/>
                  </a:lnTo>
                  <a:close/>
                </a:path>
                <a:path w="1283970" h="259079">
                  <a:moveTo>
                    <a:pt x="139204" y="10871"/>
                  </a:moveTo>
                  <a:lnTo>
                    <a:pt x="138658" y="9791"/>
                  </a:lnTo>
                  <a:lnTo>
                    <a:pt x="136080" y="11226"/>
                  </a:lnTo>
                  <a:lnTo>
                    <a:pt x="133502" y="9791"/>
                  </a:lnTo>
                  <a:lnTo>
                    <a:pt x="131724" y="13804"/>
                  </a:lnTo>
                  <a:lnTo>
                    <a:pt x="136347" y="16662"/>
                  </a:lnTo>
                  <a:lnTo>
                    <a:pt x="138658" y="12649"/>
                  </a:lnTo>
                  <a:lnTo>
                    <a:pt x="137464" y="12001"/>
                  </a:lnTo>
                  <a:lnTo>
                    <a:pt x="139204" y="10871"/>
                  </a:lnTo>
                  <a:close/>
                </a:path>
                <a:path w="1283970" h="259079">
                  <a:moveTo>
                    <a:pt x="150291" y="32918"/>
                  </a:moveTo>
                  <a:lnTo>
                    <a:pt x="147447" y="27762"/>
                  </a:lnTo>
                  <a:lnTo>
                    <a:pt x="142671" y="30073"/>
                  </a:lnTo>
                  <a:lnTo>
                    <a:pt x="145745" y="35775"/>
                  </a:lnTo>
                  <a:lnTo>
                    <a:pt x="150291" y="32918"/>
                  </a:lnTo>
                  <a:close/>
                </a:path>
                <a:path w="1283970" h="259079">
                  <a:moveTo>
                    <a:pt x="838187" y="14338"/>
                  </a:moveTo>
                  <a:lnTo>
                    <a:pt x="837031" y="9182"/>
                  </a:lnTo>
                  <a:lnTo>
                    <a:pt x="831253" y="10337"/>
                  </a:lnTo>
                  <a:lnTo>
                    <a:pt x="833564" y="16040"/>
                  </a:lnTo>
                  <a:lnTo>
                    <a:pt x="838187" y="14338"/>
                  </a:lnTo>
                  <a:close/>
                </a:path>
                <a:path w="1283970" h="259079">
                  <a:moveTo>
                    <a:pt x="845820" y="36385"/>
                  </a:moveTo>
                  <a:lnTo>
                    <a:pt x="844118" y="31229"/>
                  </a:lnTo>
                  <a:lnTo>
                    <a:pt x="838733" y="32308"/>
                  </a:lnTo>
                  <a:lnTo>
                    <a:pt x="840422" y="38087"/>
                  </a:lnTo>
                  <a:lnTo>
                    <a:pt x="845820" y="36385"/>
                  </a:lnTo>
                  <a:close/>
                </a:path>
                <a:path w="1283970" h="259079">
                  <a:moveTo>
                    <a:pt x="852665" y="43408"/>
                  </a:moveTo>
                  <a:lnTo>
                    <a:pt x="846975" y="42329"/>
                  </a:lnTo>
                  <a:lnTo>
                    <a:pt x="845820" y="47485"/>
                  </a:lnTo>
                  <a:lnTo>
                    <a:pt x="851509" y="48564"/>
                  </a:lnTo>
                  <a:lnTo>
                    <a:pt x="852665" y="43408"/>
                  </a:lnTo>
                  <a:close/>
                </a:path>
                <a:path w="1283970" h="259079">
                  <a:moveTo>
                    <a:pt x="858989" y="21437"/>
                  </a:moveTo>
                  <a:lnTo>
                    <a:pt x="853821" y="20281"/>
                  </a:lnTo>
                  <a:lnTo>
                    <a:pt x="852131" y="25438"/>
                  </a:lnTo>
                  <a:lnTo>
                    <a:pt x="857288" y="27139"/>
                  </a:lnTo>
                  <a:lnTo>
                    <a:pt x="858989" y="21437"/>
                  </a:lnTo>
                  <a:close/>
                </a:path>
                <a:path w="1283970" h="259079">
                  <a:moveTo>
                    <a:pt x="865924" y="1168"/>
                  </a:moveTo>
                  <a:lnTo>
                    <a:pt x="865301" y="0"/>
                  </a:lnTo>
                  <a:lnTo>
                    <a:pt x="862723" y="584"/>
                  </a:lnTo>
                  <a:lnTo>
                    <a:pt x="860145" y="0"/>
                  </a:lnTo>
                  <a:lnTo>
                    <a:pt x="858989" y="3479"/>
                  </a:lnTo>
                  <a:lnTo>
                    <a:pt x="864146" y="5168"/>
                  </a:lnTo>
                  <a:lnTo>
                    <a:pt x="865251" y="1308"/>
                  </a:lnTo>
                  <a:lnTo>
                    <a:pt x="865924" y="1168"/>
                  </a:lnTo>
                  <a:close/>
                </a:path>
                <a:path w="1283970" h="259079">
                  <a:moveTo>
                    <a:pt x="872388" y="23126"/>
                  </a:moveTo>
                  <a:lnTo>
                    <a:pt x="870699" y="17195"/>
                  </a:lnTo>
                  <a:lnTo>
                    <a:pt x="865924" y="19126"/>
                  </a:lnTo>
                  <a:lnTo>
                    <a:pt x="867232" y="24282"/>
                  </a:lnTo>
                  <a:lnTo>
                    <a:pt x="872388" y="23126"/>
                  </a:lnTo>
                  <a:close/>
                </a:path>
                <a:path w="1283970" h="259079">
                  <a:moveTo>
                    <a:pt x="878713" y="44564"/>
                  </a:moveTo>
                  <a:lnTo>
                    <a:pt x="877557" y="39243"/>
                  </a:lnTo>
                  <a:lnTo>
                    <a:pt x="871855" y="40398"/>
                  </a:lnTo>
                  <a:lnTo>
                    <a:pt x="874090" y="46329"/>
                  </a:lnTo>
                  <a:lnTo>
                    <a:pt x="878713" y="44564"/>
                  </a:lnTo>
                  <a:close/>
                </a:path>
                <a:path w="1283970" h="259079">
                  <a:moveTo>
                    <a:pt x="885558" y="66611"/>
                  </a:moveTo>
                  <a:lnTo>
                    <a:pt x="884402" y="61214"/>
                  </a:lnTo>
                  <a:lnTo>
                    <a:pt x="878713" y="62369"/>
                  </a:lnTo>
                  <a:lnTo>
                    <a:pt x="880402" y="68300"/>
                  </a:lnTo>
                  <a:lnTo>
                    <a:pt x="885558" y="66611"/>
                  </a:lnTo>
                  <a:close/>
                </a:path>
                <a:path w="1283970" h="259079">
                  <a:moveTo>
                    <a:pt x="892644" y="88569"/>
                  </a:moveTo>
                  <a:lnTo>
                    <a:pt x="890181" y="83261"/>
                  </a:lnTo>
                  <a:lnTo>
                    <a:pt x="885558" y="84416"/>
                  </a:lnTo>
                  <a:lnTo>
                    <a:pt x="886714" y="89725"/>
                  </a:lnTo>
                  <a:lnTo>
                    <a:pt x="892644" y="88569"/>
                  </a:lnTo>
                  <a:close/>
                </a:path>
                <a:path w="1283970" h="259079">
                  <a:moveTo>
                    <a:pt x="899502" y="110617"/>
                  </a:moveTo>
                  <a:lnTo>
                    <a:pt x="897267" y="104686"/>
                  </a:lnTo>
                  <a:lnTo>
                    <a:pt x="892111" y="106375"/>
                  </a:lnTo>
                  <a:lnTo>
                    <a:pt x="893800" y="111772"/>
                  </a:lnTo>
                  <a:lnTo>
                    <a:pt x="899502" y="110617"/>
                  </a:lnTo>
                  <a:close/>
                </a:path>
                <a:path w="1283970" h="259079">
                  <a:moveTo>
                    <a:pt x="905281" y="132588"/>
                  </a:moveTo>
                  <a:lnTo>
                    <a:pt x="904125" y="126657"/>
                  </a:lnTo>
                  <a:lnTo>
                    <a:pt x="898969" y="127812"/>
                  </a:lnTo>
                  <a:lnTo>
                    <a:pt x="900658" y="133743"/>
                  </a:lnTo>
                  <a:lnTo>
                    <a:pt x="905281" y="132588"/>
                  </a:lnTo>
                  <a:close/>
                </a:path>
                <a:path w="1283970" h="259079">
                  <a:moveTo>
                    <a:pt x="910983" y="125501"/>
                  </a:moveTo>
                  <a:lnTo>
                    <a:pt x="905281" y="123799"/>
                  </a:lnTo>
                  <a:lnTo>
                    <a:pt x="904748" y="129578"/>
                  </a:lnTo>
                  <a:lnTo>
                    <a:pt x="909904" y="130898"/>
                  </a:lnTo>
                  <a:lnTo>
                    <a:pt x="910983" y="125501"/>
                  </a:lnTo>
                  <a:close/>
                </a:path>
                <a:path w="1283970" h="259079">
                  <a:moveTo>
                    <a:pt x="915606" y="103530"/>
                  </a:moveTo>
                  <a:lnTo>
                    <a:pt x="910450" y="102374"/>
                  </a:lnTo>
                  <a:lnTo>
                    <a:pt x="909904" y="107772"/>
                  </a:lnTo>
                  <a:lnTo>
                    <a:pt x="914450" y="108851"/>
                  </a:lnTo>
                  <a:lnTo>
                    <a:pt x="915606" y="103530"/>
                  </a:lnTo>
                  <a:close/>
                </a:path>
                <a:path w="1283970" h="259079">
                  <a:moveTo>
                    <a:pt x="922693" y="110617"/>
                  </a:moveTo>
                  <a:lnTo>
                    <a:pt x="920381" y="104686"/>
                  </a:lnTo>
                  <a:lnTo>
                    <a:pt x="915606" y="106375"/>
                  </a:lnTo>
                  <a:lnTo>
                    <a:pt x="918070" y="111772"/>
                  </a:lnTo>
                  <a:lnTo>
                    <a:pt x="922693" y="110617"/>
                  </a:lnTo>
                  <a:close/>
                </a:path>
                <a:path w="1283970" h="259079">
                  <a:moveTo>
                    <a:pt x="930706" y="132588"/>
                  </a:moveTo>
                  <a:lnTo>
                    <a:pt x="929005" y="126657"/>
                  </a:lnTo>
                  <a:lnTo>
                    <a:pt x="923226" y="127812"/>
                  </a:lnTo>
                  <a:lnTo>
                    <a:pt x="925537" y="133743"/>
                  </a:lnTo>
                  <a:lnTo>
                    <a:pt x="930706" y="132588"/>
                  </a:lnTo>
                  <a:close/>
                </a:path>
                <a:path w="1283970" h="259079">
                  <a:moveTo>
                    <a:pt x="938720" y="154012"/>
                  </a:moveTo>
                  <a:lnTo>
                    <a:pt x="936485" y="148704"/>
                  </a:lnTo>
                  <a:lnTo>
                    <a:pt x="931862" y="149860"/>
                  </a:lnTo>
                  <a:lnTo>
                    <a:pt x="933551" y="155790"/>
                  </a:lnTo>
                  <a:lnTo>
                    <a:pt x="938720" y="154012"/>
                  </a:lnTo>
                  <a:close/>
                </a:path>
                <a:path w="1283970" h="259079">
                  <a:moveTo>
                    <a:pt x="946962" y="176060"/>
                  </a:moveTo>
                  <a:lnTo>
                    <a:pt x="944651" y="170662"/>
                  </a:lnTo>
                  <a:lnTo>
                    <a:pt x="939330" y="171818"/>
                  </a:lnTo>
                  <a:lnTo>
                    <a:pt x="941031" y="177215"/>
                  </a:lnTo>
                  <a:lnTo>
                    <a:pt x="946962" y="176060"/>
                  </a:lnTo>
                  <a:close/>
                </a:path>
                <a:path w="1283970" h="259079">
                  <a:moveTo>
                    <a:pt x="954430" y="198031"/>
                  </a:moveTo>
                  <a:lnTo>
                    <a:pt x="952741" y="192100"/>
                  </a:lnTo>
                  <a:lnTo>
                    <a:pt x="947572" y="193865"/>
                  </a:lnTo>
                  <a:lnTo>
                    <a:pt x="949274" y="199186"/>
                  </a:lnTo>
                  <a:lnTo>
                    <a:pt x="954430" y="198031"/>
                  </a:lnTo>
                  <a:close/>
                </a:path>
                <a:path w="1283970" h="259079">
                  <a:moveTo>
                    <a:pt x="962444" y="220078"/>
                  </a:moveTo>
                  <a:lnTo>
                    <a:pt x="960132" y="214147"/>
                  </a:lnTo>
                  <a:lnTo>
                    <a:pt x="955586" y="215836"/>
                  </a:lnTo>
                  <a:lnTo>
                    <a:pt x="957275" y="221234"/>
                  </a:lnTo>
                  <a:lnTo>
                    <a:pt x="962444" y="220078"/>
                  </a:lnTo>
                  <a:close/>
                </a:path>
                <a:path w="1283970" h="259079">
                  <a:moveTo>
                    <a:pt x="979855" y="216458"/>
                  </a:moveTo>
                  <a:lnTo>
                    <a:pt x="975842" y="211836"/>
                  </a:lnTo>
                  <a:lnTo>
                    <a:pt x="970140" y="216458"/>
                  </a:lnTo>
                  <a:lnTo>
                    <a:pt x="974153" y="220611"/>
                  </a:lnTo>
                  <a:lnTo>
                    <a:pt x="979855" y="216458"/>
                  </a:lnTo>
                  <a:close/>
                </a:path>
                <a:path w="1283970" h="259079">
                  <a:moveTo>
                    <a:pt x="989012" y="234950"/>
                  </a:moveTo>
                  <a:lnTo>
                    <a:pt x="987323" y="229247"/>
                  </a:lnTo>
                  <a:lnTo>
                    <a:pt x="981544" y="230949"/>
                  </a:lnTo>
                  <a:lnTo>
                    <a:pt x="983856" y="236105"/>
                  </a:lnTo>
                  <a:lnTo>
                    <a:pt x="989012" y="234950"/>
                  </a:lnTo>
                  <a:close/>
                </a:path>
                <a:path w="1283970" h="259079">
                  <a:moveTo>
                    <a:pt x="997800" y="256997"/>
                  </a:moveTo>
                  <a:lnTo>
                    <a:pt x="995565" y="251218"/>
                  </a:lnTo>
                  <a:lnTo>
                    <a:pt x="990790" y="252374"/>
                  </a:lnTo>
                  <a:lnTo>
                    <a:pt x="992632" y="258152"/>
                  </a:lnTo>
                  <a:lnTo>
                    <a:pt x="997800" y="256997"/>
                  </a:lnTo>
                  <a:close/>
                </a:path>
                <a:path w="1283970" h="259079">
                  <a:moveTo>
                    <a:pt x="1009281" y="253530"/>
                  </a:moveTo>
                  <a:lnTo>
                    <a:pt x="1004735" y="250685"/>
                  </a:lnTo>
                  <a:lnTo>
                    <a:pt x="1001268" y="255841"/>
                  </a:lnTo>
                  <a:lnTo>
                    <a:pt x="1005890" y="258699"/>
                  </a:lnTo>
                  <a:lnTo>
                    <a:pt x="1009281" y="253530"/>
                  </a:lnTo>
                  <a:close/>
                </a:path>
                <a:path w="1283970" h="259079">
                  <a:moveTo>
                    <a:pt x="1021524" y="231559"/>
                  </a:moveTo>
                  <a:lnTo>
                    <a:pt x="1016977" y="228638"/>
                  </a:lnTo>
                  <a:lnTo>
                    <a:pt x="1013904" y="234416"/>
                  </a:lnTo>
                  <a:lnTo>
                    <a:pt x="1018679" y="236728"/>
                  </a:lnTo>
                  <a:lnTo>
                    <a:pt x="1021524" y="231559"/>
                  </a:lnTo>
                  <a:close/>
                </a:path>
                <a:path w="1283970" h="259079">
                  <a:moveTo>
                    <a:pt x="1034770" y="209511"/>
                  </a:moveTo>
                  <a:lnTo>
                    <a:pt x="1030147" y="206667"/>
                  </a:lnTo>
                  <a:lnTo>
                    <a:pt x="1026147" y="212369"/>
                  </a:lnTo>
                  <a:lnTo>
                    <a:pt x="1031303" y="214680"/>
                  </a:lnTo>
                  <a:lnTo>
                    <a:pt x="1034770" y="209511"/>
                  </a:lnTo>
                  <a:close/>
                </a:path>
                <a:path w="1283970" h="259079">
                  <a:moveTo>
                    <a:pt x="1052728" y="215836"/>
                  </a:moveTo>
                  <a:lnTo>
                    <a:pt x="1046949" y="210134"/>
                  </a:lnTo>
                  <a:lnTo>
                    <a:pt x="1042936" y="214147"/>
                  </a:lnTo>
                  <a:lnTo>
                    <a:pt x="1048105" y="220078"/>
                  </a:lnTo>
                  <a:lnTo>
                    <a:pt x="1052728" y="215836"/>
                  </a:lnTo>
                  <a:close/>
                </a:path>
                <a:path w="1283970" h="259079">
                  <a:moveTo>
                    <a:pt x="1071283" y="221767"/>
                  </a:moveTo>
                  <a:lnTo>
                    <a:pt x="1067282" y="219456"/>
                  </a:lnTo>
                  <a:lnTo>
                    <a:pt x="1062507" y="224624"/>
                  </a:lnTo>
                  <a:lnTo>
                    <a:pt x="1067282" y="227558"/>
                  </a:lnTo>
                  <a:lnTo>
                    <a:pt x="1071283" y="221767"/>
                  </a:lnTo>
                  <a:close/>
                </a:path>
                <a:path w="1283970" h="259079">
                  <a:moveTo>
                    <a:pt x="1087310" y="200342"/>
                  </a:moveTo>
                  <a:lnTo>
                    <a:pt x="1083310" y="197497"/>
                  </a:lnTo>
                  <a:lnTo>
                    <a:pt x="1079296" y="202653"/>
                  </a:lnTo>
                  <a:lnTo>
                    <a:pt x="1083310" y="205511"/>
                  </a:lnTo>
                  <a:lnTo>
                    <a:pt x="1087310" y="200342"/>
                  </a:lnTo>
                  <a:close/>
                </a:path>
                <a:path w="1283970" h="259079">
                  <a:moveTo>
                    <a:pt x="1098397" y="212369"/>
                  </a:moveTo>
                  <a:lnTo>
                    <a:pt x="1095552" y="206667"/>
                  </a:lnTo>
                  <a:lnTo>
                    <a:pt x="1090930" y="209511"/>
                  </a:lnTo>
                  <a:lnTo>
                    <a:pt x="1093241" y="214680"/>
                  </a:lnTo>
                  <a:lnTo>
                    <a:pt x="1098397" y="212369"/>
                  </a:lnTo>
                  <a:close/>
                </a:path>
                <a:path w="1283970" h="259079">
                  <a:moveTo>
                    <a:pt x="1107567" y="234416"/>
                  </a:moveTo>
                  <a:lnTo>
                    <a:pt x="1105331" y="228638"/>
                  </a:lnTo>
                  <a:lnTo>
                    <a:pt x="1100709" y="231559"/>
                  </a:lnTo>
                  <a:lnTo>
                    <a:pt x="1102410" y="236728"/>
                  </a:lnTo>
                  <a:lnTo>
                    <a:pt x="1107567" y="234416"/>
                  </a:lnTo>
                  <a:close/>
                </a:path>
                <a:path w="1283970" h="259079">
                  <a:moveTo>
                    <a:pt x="1116965" y="255231"/>
                  </a:moveTo>
                  <a:lnTo>
                    <a:pt x="1115885" y="255016"/>
                  </a:lnTo>
                  <a:lnTo>
                    <a:pt x="1116431" y="254685"/>
                  </a:lnTo>
                  <a:lnTo>
                    <a:pt x="1115047" y="250685"/>
                  </a:lnTo>
                  <a:lnTo>
                    <a:pt x="1109345" y="253530"/>
                  </a:lnTo>
                  <a:lnTo>
                    <a:pt x="1111656" y="257543"/>
                  </a:lnTo>
                  <a:lnTo>
                    <a:pt x="1114044" y="256120"/>
                  </a:lnTo>
                  <a:lnTo>
                    <a:pt x="1116431" y="256997"/>
                  </a:lnTo>
                  <a:lnTo>
                    <a:pt x="1116965" y="255231"/>
                  </a:lnTo>
                  <a:close/>
                </a:path>
                <a:path w="1283970" h="259079">
                  <a:moveTo>
                    <a:pt x="1124445" y="233260"/>
                  </a:moveTo>
                  <a:lnTo>
                    <a:pt x="1119822" y="232105"/>
                  </a:lnTo>
                  <a:lnTo>
                    <a:pt x="1118120" y="237261"/>
                  </a:lnTo>
                  <a:lnTo>
                    <a:pt x="1122667" y="238963"/>
                  </a:lnTo>
                  <a:lnTo>
                    <a:pt x="1124445" y="233260"/>
                  </a:lnTo>
                  <a:close/>
                </a:path>
                <a:path w="1283970" h="259079">
                  <a:moveTo>
                    <a:pt x="1132446" y="211836"/>
                  </a:moveTo>
                  <a:lnTo>
                    <a:pt x="1127290" y="210134"/>
                  </a:lnTo>
                  <a:lnTo>
                    <a:pt x="1124978" y="215836"/>
                  </a:lnTo>
                  <a:lnTo>
                    <a:pt x="1130757" y="216992"/>
                  </a:lnTo>
                  <a:lnTo>
                    <a:pt x="1132446" y="211836"/>
                  </a:lnTo>
                  <a:close/>
                </a:path>
                <a:path w="1283970" h="259079">
                  <a:moveTo>
                    <a:pt x="1140460" y="189788"/>
                  </a:moveTo>
                  <a:lnTo>
                    <a:pt x="1134757" y="188087"/>
                  </a:lnTo>
                  <a:lnTo>
                    <a:pt x="1133068" y="193865"/>
                  </a:lnTo>
                  <a:lnTo>
                    <a:pt x="1138224" y="195021"/>
                  </a:lnTo>
                  <a:lnTo>
                    <a:pt x="1140460" y="189788"/>
                  </a:lnTo>
                  <a:close/>
                </a:path>
                <a:path w="1283970" h="259079">
                  <a:moveTo>
                    <a:pt x="1148168" y="167817"/>
                  </a:moveTo>
                  <a:lnTo>
                    <a:pt x="1142390" y="166116"/>
                  </a:lnTo>
                  <a:lnTo>
                    <a:pt x="1140460" y="171818"/>
                  </a:lnTo>
                  <a:lnTo>
                    <a:pt x="1145857" y="172974"/>
                  </a:lnTo>
                  <a:lnTo>
                    <a:pt x="1148168" y="167817"/>
                  </a:lnTo>
                  <a:close/>
                </a:path>
                <a:path w="1283970" h="259079">
                  <a:moveTo>
                    <a:pt x="1155560" y="145846"/>
                  </a:moveTo>
                  <a:lnTo>
                    <a:pt x="1149858" y="144691"/>
                  </a:lnTo>
                  <a:lnTo>
                    <a:pt x="1148702" y="149860"/>
                  </a:lnTo>
                  <a:lnTo>
                    <a:pt x="1153325" y="151549"/>
                  </a:lnTo>
                  <a:lnTo>
                    <a:pt x="1155560" y="145846"/>
                  </a:lnTo>
                  <a:close/>
                </a:path>
                <a:path w="1283970" h="259079">
                  <a:moveTo>
                    <a:pt x="1163027" y="123799"/>
                  </a:moveTo>
                  <a:lnTo>
                    <a:pt x="1157871" y="122643"/>
                  </a:lnTo>
                  <a:lnTo>
                    <a:pt x="1156182" y="127812"/>
                  </a:lnTo>
                  <a:lnTo>
                    <a:pt x="1160792" y="129578"/>
                  </a:lnTo>
                  <a:lnTo>
                    <a:pt x="1163027" y="123799"/>
                  </a:lnTo>
                  <a:close/>
                </a:path>
                <a:path w="1283970" h="259079">
                  <a:moveTo>
                    <a:pt x="1170736" y="102374"/>
                  </a:moveTo>
                  <a:lnTo>
                    <a:pt x="1166114" y="100672"/>
                  </a:lnTo>
                  <a:lnTo>
                    <a:pt x="1163650" y="106375"/>
                  </a:lnTo>
                  <a:lnTo>
                    <a:pt x="1169581" y="107772"/>
                  </a:lnTo>
                  <a:lnTo>
                    <a:pt x="1170736" y="102374"/>
                  </a:lnTo>
                  <a:close/>
                </a:path>
                <a:path w="1283970" h="259079">
                  <a:moveTo>
                    <a:pt x="1181061" y="102908"/>
                  </a:moveTo>
                  <a:lnTo>
                    <a:pt x="1178128" y="97205"/>
                  </a:lnTo>
                  <a:lnTo>
                    <a:pt x="1173581" y="100063"/>
                  </a:lnTo>
                  <a:lnTo>
                    <a:pt x="1176439" y="105219"/>
                  </a:lnTo>
                  <a:lnTo>
                    <a:pt x="1181061" y="102908"/>
                  </a:lnTo>
                  <a:close/>
                </a:path>
                <a:path w="1283970" h="259079">
                  <a:moveTo>
                    <a:pt x="1193304" y="124955"/>
                  </a:moveTo>
                  <a:lnTo>
                    <a:pt x="1190993" y="119176"/>
                  </a:lnTo>
                  <a:lnTo>
                    <a:pt x="1185608" y="122110"/>
                  </a:lnTo>
                  <a:lnTo>
                    <a:pt x="1188453" y="127266"/>
                  </a:lnTo>
                  <a:lnTo>
                    <a:pt x="1193304" y="124955"/>
                  </a:lnTo>
                  <a:close/>
                </a:path>
                <a:path w="1283970" h="259079">
                  <a:moveTo>
                    <a:pt x="1203629" y="126657"/>
                  </a:moveTo>
                  <a:lnTo>
                    <a:pt x="1199007" y="125501"/>
                  </a:lnTo>
                  <a:lnTo>
                    <a:pt x="1196695" y="130898"/>
                  </a:lnTo>
                  <a:lnTo>
                    <a:pt x="1201318" y="132588"/>
                  </a:lnTo>
                  <a:lnTo>
                    <a:pt x="1203629" y="126657"/>
                  </a:lnTo>
                  <a:close/>
                </a:path>
                <a:path w="1283970" h="259079">
                  <a:moveTo>
                    <a:pt x="1212176" y="104686"/>
                  </a:moveTo>
                  <a:lnTo>
                    <a:pt x="1207020" y="103530"/>
                  </a:lnTo>
                  <a:lnTo>
                    <a:pt x="1204709" y="108851"/>
                  </a:lnTo>
                  <a:lnTo>
                    <a:pt x="1210487" y="110617"/>
                  </a:lnTo>
                  <a:lnTo>
                    <a:pt x="1212176" y="104686"/>
                  </a:lnTo>
                  <a:close/>
                </a:path>
                <a:path w="1283970" h="259079">
                  <a:moveTo>
                    <a:pt x="1220965" y="83261"/>
                  </a:moveTo>
                  <a:lnTo>
                    <a:pt x="1215796" y="81483"/>
                  </a:lnTo>
                  <a:lnTo>
                    <a:pt x="1213954" y="87414"/>
                  </a:lnTo>
                  <a:lnTo>
                    <a:pt x="1218730" y="88569"/>
                  </a:lnTo>
                  <a:lnTo>
                    <a:pt x="1220965" y="83261"/>
                  </a:lnTo>
                  <a:close/>
                </a:path>
                <a:path w="1283970" h="259079">
                  <a:moveTo>
                    <a:pt x="1229588" y="61214"/>
                  </a:moveTo>
                  <a:lnTo>
                    <a:pt x="1224432" y="59512"/>
                  </a:lnTo>
                  <a:lnTo>
                    <a:pt x="1222121" y="65455"/>
                  </a:lnTo>
                  <a:lnTo>
                    <a:pt x="1227899" y="66611"/>
                  </a:lnTo>
                  <a:lnTo>
                    <a:pt x="1229588" y="61214"/>
                  </a:lnTo>
                  <a:close/>
                </a:path>
                <a:path w="1283970" h="259079">
                  <a:moveTo>
                    <a:pt x="1237602" y="39243"/>
                  </a:moveTo>
                  <a:lnTo>
                    <a:pt x="1233055" y="38087"/>
                  </a:lnTo>
                  <a:lnTo>
                    <a:pt x="1230744" y="43408"/>
                  </a:lnTo>
                  <a:lnTo>
                    <a:pt x="1235900" y="44564"/>
                  </a:lnTo>
                  <a:lnTo>
                    <a:pt x="1237602" y="39243"/>
                  </a:lnTo>
                  <a:close/>
                </a:path>
                <a:path w="1283970" h="259079">
                  <a:moveTo>
                    <a:pt x="1247609" y="38620"/>
                  </a:moveTo>
                  <a:lnTo>
                    <a:pt x="1244688" y="32918"/>
                  </a:lnTo>
                  <a:lnTo>
                    <a:pt x="1239913" y="35775"/>
                  </a:lnTo>
                  <a:lnTo>
                    <a:pt x="1242987" y="41173"/>
                  </a:lnTo>
                  <a:lnTo>
                    <a:pt x="1247609" y="38620"/>
                  </a:lnTo>
                  <a:close/>
                </a:path>
                <a:path w="1283970" h="259079">
                  <a:moveTo>
                    <a:pt x="1257325" y="60058"/>
                  </a:moveTo>
                  <a:lnTo>
                    <a:pt x="1255014" y="54889"/>
                  </a:lnTo>
                  <a:lnTo>
                    <a:pt x="1249845" y="57823"/>
                  </a:lnTo>
                  <a:lnTo>
                    <a:pt x="1252156" y="63131"/>
                  </a:lnTo>
                  <a:lnTo>
                    <a:pt x="1257325" y="60058"/>
                  </a:lnTo>
                  <a:close/>
                </a:path>
                <a:path w="1283970" h="259079">
                  <a:moveTo>
                    <a:pt x="1269022" y="64833"/>
                  </a:moveTo>
                  <a:lnTo>
                    <a:pt x="1264793" y="61823"/>
                  </a:lnTo>
                  <a:lnTo>
                    <a:pt x="1261325" y="67144"/>
                  </a:lnTo>
                  <a:lnTo>
                    <a:pt x="1265567" y="70002"/>
                  </a:lnTo>
                  <a:lnTo>
                    <a:pt x="1269022" y="64833"/>
                  </a:lnTo>
                  <a:close/>
                </a:path>
                <a:path w="1283970" h="259079">
                  <a:moveTo>
                    <a:pt x="1283360" y="42862"/>
                  </a:moveTo>
                  <a:lnTo>
                    <a:pt x="1278191" y="39776"/>
                  </a:lnTo>
                  <a:lnTo>
                    <a:pt x="1274724" y="45173"/>
                  </a:lnTo>
                  <a:lnTo>
                    <a:pt x="1279893" y="48031"/>
                  </a:lnTo>
                  <a:lnTo>
                    <a:pt x="1283360" y="42862"/>
                  </a:lnTo>
                  <a:close/>
                </a:path>
              </a:pathLst>
            </a:custGeom>
            <a:solidFill>
              <a:srgbClr val="0404F8"/>
            </a:solidFill>
          </p:spPr>
          <p:txBody>
            <a:bodyPr wrap="square" lIns="0" tIns="0" rIns="0" bIns="0" rtlCol="0"/>
            <a:lstStyle/>
            <a:p>
              <a:endParaRPr/>
            </a:p>
          </p:txBody>
        </p:sp>
        <p:sp>
          <p:nvSpPr>
            <p:cNvPr id="28" name="object 28"/>
            <p:cNvSpPr/>
            <p:nvPr/>
          </p:nvSpPr>
          <p:spPr>
            <a:xfrm>
              <a:off x="9381248" y="4611649"/>
              <a:ext cx="501650" cy="360045"/>
            </a:xfrm>
            <a:custGeom>
              <a:avLst/>
              <a:gdLst/>
              <a:ahLst/>
              <a:cxnLst/>
              <a:rect l="l" t="t" r="r" b="b"/>
              <a:pathLst>
                <a:path w="501650" h="360045">
                  <a:moveTo>
                    <a:pt x="7620" y="354431"/>
                  </a:moveTo>
                  <a:lnTo>
                    <a:pt x="1689" y="351574"/>
                  </a:lnTo>
                  <a:lnTo>
                    <a:pt x="0" y="356743"/>
                  </a:lnTo>
                  <a:lnTo>
                    <a:pt x="4622" y="359600"/>
                  </a:lnTo>
                  <a:lnTo>
                    <a:pt x="7620" y="354431"/>
                  </a:lnTo>
                  <a:close/>
                </a:path>
                <a:path w="501650" h="360045">
                  <a:moveTo>
                    <a:pt x="17411" y="332384"/>
                  </a:moveTo>
                  <a:lnTo>
                    <a:pt x="12242" y="329526"/>
                  </a:lnTo>
                  <a:lnTo>
                    <a:pt x="9398" y="334695"/>
                  </a:lnTo>
                  <a:lnTo>
                    <a:pt x="15100" y="337553"/>
                  </a:lnTo>
                  <a:lnTo>
                    <a:pt x="17411" y="332384"/>
                  </a:lnTo>
                  <a:close/>
                </a:path>
                <a:path w="501650" h="360045">
                  <a:moveTo>
                    <a:pt x="27736" y="310413"/>
                  </a:moveTo>
                  <a:lnTo>
                    <a:pt x="22034" y="307568"/>
                  </a:lnTo>
                  <a:lnTo>
                    <a:pt x="19723" y="313270"/>
                  </a:lnTo>
                  <a:lnTo>
                    <a:pt x="24879" y="315582"/>
                  </a:lnTo>
                  <a:lnTo>
                    <a:pt x="27736" y="310413"/>
                  </a:lnTo>
                  <a:close/>
                </a:path>
                <a:path w="501650" h="360045">
                  <a:moveTo>
                    <a:pt x="37122" y="288366"/>
                  </a:moveTo>
                  <a:lnTo>
                    <a:pt x="32512" y="285521"/>
                  </a:lnTo>
                  <a:lnTo>
                    <a:pt x="29425" y="291299"/>
                  </a:lnTo>
                  <a:lnTo>
                    <a:pt x="34823" y="294157"/>
                  </a:lnTo>
                  <a:lnTo>
                    <a:pt x="37122" y="288366"/>
                  </a:lnTo>
                  <a:close/>
                </a:path>
                <a:path w="501650" h="360045">
                  <a:moveTo>
                    <a:pt x="47447" y="266395"/>
                  </a:moveTo>
                  <a:lnTo>
                    <a:pt x="42291" y="264083"/>
                  </a:lnTo>
                  <a:lnTo>
                    <a:pt x="39979" y="269252"/>
                  </a:lnTo>
                  <a:lnTo>
                    <a:pt x="44602" y="272338"/>
                  </a:lnTo>
                  <a:lnTo>
                    <a:pt x="47447" y="266395"/>
                  </a:lnTo>
                  <a:close/>
                </a:path>
                <a:path w="501650" h="360045">
                  <a:moveTo>
                    <a:pt x="57924" y="257225"/>
                  </a:moveTo>
                  <a:lnTo>
                    <a:pt x="54927" y="251447"/>
                  </a:lnTo>
                  <a:lnTo>
                    <a:pt x="50304" y="254381"/>
                  </a:lnTo>
                  <a:lnTo>
                    <a:pt x="53771" y="260083"/>
                  </a:lnTo>
                  <a:lnTo>
                    <a:pt x="57924" y="257225"/>
                  </a:lnTo>
                  <a:close/>
                </a:path>
                <a:path w="501650" h="360045">
                  <a:moveTo>
                    <a:pt x="70561" y="279196"/>
                  </a:moveTo>
                  <a:lnTo>
                    <a:pt x="67716" y="273494"/>
                  </a:lnTo>
                  <a:lnTo>
                    <a:pt x="63093" y="276339"/>
                  </a:lnTo>
                  <a:lnTo>
                    <a:pt x="66014" y="281508"/>
                  </a:lnTo>
                  <a:lnTo>
                    <a:pt x="70561" y="279196"/>
                  </a:lnTo>
                  <a:close/>
                </a:path>
                <a:path w="501650" h="360045">
                  <a:moveTo>
                    <a:pt x="82270" y="290677"/>
                  </a:moveTo>
                  <a:lnTo>
                    <a:pt x="77495" y="288988"/>
                  </a:lnTo>
                  <a:lnTo>
                    <a:pt x="75717" y="294919"/>
                  </a:lnTo>
                  <a:lnTo>
                    <a:pt x="81114" y="296075"/>
                  </a:lnTo>
                  <a:lnTo>
                    <a:pt x="82270" y="290677"/>
                  </a:lnTo>
                  <a:close/>
                </a:path>
                <a:path w="501650" h="360045">
                  <a:moveTo>
                    <a:pt x="90284" y="268719"/>
                  </a:moveTo>
                  <a:lnTo>
                    <a:pt x="84505" y="266941"/>
                  </a:lnTo>
                  <a:lnTo>
                    <a:pt x="82270" y="272872"/>
                  </a:lnTo>
                  <a:lnTo>
                    <a:pt x="87972" y="274027"/>
                  </a:lnTo>
                  <a:lnTo>
                    <a:pt x="90284" y="268719"/>
                  </a:lnTo>
                  <a:close/>
                </a:path>
                <a:path w="501650" h="360045">
                  <a:moveTo>
                    <a:pt x="96596" y="246672"/>
                  </a:moveTo>
                  <a:lnTo>
                    <a:pt x="91973" y="245516"/>
                  </a:lnTo>
                  <a:lnTo>
                    <a:pt x="90284" y="250913"/>
                  </a:lnTo>
                  <a:lnTo>
                    <a:pt x="95440" y="252603"/>
                  </a:lnTo>
                  <a:lnTo>
                    <a:pt x="96596" y="246672"/>
                  </a:lnTo>
                  <a:close/>
                </a:path>
                <a:path w="501650" h="360045">
                  <a:moveTo>
                    <a:pt x="104609" y="224701"/>
                  </a:moveTo>
                  <a:lnTo>
                    <a:pt x="98907" y="223545"/>
                  </a:lnTo>
                  <a:lnTo>
                    <a:pt x="96596" y="228866"/>
                  </a:lnTo>
                  <a:lnTo>
                    <a:pt x="102298" y="230632"/>
                  </a:lnTo>
                  <a:lnTo>
                    <a:pt x="104609" y="224701"/>
                  </a:lnTo>
                  <a:close/>
                </a:path>
                <a:path w="501650" h="360045">
                  <a:moveTo>
                    <a:pt x="111074" y="203276"/>
                  </a:moveTo>
                  <a:lnTo>
                    <a:pt x="106540" y="201498"/>
                  </a:lnTo>
                  <a:lnTo>
                    <a:pt x="104609" y="207429"/>
                  </a:lnTo>
                  <a:lnTo>
                    <a:pt x="109385" y="208584"/>
                  </a:lnTo>
                  <a:lnTo>
                    <a:pt x="111074" y="203276"/>
                  </a:lnTo>
                  <a:close/>
                </a:path>
                <a:path w="501650" h="360045">
                  <a:moveTo>
                    <a:pt x="120865" y="192938"/>
                  </a:moveTo>
                  <a:lnTo>
                    <a:pt x="116852" y="187159"/>
                  </a:lnTo>
                  <a:lnTo>
                    <a:pt x="112852" y="190017"/>
                  </a:lnTo>
                  <a:lnTo>
                    <a:pt x="116243" y="195249"/>
                  </a:lnTo>
                  <a:lnTo>
                    <a:pt x="120865" y="192938"/>
                  </a:lnTo>
                  <a:close/>
                </a:path>
                <a:path w="501650" h="360045">
                  <a:moveTo>
                    <a:pt x="135420" y="214909"/>
                  </a:moveTo>
                  <a:lnTo>
                    <a:pt x="131953" y="209207"/>
                  </a:lnTo>
                  <a:lnTo>
                    <a:pt x="127177" y="212051"/>
                  </a:lnTo>
                  <a:lnTo>
                    <a:pt x="130797" y="217220"/>
                  </a:lnTo>
                  <a:lnTo>
                    <a:pt x="135420" y="214909"/>
                  </a:lnTo>
                  <a:close/>
                </a:path>
                <a:path w="501650" h="360045">
                  <a:moveTo>
                    <a:pt x="140576" y="200418"/>
                  </a:moveTo>
                  <a:lnTo>
                    <a:pt x="135966" y="198640"/>
                  </a:lnTo>
                  <a:lnTo>
                    <a:pt x="134810" y="204431"/>
                  </a:lnTo>
                  <a:lnTo>
                    <a:pt x="139966" y="205740"/>
                  </a:lnTo>
                  <a:lnTo>
                    <a:pt x="140576" y="200418"/>
                  </a:lnTo>
                  <a:close/>
                </a:path>
                <a:path w="501650" h="360045">
                  <a:moveTo>
                    <a:pt x="145122" y="178371"/>
                  </a:moveTo>
                  <a:lnTo>
                    <a:pt x="139420" y="177215"/>
                  </a:lnTo>
                  <a:lnTo>
                    <a:pt x="138811" y="182384"/>
                  </a:lnTo>
                  <a:lnTo>
                    <a:pt x="144589" y="184302"/>
                  </a:lnTo>
                  <a:lnTo>
                    <a:pt x="145122" y="178371"/>
                  </a:lnTo>
                  <a:close/>
                </a:path>
                <a:path w="501650" h="360045">
                  <a:moveTo>
                    <a:pt x="149136" y="156400"/>
                  </a:moveTo>
                  <a:lnTo>
                    <a:pt x="143433" y="155244"/>
                  </a:lnTo>
                  <a:lnTo>
                    <a:pt x="142887" y="160413"/>
                  </a:lnTo>
                  <a:lnTo>
                    <a:pt x="148590" y="162344"/>
                  </a:lnTo>
                  <a:lnTo>
                    <a:pt x="149136" y="156400"/>
                  </a:lnTo>
                  <a:close/>
                </a:path>
                <a:path w="501650" h="360045">
                  <a:moveTo>
                    <a:pt x="153212" y="136055"/>
                  </a:moveTo>
                  <a:lnTo>
                    <a:pt x="152603" y="134353"/>
                  </a:lnTo>
                  <a:lnTo>
                    <a:pt x="150012" y="135204"/>
                  </a:lnTo>
                  <a:lnTo>
                    <a:pt x="147434" y="134353"/>
                  </a:lnTo>
                  <a:lnTo>
                    <a:pt x="146278" y="139141"/>
                  </a:lnTo>
                  <a:lnTo>
                    <a:pt x="151447" y="140296"/>
                  </a:lnTo>
                  <a:lnTo>
                    <a:pt x="152565" y="136194"/>
                  </a:lnTo>
                  <a:lnTo>
                    <a:pt x="153212" y="136055"/>
                  </a:lnTo>
                  <a:close/>
                </a:path>
                <a:path w="501650" h="360045">
                  <a:moveTo>
                    <a:pt x="160223" y="158102"/>
                  </a:moveTo>
                  <a:lnTo>
                    <a:pt x="157988" y="152323"/>
                  </a:lnTo>
                  <a:lnTo>
                    <a:pt x="153212" y="153479"/>
                  </a:lnTo>
                  <a:lnTo>
                    <a:pt x="154292" y="159258"/>
                  </a:lnTo>
                  <a:lnTo>
                    <a:pt x="160223" y="158102"/>
                  </a:lnTo>
                  <a:close/>
                </a:path>
                <a:path w="501650" h="360045">
                  <a:moveTo>
                    <a:pt x="166001" y="179527"/>
                  </a:moveTo>
                  <a:lnTo>
                    <a:pt x="164846" y="174358"/>
                  </a:lnTo>
                  <a:lnTo>
                    <a:pt x="159689" y="175526"/>
                  </a:lnTo>
                  <a:lnTo>
                    <a:pt x="161378" y="181229"/>
                  </a:lnTo>
                  <a:lnTo>
                    <a:pt x="166001" y="179527"/>
                  </a:lnTo>
                  <a:close/>
                </a:path>
                <a:path w="501650" h="360045">
                  <a:moveTo>
                    <a:pt x="172859" y="201498"/>
                  </a:moveTo>
                  <a:lnTo>
                    <a:pt x="171704" y="196329"/>
                  </a:lnTo>
                  <a:lnTo>
                    <a:pt x="166001" y="197485"/>
                  </a:lnTo>
                  <a:lnTo>
                    <a:pt x="168313" y="203276"/>
                  </a:lnTo>
                  <a:lnTo>
                    <a:pt x="172859" y="201498"/>
                  </a:lnTo>
                  <a:close/>
                </a:path>
                <a:path w="501650" h="360045">
                  <a:moveTo>
                    <a:pt x="179793" y="223545"/>
                  </a:moveTo>
                  <a:lnTo>
                    <a:pt x="178638" y="217766"/>
                  </a:lnTo>
                  <a:lnTo>
                    <a:pt x="172859" y="219532"/>
                  </a:lnTo>
                  <a:lnTo>
                    <a:pt x="174625" y="224701"/>
                  </a:lnTo>
                  <a:lnTo>
                    <a:pt x="179793" y="223545"/>
                  </a:lnTo>
                  <a:close/>
                </a:path>
                <a:path w="501650" h="360045">
                  <a:moveTo>
                    <a:pt x="186804" y="245516"/>
                  </a:moveTo>
                  <a:lnTo>
                    <a:pt x="184569" y="239814"/>
                  </a:lnTo>
                  <a:lnTo>
                    <a:pt x="179793" y="241503"/>
                  </a:lnTo>
                  <a:lnTo>
                    <a:pt x="181635" y="246672"/>
                  </a:lnTo>
                  <a:lnTo>
                    <a:pt x="186804" y="245516"/>
                  </a:lnTo>
                  <a:close/>
                </a:path>
                <a:path w="501650" h="360045">
                  <a:moveTo>
                    <a:pt x="193738" y="266941"/>
                  </a:moveTo>
                  <a:lnTo>
                    <a:pt x="191427" y="261772"/>
                  </a:lnTo>
                  <a:lnTo>
                    <a:pt x="186258" y="262928"/>
                  </a:lnTo>
                  <a:lnTo>
                    <a:pt x="187960" y="268719"/>
                  </a:lnTo>
                  <a:lnTo>
                    <a:pt x="193738" y="266941"/>
                  </a:lnTo>
                  <a:close/>
                </a:path>
                <a:path w="501650" h="360045">
                  <a:moveTo>
                    <a:pt x="199440" y="288988"/>
                  </a:moveTo>
                  <a:lnTo>
                    <a:pt x="198285" y="283819"/>
                  </a:lnTo>
                  <a:lnTo>
                    <a:pt x="193116" y="284975"/>
                  </a:lnTo>
                  <a:lnTo>
                    <a:pt x="194894" y="290677"/>
                  </a:lnTo>
                  <a:lnTo>
                    <a:pt x="199440" y="288988"/>
                  </a:lnTo>
                  <a:close/>
                </a:path>
                <a:path w="501650" h="360045">
                  <a:moveTo>
                    <a:pt x="205981" y="268719"/>
                  </a:moveTo>
                  <a:lnTo>
                    <a:pt x="200583" y="266941"/>
                  </a:lnTo>
                  <a:lnTo>
                    <a:pt x="198894" y="272872"/>
                  </a:lnTo>
                  <a:lnTo>
                    <a:pt x="204050" y="274027"/>
                  </a:lnTo>
                  <a:lnTo>
                    <a:pt x="205981" y="268719"/>
                  </a:lnTo>
                  <a:close/>
                </a:path>
                <a:path w="501650" h="360045">
                  <a:moveTo>
                    <a:pt x="211683" y="246672"/>
                  </a:moveTo>
                  <a:lnTo>
                    <a:pt x="205981" y="245516"/>
                  </a:lnTo>
                  <a:lnTo>
                    <a:pt x="204597" y="250913"/>
                  </a:lnTo>
                  <a:lnTo>
                    <a:pt x="209981" y="252603"/>
                  </a:lnTo>
                  <a:lnTo>
                    <a:pt x="211683" y="246672"/>
                  </a:lnTo>
                  <a:close/>
                </a:path>
                <a:path w="501650" h="360045">
                  <a:moveTo>
                    <a:pt x="216839" y="224701"/>
                  </a:moveTo>
                  <a:lnTo>
                    <a:pt x="211683" y="223545"/>
                  </a:lnTo>
                  <a:lnTo>
                    <a:pt x="209981" y="228866"/>
                  </a:lnTo>
                  <a:lnTo>
                    <a:pt x="215684" y="230632"/>
                  </a:lnTo>
                  <a:lnTo>
                    <a:pt x="216839" y="224701"/>
                  </a:lnTo>
                  <a:close/>
                </a:path>
                <a:path w="501650" h="360045">
                  <a:moveTo>
                    <a:pt x="223774" y="214909"/>
                  </a:moveTo>
                  <a:lnTo>
                    <a:pt x="220853" y="209207"/>
                  </a:lnTo>
                  <a:lnTo>
                    <a:pt x="216306" y="212051"/>
                  </a:lnTo>
                  <a:lnTo>
                    <a:pt x="219151" y="217220"/>
                  </a:lnTo>
                  <a:lnTo>
                    <a:pt x="223774" y="214909"/>
                  </a:lnTo>
                  <a:close/>
                </a:path>
                <a:path w="501650" h="360045">
                  <a:moveTo>
                    <a:pt x="234251" y="236334"/>
                  </a:moveTo>
                  <a:lnTo>
                    <a:pt x="231406" y="231178"/>
                  </a:lnTo>
                  <a:lnTo>
                    <a:pt x="226631" y="234022"/>
                  </a:lnTo>
                  <a:lnTo>
                    <a:pt x="228320" y="239191"/>
                  </a:lnTo>
                  <a:lnTo>
                    <a:pt x="234251" y="236334"/>
                  </a:lnTo>
                  <a:close/>
                </a:path>
                <a:path w="501650" h="360045">
                  <a:moveTo>
                    <a:pt x="244030" y="258381"/>
                  </a:moveTo>
                  <a:lnTo>
                    <a:pt x="241719" y="253225"/>
                  </a:lnTo>
                  <a:lnTo>
                    <a:pt x="237109" y="255460"/>
                  </a:lnTo>
                  <a:lnTo>
                    <a:pt x="238874" y="261239"/>
                  </a:lnTo>
                  <a:lnTo>
                    <a:pt x="244030" y="258381"/>
                  </a:lnTo>
                  <a:close/>
                </a:path>
                <a:path w="501650" h="360045">
                  <a:moveTo>
                    <a:pt x="250888" y="252603"/>
                  </a:moveTo>
                  <a:lnTo>
                    <a:pt x="245186" y="250913"/>
                  </a:lnTo>
                  <a:lnTo>
                    <a:pt x="244030" y="256616"/>
                  </a:lnTo>
                  <a:lnTo>
                    <a:pt x="249199" y="257771"/>
                  </a:lnTo>
                  <a:lnTo>
                    <a:pt x="250888" y="252603"/>
                  </a:lnTo>
                  <a:close/>
                </a:path>
                <a:path w="501650" h="360045">
                  <a:moveTo>
                    <a:pt x="254901" y="230632"/>
                  </a:moveTo>
                  <a:lnTo>
                    <a:pt x="249199" y="228866"/>
                  </a:lnTo>
                  <a:lnTo>
                    <a:pt x="248577" y="234645"/>
                  </a:lnTo>
                  <a:lnTo>
                    <a:pt x="253199" y="235800"/>
                  </a:lnTo>
                  <a:lnTo>
                    <a:pt x="254901" y="230632"/>
                  </a:lnTo>
                  <a:close/>
                </a:path>
                <a:path w="501650" h="360045">
                  <a:moveTo>
                    <a:pt x="259130" y="208584"/>
                  </a:moveTo>
                  <a:lnTo>
                    <a:pt x="253199" y="207429"/>
                  </a:lnTo>
                  <a:lnTo>
                    <a:pt x="252590" y="212598"/>
                  </a:lnTo>
                  <a:lnTo>
                    <a:pt x="257975" y="214376"/>
                  </a:lnTo>
                  <a:lnTo>
                    <a:pt x="259130" y="208584"/>
                  </a:lnTo>
                  <a:close/>
                </a:path>
                <a:path w="501650" h="360045">
                  <a:moveTo>
                    <a:pt x="263144" y="186626"/>
                  </a:moveTo>
                  <a:lnTo>
                    <a:pt x="257975" y="185470"/>
                  </a:lnTo>
                  <a:lnTo>
                    <a:pt x="256819" y="190627"/>
                  </a:lnTo>
                  <a:lnTo>
                    <a:pt x="262597" y="192328"/>
                  </a:lnTo>
                  <a:lnTo>
                    <a:pt x="263144" y="186626"/>
                  </a:lnTo>
                  <a:close/>
                </a:path>
                <a:path w="501650" h="360045">
                  <a:moveTo>
                    <a:pt x="267766" y="164579"/>
                  </a:moveTo>
                  <a:lnTo>
                    <a:pt x="262597" y="163423"/>
                  </a:lnTo>
                  <a:lnTo>
                    <a:pt x="260832" y="168579"/>
                  </a:lnTo>
                  <a:lnTo>
                    <a:pt x="266611" y="170357"/>
                  </a:lnTo>
                  <a:lnTo>
                    <a:pt x="267766" y="164579"/>
                  </a:lnTo>
                  <a:close/>
                </a:path>
                <a:path w="501650" h="360045">
                  <a:moveTo>
                    <a:pt x="277469" y="178917"/>
                  </a:moveTo>
                  <a:lnTo>
                    <a:pt x="274612" y="173748"/>
                  </a:lnTo>
                  <a:lnTo>
                    <a:pt x="270002" y="176060"/>
                  </a:lnTo>
                  <a:lnTo>
                    <a:pt x="272300" y="181838"/>
                  </a:lnTo>
                  <a:lnTo>
                    <a:pt x="277469" y="178917"/>
                  </a:lnTo>
                  <a:close/>
                </a:path>
                <a:path w="501650" h="360045">
                  <a:moveTo>
                    <a:pt x="288556" y="200952"/>
                  </a:moveTo>
                  <a:lnTo>
                    <a:pt x="285711" y="195249"/>
                  </a:lnTo>
                  <a:lnTo>
                    <a:pt x="280543" y="198107"/>
                  </a:lnTo>
                  <a:lnTo>
                    <a:pt x="282854" y="203809"/>
                  </a:lnTo>
                  <a:lnTo>
                    <a:pt x="288556" y="200952"/>
                  </a:lnTo>
                  <a:close/>
                </a:path>
                <a:path w="501650" h="360045">
                  <a:moveTo>
                    <a:pt x="293179" y="182384"/>
                  </a:moveTo>
                  <a:lnTo>
                    <a:pt x="288023" y="181229"/>
                  </a:lnTo>
                  <a:lnTo>
                    <a:pt x="286867" y="186626"/>
                  </a:lnTo>
                  <a:lnTo>
                    <a:pt x="292023" y="188315"/>
                  </a:lnTo>
                  <a:lnTo>
                    <a:pt x="293179" y="182384"/>
                  </a:lnTo>
                  <a:close/>
                </a:path>
                <a:path w="501650" h="360045">
                  <a:moveTo>
                    <a:pt x="297726" y="160413"/>
                  </a:moveTo>
                  <a:lnTo>
                    <a:pt x="293179" y="159258"/>
                  </a:lnTo>
                  <a:lnTo>
                    <a:pt x="292023" y="164579"/>
                  </a:lnTo>
                  <a:lnTo>
                    <a:pt x="297192" y="166344"/>
                  </a:lnTo>
                  <a:lnTo>
                    <a:pt x="297726" y="160413"/>
                  </a:lnTo>
                  <a:close/>
                </a:path>
                <a:path w="501650" h="360045">
                  <a:moveTo>
                    <a:pt x="302882" y="139141"/>
                  </a:moveTo>
                  <a:lnTo>
                    <a:pt x="297726" y="137210"/>
                  </a:lnTo>
                  <a:lnTo>
                    <a:pt x="296570" y="143141"/>
                  </a:lnTo>
                  <a:lnTo>
                    <a:pt x="301726" y="144297"/>
                  </a:lnTo>
                  <a:lnTo>
                    <a:pt x="302882" y="139141"/>
                  </a:lnTo>
                  <a:close/>
                </a:path>
                <a:path w="501650" h="360045">
                  <a:moveTo>
                    <a:pt x="310591" y="147154"/>
                  </a:moveTo>
                  <a:lnTo>
                    <a:pt x="308279" y="141452"/>
                  </a:lnTo>
                  <a:lnTo>
                    <a:pt x="303504" y="143141"/>
                  </a:lnTo>
                  <a:lnTo>
                    <a:pt x="305435" y="148310"/>
                  </a:lnTo>
                  <a:lnTo>
                    <a:pt x="310591" y="147154"/>
                  </a:lnTo>
                  <a:close/>
                </a:path>
                <a:path w="501650" h="360045">
                  <a:moveTo>
                    <a:pt x="319138" y="168579"/>
                  </a:moveTo>
                  <a:lnTo>
                    <a:pt x="317449" y="163423"/>
                  </a:lnTo>
                  <a:lnTo>
                    <a:pt x="311746" y="164579"/>
                  </a:lnTo>
                  <a:lnTo>
                    <a:pt x="313982" y="170357"/>
                  </a:lnTo>
                  <a:lnTo>
                    <a:pt x="319138" y="168579"/>
                  </a:lnTo>
                  <a:close/>
                </a:path>
                <a:path w="501650" h="360045">
                  <a:moveTo>
                    <a:pt x="326618" y="177215"/>
                  </a:moveTo>
                  <a:lnTo>
                    <a:pt x="321449" y="175526"/>
                  </a:lnTo>
                  <a:lnTo>
                    <a:pt x="319760" y="181229"/>
                  </a:lnTo>
                  <a:lnTo>
                    <a:pt x="325462" y="182384"/>
                  </a:lnTo>
                  <a:lnTo>
                    <a:pt x="326618" y="177215"/>
                  </a:lnTo>
                  <a:close/>
                </a:path>
                <a:path w="501650" h="360045">
                  <a:moveTo>
                    <a:pt x="332549" y="155244"/>
                  </a:moveTo>
                  <a:lnTo>
                    <a:pt x="327228" y="153479"/>
                  </a:lnTo>
                  <a:lnTo>
                    <a:pt x="326072" y="159258"/>
                  </a:lnTo>
                  <a:lnTo>
                    <a:pt x="330847" y="160413"/>
                  </a:lnTo>
                  <a:lnTo>
                    <a:pt x="332549" y="155244"/>
                  </a:lnTo>
                  <a:close/>
                </a:path>
                <a:path w="501650" h="360045">
                  <a:moveTo>
                    <a:pt x="338861" y="133197"/>
                  </a:moveTo>
                  <a:lnTo>
                    <a:pt x="333159" y="132041"/>
                  </a:lnTo>
                  <a:lnTo>
                    <a:pt x="332003" y="137210"/>
                  </a:lnTo>
                  <a:lnTo>
                    <a:pt x="337172" y="139141"/>
                  </a:lnTo>
                  <a:lnTo>
                    <a:pt x="338861" y="133197"/>
                  </a:lnTo>
                  <a:close/>
                </a:path>
                <a:path w="501650" h="360045">
                  <a:moveTo>
                    <a:pt x="344017" y="111239"/>
                  </a:moveTo>
                  <a:lnTo>
                    <a:pt x="338861" y="110083"/>
                  </a:lnTo>
                  <a:lnTo>
                    <a:pt x="337172" y="115239"/>
                  </a:lnTo>
                  <a:lnTo>
                    <a:pt x="342861" y="117170"/>
                  </a:lnTo>
                  <a:lnTo>
                    <a:pt x="344017" y="111239"/>
                  </a:lnTo>
                  <a:close/>
                </a:path>
                <a:path w="501650" h="360045">
                  <a:moveTo>
                    <a:pt x="349186" y="89801"/>
                  </a:moveTo>
                  <a:lnTo>
                    <a:pt x="344017" y="88036"/>
                  </a:lnTo>
                  <a:lnTo>
                    <a:pt x="342861" y="93814"/>
                  </a:lnTo>
                  <a:lnTo>
                    <a:pt x="348030" y="95123"/>
                  </a:lnTo>
                  <a:lnTo>
                    <a:pt x="349186" y="89801"/>
                  </a:lnTo>
                  <a:close/>
                </a:path>
                <a:path w="501650" h="360045">
                  <a:moveTo>
                    <a:pt x="355117" y="67754"/>
                  </a:moveTo>
                  <a:lnTo>
                    <a:pt x="349186" y="66065"/>
                  </a:lnTo>
                  <a:lnTo>
                    <a:pt x="348030" y="71996"/>
                  </a:lnTo>
                  <a:lnTo>
                    <a:pt x="353809" y="73152"/>
                  </a:lnTo>
                  <a:lnTo>
                    <a:pt x="355117" y="67754"/>
                  </a:lnTo>
                  <a:close/>
                </a:path>
                <a:path w="501650" h="360045">
                  <a:moveTo>
                    <a:pt x="360273" y="45796"/>
                  </a:moveTo>
                  <a:lnTo>
                    <a:pt x="355650" y="44627"/>
                  </a:lnTo>
                  <a:lnTo>
                    <a:pt x="354342" y="49949"/>
                  </a:lnTo>
                  <a:lnTo>
                    <a:pt x="359117" y="51104"/>
                  </a:lnTo>
                  <a:lnTo>
                    <a:pt x="360273" y="45796"/>
                  </a:lnTo>
                  <a:close/>
                </a:path>
                <a:path w="501650" h="360045">
                  <a:moveTo>
                    <a:pt x="366598" y="55118"/>
                  </a:moveTo>
                  <a:lnTo>
                    <a:pt x="365442" y="49949"/>
                  </a:lnTo>
                  <a:lnTo>
                    <a:pt x="359740" y="51104"/>
                  </a:lnTo>
                  <a:lnTo>
                    <a:pt x="361975" y="56896"/>
                  </a:lnTo>
                  <a:lnTo>
                    <a:pt x="366598" y="55118"/>
                  </a:lnTo>
                  <a:close/>
                </a:path>
                <a:path w="501650" h="360045">
                  <a:moveTo>
                    <a:pt x="372910" y="77165"/>
                  </a:moveTo>
                  <a:lnTo>
                    <a:pt x="371754" y="71996"/>
                  </a:lnTo>
                  <a:lnTo>
                    <a:pt x="366052" y="73152"/>
                  </a:lnTo>
                  <a:lnTo>
                    <a:pt x="368287" y="78854"/>
                  </a:lnTo>
                  <a:lnTo>
                    <a:pt x="372910" y="77165"/>
                  </a:lnTo>
                  <a:close/>
                </a:path>
                <a:path w="501650" h="360045">
                  <a:moveTo>
                    <a:pt x="379768" y="99136"/>
                  </a:moveTo>
                  <a:lnTo>
                    <a:pt x="377456" y="93814"/>
                  </a:lnTo>
                  <a:lnTo>
                    <a:pt x="372910" y="95123"/>
                  </a:lnTo>
                  <a:lnTo>
                    <a:pt x="374065" y="100291"/>
                  </a:lnTo>
                  <a:lnTo>
                    <a:pt x="379768" y="99136"/>
                  </a:lnTo>
                  <a:close/>
                </a:path>
                <a:path w="501650" h="360045">
                  <a:moveTo>
                    <a:pt x="385699" y="106070"/>
                  </a:moveTo>
                  <a:lnTo>
                    <a:pt x="381152" y="104292"/>
                  </a:lnTo>
                  <a:lnTo>
                    <a:pt x="379222" y="110083"/>
                  </a:lnTo>
                  <a:lnTo>
                    <a:pt x="384543" y="111239"/>
                  </a:lnTo>
                  <a:lnTo>
                    <a:pt x="385699" y="106070"/>
                  </a:lnTo>
                  <a:close/>
                </a:path>
                <a:path w="501650" h="360045">
                  <a:moveTo>
                    <a:pt x="393166" y="84023"/>
                  </a:moveTo>
                  <a:lnTo>
                    <a:pt x="388010" y="82867"/>
                  </a:lnTo>
                  <a:lnTo>
                    <a:pt x="385699" y="88036"/>
                  </a:lnTo>
                  <a:lnTo>
                    <a:pt x="391477" y="89801"/>
                  </a:lnTo>
                  <a:lnTo>
                    <a:pt x="393166" y="84023"/>
                  </a:lnTo>
                  <a:close/>
                </a:path>
                <a:path w="501650" h="360045">
                  <a:moveTo>
                    <a:pt x="400024" y="62052"/>
                  </a:moveTo>
                  <a:lnTo>
                    <a:pt x="394868" y="60896"/>
                  </a:lnTo>
                  <a:lnTo>
                    <a:pt x="393166" y="66065"/>
                  </a:lnTo>
                  <a:lnTo>
                    <a:pt x="398335" y="67754"/>
                  </a:lnTo>
                  <a:lnTo>
                    <a:pt x="400024" y="62052"/>
                  </a:lnTo>
                  <a:close/>
                </a:path>
                <a:path w="501650" h="360045">
                  <a:moveTo>
                    <a:pt x="407111" y="40005"/>
                  </a:moveTo>
                  <a:lnTo>
                    <a:pt x="402336" y="38849"/>
                  </a:lnTo>
                  <a:lnTo>
                    <a:pt x="400024" y="44627"/>
                  </a:lnTo>
                  <a:lnTo>
                    <a:pt x="405955" y="45796"/>
                  </a:lnTo>
                  <a:lnTo>
                    <a:pt x="407111" y="40005"/>
                  </a:lnTo>
                  <a:close/>
                </a:path>
                <a:path w="501650" h="360045">
                  <a:moveTo>
                    <a:pt x="414578" y="18580"/>
                  </a:moveTo>
                  <a:lnTo>
                    <a:pt x="409422" y="16878"/>
                  </a:lnTo>
                  <a:lnTo>
                    <a:pt x="407111" y="22593"/>
                  </a:lnTo>
                  <a:lnTo>
                    <a:pt x="412889" y="23749"/>
                  </a:lnTo>
                  <a:lnTo>
                    <a:pt x="414578" y="18580"/>
                  </a:lnTo>
                  <a:close/>
                </a:path>
                <a:path w="501650" h="360045">
                  <a:moveTo>
                    <a:pt x="422059" y="5397"/>
                  </a:moveTo>
                  <a:lnTo>
                    <a:pt x="419747" y="0"/>
                  </a:lnTo>
                  <a:lnTo>
                    <a:pt x="414578" y="2311"/>
                  </a:lnTo>
                  <a:lnTo>
                    <a:pt x="417436" y="8255"/>
                  </a:lnTo>
                  <a:lnTo>
                    <a:pt x="422059" y="5397"/>
                  </a:lnTo>
                  <a:close/>
                </a:path>
                <a:path w="501650" h="360045">
                  <a:moveTo>
                    <a:pt x="433146" y="27368"/>
                  </a:moveTo>
                  <a:lnTo>
                    <a:pt x="430834" y="21437"/>
                  </a:lnTo>
                  <a:lnTo>
                    <a:pt x="424903" y="24358"/>
                  </a:lnTo>
                  <a:lnTo>
                    <a:pt x="427761" y="30302"/>
                  </a:lnTo>
                  <a:lnTo>
                    <a:pt x="433146" y="27368"/>
                  </a:lnTo>
                  <a:close/>
                </a:path>
                <a:path w="501650" h="360045">
                  <a:moveTo>
                    <a:pt x="443471" y="49187"/>
                  </a:moveTo>
                  <a:lnTo>
                    <a:pt x="441159" y="43472"/>
                  </a:lnTo>
                  <a:lnTo>
                    <a:pt x="436003" y="46329"/>
                  </a:lnTo>
                  <a:lnTo>
                    <a:pt x="438848" y="51727"/>
                  </a:lnTo>
                  <a:lnTo>
                    <a:pt x="443471" y="49187"/>
                  </a:lnTo>
                  <a:close/>
                </a:path>
                <a:path w="501650" h="360045">
                  <a:moveTo>
                    <a:pt x="454329" y="70612"/>
                  </a:moveTo>
                  <a:lnTo>
                    <a:pt x="451485" y="65443"/>
                  </a:lnTo>
                  <a:lnTo>
                    <a:pt x="446938" y="68376"/>
                  </a:lnTo>
                  <a:lnTo>
                    <a:pt x="449173" y="73698"/>
                  </a:lnTo>
                  <a:lnTo>
                    <a:pt x="454329" y="70612"/>
                  </a:lnTo>
                  <a:close/>
                </a:path>
                <a:path w="501650" h="360045">
                  <a:moveTo>
                    <a:pt x="460260" y="55118"/>
                  </a:moveTo>
                  <a:lnTo>
                    <a:pt x="455714" y="53962"/>
                  </a:lnTo>
                  <a:lnTo>
                    <a:pt x="453796" y="59740"/>
                  </a:lnTo>
                  <a:lnTo>
                    <a:pt x="458571" y="60896"/>
                  </a:lnTo>
                  <a:lnTo>
                    <a:pt x="460260" y="55118"/>
                  </a:lnTo>
                  <a:close/>
                </a:path>
                <a:path w="501650" h="360045">
                  <a:moveTo>
                    <a:pt x="465429" y="33693"/>
                  </a:moveTo>
                  <a:lnTo>
                    <a:pt x="460260" y="31991"/>
                  </a:lnTo>
                  <a:lnTo>
                    <a:pt x="458571" y="37693"/>
                  </a:lnTo>
                  <a:lnTo>
                    <a:pt x="464273" y="38849"/>
                  </a:lnTo>
                  <a:lnTo>
                    <a:pt x="465429" y="33693"/>
                  </a:lnTo>
                  <a:close/>
                </a:path>
                <a:path w="501650" h="360045">
                  <a:moveTo>
                    <a:pt x="472363" y="46951"/>
                  </a:moveTo>
                  <a:lnTo>
                    <a:pt x="471208" y="41783"/>
                  </a:lnTo>
                  <a:lnTo>
                    <a:pt x="465429" y="42862"/>
                  </a:lnTo>
                  <a:lnTo>
                    <a:pt x="467741" y="48641"/>
                  </a:lnTo>
                  <a:lnTo>
                    <a:pt x="472363" y="46951"/>
                  </a:lnTo>
                  <a:close/>
                </a:path>
                <a:path w="501650" h="360045">
                  <a:moveTo>
                    <a:pt x="479983" y="68910"/>
                  </a:moveTo>
                  <a:lnTo>
                    <a:pt x="478053" y="63754"/>
                  </a:lnTo>
                  <a:lnTo>
                    <a:pt x="472363" y="64909"/>
                  </a:lnTo>
                  <a:lnTo>
                    <a:pt x="474675" y="70065"/>
                  </a:lnTo>
                  <a:lnTo>
                    <a:pt x="479983" y="68910"/>
                  </a:lnTo>
                  <a:close/>
                </a:path>
                <a:path w="501650" h="360045">
                  <a:moveTo>
                    <a:pt x="486841" y="90957"/>
                  </a:moveTo>
                  <a:lnTo>
                    <a:pt x="485762" y="85178"/>
                  </a:lnTo>
                  <a:lnTo>
                    <a:pt x="479983" y="86880"/>
                  </a:lnTo>
                  <a:lnTo>
                    <a:pt x="482295" y="92036"/>
                  </a:lnTo>
                  <a:lnTo>
                    <a:pt x="486841" y="90957"/>
                  </a:lnTo>
                  <a:close/>
                </a:path>
                <a:path w="501650" h="360045">
                  <a:moveTo>
                    <a:pt x="494309" y="112928"/>
                  </a:moveTo>
                  <a:lnTo>
                    <a:pt x="492620" y="107226"/>
                  </a:lnTo>
                  <a:lnTo>
                    <a:pt x="486841" y="108915"/>
                  </a:lnTo>
                  <a:lnTo>
                    <a:pt x="489153" y="114084"/>
                  </a:lnTo>
                  <a:lnTo>
                    <a:pt x="494309" y="112928"/>
                  </a:lnTo>
                  <a:close/>
                </a:path>
                <a:path w="501650" h="360045">
                  <a:moveTo>
                    <a:pt x="501243" y="134353"/>
                  </a:moveTo>
                  <a:lnTo>
                    <a:pt x="500087" y="129197"/>
                  </a:lnTo>
                  <a:lnTo>
                    <a:pt x="494309" y="130352"/>
                  </a:lnTo>
                  <a:lnTo>
                    <a:pt x="496620" y="136055"/>
                  </a:lnTo>
                  <a:lnTo>
                    <a:pt x="501243" y="134353"/>
                  </a:lnTo>
                  <a:close/>
                </a:path>
              </a:pathLst>
            </a:custGeom>
            <a:solidFill>
              <a:srgbClr val="0404F8"/>
            </a:solidFill>
          </p:spPr>
          <p:txBody>
            <a:bodyPr wrap="square" lIns="0" tIns="0" rIns="0" bIns="0" rtlCol="0"/>
            <a:lstStyle/>
            <a:p>
              <a:endParaRPr/>
            </a:p>
          </p:txBody>
        </p:sp>
        <p:sp>
          <p:nvSpPr>
            <p:cNvPr id="29" name="object 29"/>
            <p:cNvSpPr/>
            <p:nvPr/>
          </p:nvSpPr>
          <p:spPr>
            <a:xfrm>
              <a:off x="8716543" y="4809756"/>
              <a:ext cx="672465" cy="532130"/>
            </a:xfrm>
            <a:custGeom>
              <a:avLst/>
              <a:gdLst/>
              <a:ahLst/>
              <a:cxnLst/>
              <a:rect l="l" t="t" r="r" b="b"/>
              <a:pathLst>
                <a:path w="672465" h="532129">
                  <a:moveTo>
                    <a:pt x="6858" y="504393"/>
                  </a:moveTo>
                  <a:lnTo>
                    <a:pt x="2311" y="502666"/>
                  </a:lnTo>
                  <a:lnTo>
                    <a:pt x="0" y="508406"/>
                  </a:lnTo>
                  <a:lnTo>
                    <a:pt x="4622" y="509549"/>
                  </a:lnTo>
                  <a:lnTo>
                    <a:pt x="6858" y="504393"/>
                  </a:lnTo>
                  <a:close/>
                </a:path>
                <a:path w="672465" h="532129">
                  <a:moveTo>
                    <a:pt x="16090" y="482384"/>
                  </a:moveTo>
                  <a:lnTo>
                    <a:pt x="10312" y="481241"/>
                  </a:lnTo>
                  <a:lnTo>
                    <a:pt x="8013" y="486397"/>
                  </a:lnTo>
                  <a:lnTo>
                    <a:pt x="13169" y="487553"/>
                  </a:lnTo>
                  <a:lnTo>
                    <a:pt x="16090" y="482384"/>
                  </a:lnTo>
                  <a:close/>
                </a:path>
                <a:path w="672465" h="532129">
                  <a:moveTo>
                    <a:pt x="24257" y="460375"/>
                  </a:moveTo>
                  <a:lnTo>
                    <a:pt x="18326" y="459232"/>
                  </a:lnTo>
                  <a:lnTo>
                    <a:pt x="16637" y="464388"/>
                  </a:lnTo>
                  <a:lnTo>
                    <a:pt x="21793" y="466115"/>
                  </a:lnTo>
                  <a:lnTo>
                    <a:pt x="24257" y="460375"/>
                  </a:lnTo>
                  <a:close/>
                </a:path>
                <a:path w="672465" h="532129">
                  <a:moveTo>
                    <a:pt x="30035" y="468414"/>
                  </a:moveTo>
                  <a:lnTo>
                    <a:pt x="28879" y="463245"/>
                  </a:lnTo>
                  <a:lnTo>
                    <a:pt x="24257" y="464388"/>
                  </a:lnTo>
                  <a:lnTo>
                    <a:pt x="25412" y="470141"/>
                  </a:lnTo>
                  <a:lnTo>
                    <a:pt x="30035" y="468414"/>
                  </a:lnTo>
                  <a:close/>
                </a:path>
                <a:path w="672465" h="532129">
                  <a:moveTo>
                    <a:pt x="36360" y="490423"/>
                  </a:moveTo>
                  <a:lnTo>
                    <a:pt x="35204" y="485254"/>
                  </a:lnTo>
                  <a:lnTo>
                    <a:pt x="29425" y="486397"/>
                  </a:lnTo>
                  <a:lnTo>
                    <a:pt x="31191" y="492137"/>
                  </a:lnTo>
                  <a:lnTo>
                    <a:pt x="36360" y="490423"/>
                  </a:lnTo>
                  <a:close/>
                </a:path>
                <a:path w="672465" h="532129">
                  <a:moveTo>
                    <a:pt x="42049" y="512419"/>
                  </a:moveTo>
                  <a:lnTo>
                    <a:pt x="40360" y="507263"/>
                  </a:lnTo>
                  <a:lnTo>
                    <a:pt x="35737" y="508406"/>
                  </a:lnTo>
                  <a:lnTo>
                    <a:pt x="36893" y="513575"/>
                  </a:lnTo>
                  <a:lnTo>
                    <a:pt x="42049" y="512419"/>
                  </a:lnTo>
                  <a:close/>
                </a:path>
                <a:path w="672465" h="532129">
                  <a:moveTo>
                    <a:pt x="47993" y="527545"/>
                  </a:moveTo>
                  <a:lnTo>
                    <a:pt x="42672" y="526402"/>
                  </a:lnTo>
                  <a:lnTo>
                    <a:pt x="42100" y="530059"/>
                  </a:lnTo>
                  <a:lnTo>
                    <a:pt x="40894" y="530415"/>
                  </a:lnTo>
                  <a:lnTo>
                    <a:pt x="42049" y="531558"/>
                  </a:lnTo>
                  <a:lnTo>
                    <a:pt x="44361" y="530987"/>
                  </a:lnTo>
                  <a:lnTo>
                    <a:pt x="46672" y="531558"/>
                  </a:lnTo>
                  <a:lnTo>
                    <a:pt x="47993" y="527545"/>
                  </a:lnTo>
                  <a:close/>
                </a:path>
                <a:path w="672465" h="532129">
                  <a:moveTo>
                    <a:pt x="53149" y="505536"/>
                  </a:moveTo>
                  <a:lnTo>
                    <a:pt x="47447" y="504393"/>
                  </a:lnTo>
                  <a:lnTo>
                    <a:pt x="46062" y="509549"/>
                  </a:lnTo>
                  <a:lnTo>
                    <a:pt x="51447" y="511276"/>
                  </a:lnTo>
                  <a:lnTo>
                    <a:pt x="53149" y="505536"/>
                  </a:lnTo>
                  <a:close/>
                </a:path>
                <a:path w="672465" h="532129">
                  <a:moveTo>
                    <a:pt x="57772" y="483527"/>
                  </a:moveTo>
                  <a:lnTo>
                    <a:pt x="51993" y="482384"/>
                  </a:lnTo>
                  <a:lnTo>
                    <a:pt x="50838" y="487553"/>
                  </a:lnTo>
                  <a:lnTo>
                    <a:pt x="56616" y="489280"/>
                  </a:lnTo>
                  <a:lnTo>
                    <a:pt x="57772" y="483527"/>
                  </a:lnTo>
                  <a:close/>
                </a:path>
                <a:path w="672465" h="532129">
                  <a:moveTo>
                    <a:pt x="62318" y="462102"/>
                  </a:moveTo>
                  <a:lnTo>
                    <a:pt x="57150" y="460375"/>
                  </a:lnTo>
                  <a:lnTo>
                    <a:pt x="55460" y="466115"/>
                  </a:lnTo>
                  <a:lnTo>
                    <a:pt x="61239" y="467271"/>
                  </a:lnTo>
                  <a:lnTo>
                    <a:pt x="62318" y="462102"/>
                  </a:lnTo>
                  <a:close/>
                </a:path>
                <a:path w="672465" h="532129">
                  <a:moveTo>
                    <a:pt x="67475" y="440093"/>
                  </a:moveTo>
                  <a:lnTo>
                    <a:pt x="61772" y="438365"/>
                  </a:lnTo>
                  <a:lnTo>
                    <a:pt x="61239" y="444106"/>
                  </a:lnTo>
                  <a:lnTo>
                    <a:pt x="65786" y="445262"/>
                  </a:lnTo>
                  <a:lnTo>
                    <a:pt x="67475" y="440093"/>
                  </a:lnTo>
                  <a:close/>
                </a:path>
                <a:path w="672465" h="532129">
                  <a:moveTo>
                    <a:pt x="72097" y="418084"/>
                  </a:moveTo>
                  <a:lnTo>
                    <a:pt x="66395" y="416941"/>
                  </a:lnTo>
                  <a:lnTo>
                    <a:pt x="65786" y="422109"/>
                  </a:lnTo>
                  <a:lnTo>
                    <a:pt x="70408" y="423252"/>
                  </a:lnTo>
                  <a:lnTo>
                    <a:pt x="72097" y="418084"/>
                  </a:lnTo>
                  <a:close/>
                </a:path>
                <a:path w="672465" h="532129">
                  <a:moveTo>
                    <a:pt x="76873" y="396087"/>
                  </a:moveTo>
                  <a:lnTo>
                    <a:pt x="72097" y="394931"/>
                  </a:lnTo>
                  <a:lnTo>
                    <a:pt x="70408" y="400100"/>
                  </a:lnTo>
                  <a:lnTo>
                    <a:pt x="76339" y="401828"/>
                  </a:lnTo>
                  <a:lnTo>
                    <a:pt x="76873" y="396087"/>
                  </a:lnTo>
                  <a:close/>
                </a:path>
                <a:path w="672465" h="532129">
                  <a:moveTo>
                    <a:pt x="81495" y="374078"/>
                  </a:moveTo>
                  <a:lnTo>
                    <a:pt x="76873" y="372922"/>
                  </a:lnTo>
                  <a:lnTo>
                    <a:pt x="75717" y="378104"/>
                  </a:lnTo>
                  <a:lnTo>
                    <a:pt x="80873" y="379818"/>
                  </a:lnTo>
                  <a:lnTo>
                    <a:pt x="81495" y="374078"/>
                  </a:lnTo>
                  <a:close/>
                </a:path>
                <a:path w="672465" h="532129">
                  <a:moveTo>
                    <a:pt x="87198" y="352640"/>
                  </a:moveTo>
                  <a:lnTo>
                    <a:pt x="81495" y="350926"/>
                  </a:lnTo>
                  <a:lnTo>
                    <a:pt x="80340" y="356666"/>
                  </a:lnTo>
                  <a:lnTo>
                    <a:pt x="86042" y="357809"/>
                  </a:lnTo>
                  <a:lnTo>
                    <a:pt x="87198" y="352640"/>
                  </a:lnTo>
                  <a:close/>
                </a:path>
                <a:path w="672465" h="532129">
                  <a:moveTo>
                    <a:pt x="256044" y="45707"/>
                  </a:moveTo>
                  <a:lnTo>
                    <a:pt x="255511" y="40538"/>
                  </a:lnTo>
                  <a:lnTo>
                    <a:pt x="250355" y="41706"/>
                  </a:lnTo>
                  <a:lnTo>
                    <a:pt x="250888" y="47409"/>
                  </a:lnTo>
                  <a:lnTo>
                    <a:pt x="256044" y="45707"/>
                  </a:lnTo>
                  <a:close/>
                </a:path>
                <a:path w="672465" h="532129">
                  <a:moveTo>
                    <a:pt x="260667" y="67754"/>
                  </a:moveTo>
                  <a:lnTo>
                    <a:pt x="259511" y="62585"/>
                  </a:lnTo>
                  <a:lnTo>
                    <a:pt x="254355" y="63665"/>
                  </a:lnTo>
                  <a:lnTo>
                    <a:pt x="255511" y="68834"/>
                  </a:lnTo>
                  <a:lnTo>
                    <a:pt x="260667" y="67754"/>
                  </a:lnTo>
                  <a:close/>
                </a:path>
                <a:path w="672465" h="532129">
                  <a:moveTo>
                    <a:pt x="265214" y="89725"/>
                  </a:moveTo>
                  <a:lnTo>
                    <a:pt x="264680" y="84556"/>
                  </a:lnTo>
                  <a:lnTo>
                    <a:pt x="258902" y="85712"/>
                  </a:lnTo>
                  <a:lnTo>
                    <a:pt x="260057" y="90881"/>
                  </a:lnTo>
                  <a:lnTo>
                    <a:pt x="265214" y="89725"/>
                  </a:lnTo>
                  <a:close/>
                </a:path>
                <a:path w="672465" h="532129">
                  <a:moveTo>
                    <a:pt x="269836" y="111696"/>
                  </a:moveTo>
                  <a:lnTo>
                    <a:pt x="268681" y="105981"/>
                  </a:lnTo>
                  <a:lnTo>
                    <a:pt x="262902" y="107683"/>
                  </a:lnTo>
                  <a:lnTo>
                    <a:pt x="264680" y="112852"/>
                  </a:lnTo>
                  <a:lnTo>
                    <a:pt x="269836" y="111696"/>
                  </a:lnTo>
                  <a:close/>
                </a:path>
                <a:path w="672465" h="532129">
                  <a:moveTo>
                    <a:pt x="274002" y="133743"/>
                  </a:moveTo>
                  <a:lnTo>
                    <a:pt x="273456" y="128028"/>
                  </a:lnTo>
                  <a:lnTo>
                    <a:pt x="267525" y="129730"/>
                  </a:lnTo>
                  <a:lnTo>
                    <a:pt x="269227" y="134899"/>
                  </a:lnTo>
                  <a:lnTo>
                    <a:pt x="274002" y="133743"/>
                  </a:lnTo>
                  <a:close/>
                </a:path>
                <a:path w="672465" h="532129">
                  <a:moveTo>
                    <a:pt x="278625" y="155168"/>
                  </a:moveTo>
                  <a:lnTo>
                    <a:pt x="277469" y="149999"/>
                  </a:lnTo>
                  <a:lnTo>
                    <a:pt x="271538" y="151155"/>
                  </a:lnTo>
                  <a:lnTo>
                    <a:pt x="273456" y="156857"/>
                  </a:lnTo>
                  <a:lnTo>
                    <a:pt x="278625" y="155168"/>
                  </a:lnTo>
                  <a:close/>
                </a:path>
                <a:path w="672465" h="532129">
                  <a:moveTo>
                    <a:pt x="285470" y="158635"/>
                  </a:moveTo>
                  <a:lnTo>
                    <a:pt x="280936" y="156324"/>
                  </a:lnTo>
                  <a:lnTo>
                    <a:pt x="278079" y="161493"/>
                  </a:lnTo>
                  <a:lnTo>
                    <a:pt x="283248" y="164566"/>
                  </a:lnTo>
                  <a:lnTo>
                    <a:pt x="285470" y="158635"/>
                  </a:lnTo>
                  <a:close/>
                </a:path>
                <a:path w="672465" h="532129">
                  <a:moveTo>
                    <a:pt x="295795" y="136588"/>
                  </a:moveTo>
                  <a:lnTo>
                    <a:pt x="291249" y="134277"/>
                  </a:lnTo>
                  <a:lnTo>
                    <a:pt x="288404" y="139446"/>
                  </a:lnTo>
                  <a:lnTo>
                    <a:pt x="294106" y="142519"/>
                  </a:lnTo>
                  <a:lnTo>
                    <a:pt x="295795" y="136588"/>
                  </a:lnTo>
                  <a:close/>
                </a:path>
                <a:path w="672465" h="532129">
                  <a:moveTo>
                    <a:pt x="306895" y="115163"/>
                  </a:moveTo>
                  <a:lnTo>
                    <a:pt x="302348" y="112306"/>
                  </a:lnTo>
                  <a:lnTo>
                    <a:pt x="299491" y="117475"/>
                  </a:lnTo>
                  <a:lnTo>
                    <a:pt x="304038" y="120561"/>
                  </a:lnTo>
                  <a:lnTo>
                    <a:pt x="306895" y="115163"/>
                  </a:lnTo>
                  <a:close/>
                </a:path>
                <a:path w="672465" h="532129">
                  <a:moveTo>
                    <a:pt x="317296" y="93192"/>
                  </a:moveTo>
                  <a:lnTo>
                    <a:pt x="312674" y="90258"/>
                  </a:lnTo>
                  <a:lnTo>
                    <a:pt x="309816" y="96050"/>
                  </a:lnTo>
                  <a:lnTo>
                    <a:pt x="314363" y="98513"/>
                  </a:lnTo>
                  <a:lnTo>
                    <a:pt x="317296" y="93192"/>
                  </a:lnTo>
                  <a:close/>
                </a:path>
                <a:path w="672465" h="532129">
                  <a:moveTo>
                    <a:pt x="328917" y="92036"/>
                  </a:moveTo>
                  <a:lnTo>
                    <a:pt x="325450" y="86258"/>
                  </a:lnTo>
                  <a:lnTo>
                    <a:pt x="321297" y="89179"/>
                  </a:lnTo>
                  <a:lnTo>
                    <a:pt x="324916" y="94348"/>
                  </a:lnTo>
                  <a:lnTo>
                    <a:pt x="328917" y="92036"/>
                  </a:lnTo>
                  <a:close/>
                </a:path>
                <a:path w="672465" h="532129">
                  <a:moveTo>
                    <a:pt x="342709" y="113461"/>
                  </a:moveTo>
                  <a:lnTo>
                    <a:pt x="339242" y="108305"/>
                  </a:lnTo>
                  <a:lnTo>
                    <a:pt x="334619" y="111150"/>
                  </a:lnTo>
                  <a:lnTo>
                    <a:pt x="338086" y="116319"/>
                  </a:lnTo>
                  <a:lnTo>
                    <a:pt x="342709" y="113461"/>
                  </a:lnTo>
                  <a:close/>
                </a:path>
                <a:path w="672465" h="532129">
                  <a:moveTo>
                    <a:pt x="354342" y="112306"/>
                  </a:moveTo>
                  <a:lnTo>
                    <a:pt x="349796" y="109461"/>
                  </a:lnTo>
                  <a:lnTo>
                    <a:pt x="346875" y="115163"/>
                  </a:lnTo>
                  <a:lnTo>
                    <a:pt x="351497" y="117475"/>
                  </a:lnTo>
                  <a:lnTo>
                    <a:pt x="354342" y="112306"/>
                  </a:lnTo>
                  <a:close/>
                </a:path>
                <a:path w="672465" h="532129">
                  <a:moveTo>
                    <a:pt x="365277" y="90258"/>
                  </a:moveTo>
                  <a:lnTo>
                    <a:pt x="360121" y="87414"/>
                  </a:lnTo>
                  <a:lnTo>
                    <a:pt x="357809" y="93192"/>
                  </a:lnTo>
                  <a:lnTo>
                    <a:pt x="362356" y="96050"/>
                  </a:lnTo>
                  <a:lnTo>
                    <a:pt x="365277" y="90258"/>
                  </a:lnTo>
                  <a:close/>
                </a:path>
                <a:path w="672465" h="532129">
                  <a:moveTo>
                    <a:pt x="375754" y="68287"/>
                  </a:moveTo>
                  <a:lnTo>
                    <a:pt x="370979" y="65976"/>
                  </a:lnTo>
                  <a:lnTo>
                    <a:pt x="368134" y="71145"/>
                  </a:lnTo>
                  <a:lnTo>
                    <a:pt x="372910" y="74231"/>
                  </a:lnTo>
                  <a:lnTo>
                    <a:pt x="375754" y="68287"/>
                  </a:lnTo>
                  <a:close/>
                </a:path>
                <a:path w="672465" h="532129">
                  <a:moveTo>
                    <a:pt x="386080" y="46863"/>
                  </a:moveTo>
                  <a:lnTo>
                    <a:pt x="380923" y="44018"/>
                  </a:lnTo>
                  <a:lnTo>
                    <a:pt x="378612" y="49174"/>
                  </a:lnTo>
                  <a:lnTo>
                    <a:pt x="383768" y="52184"/>
                  </a:lnTo>
                  <a:lnTo>
                    <a:pt x="386080" y="46863"/>
                  </a:lnTo>
                  <a:close/>
                </a:path>
                <a:path w="672465" h="532129">
                  <a:moveTo>
                    <a:pt x="397167" y="49174"/>
                  </a:moveTo>
                  <a:lnTo>
                    <a:pt x="394093" y="44018"/>
                  </a:lnTo>
                  <a:lnTo>
                    <a:pt x="389547" y="46863"/>
                  </a:lnTo>
                  <a:lnTo>
                    <a:pt x="391858" y="52184"/>
                  </a:lnTo>
                  <a:lnTo>
                    <a:pt x="397167" y="49174"/>
                  </a:lnTo>
                  <a:close/>
                </a:path>
                <a:path w="672465" h="532129">
                  <a:moveTo>
                    <a:pt x="408114" y="71145"/>
                  </a:moveTo>
                  <a:lnTo>
                    <a:pt x="405180" y="65976"/>
                  </a:lnTo>
                  <a:lnTo>
                    <a:pt x="400634" y="68287"/>
                  </a:lnTo>
                  <a:lnTo>
                    <a:pt x="402336" y="74231"/>
                  </a:lnTo>
                  <a:lnTo>
                    <a:pt x="408114" y="71145"/>
                  </a:lnTo>
                  <a:close/>
                </a:path>
                <a:path w="672465" h="532129">
                  <a:moveTo>
                    <a:pt x="416128" y="63665"/>
                  </a:moveTo>
                  <a:lnTo>
                    <a:pt x="410959" y="62585"/>
                  </a:lnTo>
                  <a:lnTo>
                    <a:pt x="409270" y="67754"/>
                  </a:lnTo>
                  <a:lnTo>
                    <a:pt x="413816" y="68834"/>
                  </a:lnTo>
                  <a:lnTo>
                    <a:pt x="416128" y="63665"/>
                  </a:lnTo>
                  <a:close/>
                </a:path>
                <a:path w="672465" h="532129">
                  <a:moveTo>
                    <a:pt x="423748" y="41706"/>
                  </a:moveTo>
                  <a:lnTo>
                    <a:pt x="418439" y="40538"/>
                  </a:lnTo>
                  <a:lnTo>
                    <a:pt x="416128" y="45707"/>
                  </a:lnTo>
                  <a:lnTo>
                    <a:pt x="421436" y="47409"/>
                  </a:lnTo>
                  <a:lnTo>
                    <a:pt x="423748" y="41706"/>
                  </a:lnTo>
                  <a:close/>
                </a:path>
                <a:path w="672465" h="532129">
                  <a:moveTo>
                    <a:pt x="430682" y="19659"/>
                  </a:moveTo>
                  <a:lnTo>
                    <a:pt x="426059" y="18580"/>
                  </a:lnTo>
                  <a:lnTo>
                    <a:pt x="423748" y="24282"/>
                  </a:lnTo>
                  <a:lnTo>
                    <a:pt x="429526" y="25438"/>
                  </a:lnTo>
                  <a:lnTo>
                    <a:pt x="430682" y="19659"/>
                  </a:lnTo>
                  <a:close/>
                </a:path>
                <a:path w="672465" h="532129">
                  <a:moveTo>
                    <a:pt x="438073" y="3390"/>
                  </a:moveTo>
                  <a:lnTo>
                    <a:pt x="436994" y="0"/>
                  </a:lnTo>
                  <a:lnTo>
                    <a:pt x="434378" y="850"/>
                  </a:lnTo>
                  <a:lnTo>
                    <a:pt x="431761" y="0"/>
                  </a:lnTo>
                  <a:lnTo>
                    <a:pt x="431215" y="2311"/>
                  </a:lnTo>
                  <a:lnTo>
                    <a:pt x="431888" y="2476"/>
                  </a:lnTo>
                  <a:lnTo>
                    <a:pt x="432371" y="5168"/>
                  </a:lnTo>
                  <a:lnTo>
                    <a:pt x="438073" y="3390"/>
                  </a:lnTo>
                  <a:close/>
                </a:path>
                <a:path w="672465" h="532129">
                  <a:moveTo>
                    <a:pt x="445008" y="25438"/>
                  </a:moveTo>
                  <a:lnTo>
                    <a:pt x="442696" y="19659"/>
                  </a:lnTo>
                  <a:lnTo>
                    <a:pt x="438073" y="21424"/>
                  </a:lnTo>
                  <a:lnTo>
                    <a:pt x="439229" y="26593"/>
                  </a:lnTo>
                  <a:lnTo>
                    <a:pt x="445008" y="25438"/>
                  </a:lnTo>
                  <a:close/>
                </a:path>
                <a:path w="672465" h="532129">
                  <a:moveTo>
                    <a:pt x="452094" y="47409"/>
                  </a:moveTo>
                  <a:lnTo>
                    <a:pt x="449783" y="41706"/>
                  </a:lnTo>
                  <a:lnTo>
                    <a:pt x="445008" y="43395"/>
                  </a:lnTo>
                  <a:lnTo>
                    <a:pt x="446316" y="48564"/>
                  </a:lnTo>
                  <a:lnTo>
                    <a:pt x="452094" y="47409"/>
                  </a:lnTo>
                  <a:close/>
                </a:path>
                <a:path w="672465" h="532129">
                  <a:moveTo>
                    <a:pt x="458952" y="68834"/>
                  </a:moveTo>
                  <a:lnTo>
                    <a:pt x="456641" y="63665"/>
                  </a:lnTo>
                  <a:lnTo>
                    <a:pt x="452094" y="64820"/>
                  </a:lnTo>
                  <a:lnTo>
                    <a:pt x="453250" y="70612"/>
                  </a:lnTo>
                  <a:lnTo>
                    <a:pt x="458952" y="68834"/>
                  </a:lnTo>
                  <a:close/>
                </a:path>
                <a:path w="672465" h="532129">
                  <a:moveTo>
                    <a:pt x="465264" y="90881"/>
                  </a:moveTo>
                  <a:lnTo>
                    <a:pt x="463575" y="85712"/>
                  </a:lnTo>
                  <a:lnTo>
                    <a:pt x="458952" y="86868"/>
                  </a:lnTo>
                  <a:lnTo>
                    <a:pt x="460108" y="92570"/>
                  </a:lnTo>
                  <a:lnTo>
                    <a:pt x="465264" y="90881"/>
                  </a:lnTo>
                  <a:close/>
                </a:path>
                <a:path w="672465" h="532129">
                  <a:moveTo>
                    <a:pt x="472351" y="112852"/>
                  </a:moveTo>
                  <a:lnTo>
                    <a:pt x="470433" y="107683"/>
                  </a:lnTo>
                  <a:lnTo>
                    <a:pt x="465264" y="108839"/>
                  </a:lnTo>
                  <a:lnTo>
                    <a:pt x="466966" y="114007"/>
                  </a:lnTo>
                  <a:lnTo>
                    <a:pt x="472351" y="112852"/>
                  </a:lnTo>
                  <a:close/>
                </a:path>
                <a:path w="672465" h="532129">
                  <a:moveTo>
                    <a:pt x="479209" y="99123"/>
                  </a:moveTo>
                  <a:lnTo>
                    <a:pt x="474052" y="97967"/>
                  </a:lnTo>
                  <a:lnTo>
                    <a:pt x="471741" y="103670"/>
                  </a:lnTo>
                  <a:lnTo>
                    <a:pt x="477520" y="104825"/>
                  </a:lnTo>
                  <a:lnTo>
                    <a:pt x="479209" y="99123"/>
                  </a:lnTo>
                  <a:close/>
                </a:path>
                <a:path w="672465" h="532129">
                  <a:moveTo>
                    <a:pt x="485533" y="77698"/>
                  </a:moveTo>
                  <a:lnTo>
                    <a:pt x="480910" y="75920"/>
                  </a:lnTo>
                  <a:lnTo>
                    <a:pt x="478675" y="81711"/>
                  </a:lnTo>
                  <a:lnTo>
                    <a:pt x="484378" y="82867"/>
                  </a:lnTo>
                  <a:lnTo>
                    <a:pt x="485533" y="77698"/>
                  </a:lnTo>
                  <a:close/>
                </a:path>
                <a:path w="672465" h="532129">
                  <a:moveTo>
                    <a:pt x="492379" y="55651"/>
                  </a:moveTo>
                  <a:lnTo>
                    <a:pt x="487845" y="54495"/>
                  </a:lnTo>
                  <a:lnTo>
                    <a:pt x="485533" y="59664"/>
                  </a:lnTo>
                  <a:lnTo>
                    <a:pt x="490689" y="60820"/>
                  </a:lnTo>
                  <a:lnTo>
                    <a:pt x="492379" y="55651"/>
                  </a:lnTo>
                  <a:close/>
                </a:path>
                <a:path w="672465" h="532129">
                  <a:moveTo>
                    <a:pt x="498932" y="66598"/>
                  </a:moveTo>
                  <a:lnTo>
                    <a:pt x="497154" y="60820"/>
                  </a:lnTo>
                  <a:lnTo>
                    <a:pt x="491845" y="62585"/>
                  </a:lnTo>
                  <a:lnTo>
                    <a:pt x="493001" y="67754"/>
                  </a:lnTo>
                  <a:lnTo>
                    <a:pt x="498932" y="66598"/>
                  </a:lnTo>
                  <a:close/>
                </a:path>
                <a:path w="672465" h="532129">
                  <a:moveTo>
                    <a:pt x="504088" y="88023"/>
                  </a:moveTo>
                  <a:lnTo>
                    <a:pt x="502932" y="82867"/>
                  </a:lnTo>
                  <a:lnTo>
                    <a:pt x="497154" y="84556"/>
                  </a:lnTo>
                  <a:lnTo>
                    <a:pt x="498932" y="89725"/>
                  </a:lnTo>
                  <a:lnTo>
                    <a:pt x="504088" y="88023"/>
                  </a:lnTo>
                  <a:close/>
                </a:path>
                <a:path w="672465" h="532129">
                  <a:moveTo>
                    <a:pt x="509257" y="109994"/>
                  </a:moveTo>
                  <a:lnTo>
                    <a:pt x="508101" y="104825"/>
                  </a:lnTo>
                  <a:lnTo>
                    <a:pt x="503478" y="105981"/>
                  </a:lnTo>
                  <a:lnTo>
                    <a:pt x="504634" y="111696"/>
                  </a:lnTo>
                  <a:lnTo>
                    <a:pt x="509257" y="109994"/>
                  </a:lnTo>
                  <a:close/>
                </a:path>
                <a:path w="672465" h="532129">
                  <a:moveTo>
                    <a:pt x="516115" y="127419"/>
                  </a:moveTo>
                  <a:lnTo>
                    <a:pt x="511568" y="124561"/>
                  </a:lnTo>
                  <a:lnTo>
                    <a:pt x="509346" y="127889"/>
                  </a:lnTo>
                  <a:lnTo>
                    <a:pt x="508635" y="128028"/>
                  </a:lnTo>
                  <a:lnTo>
                    <a:pt x="509257" y="130263"/>
                  </a:lnTo>
                  <a:lnTo>
                    <a:pt x="511784" y="129438"/>
                  </a:lnTo>
                  <a:lnTo>
                    <a:pt x="514413" y="130886"/>
                  </a:lnTo>
                  <a:lnTo>
                    <a:pt x="516115" y="127419"/>
                  </a:lnTo>
                  <a:close/>
                </a:path>
                <a:path w="672465" h="532129">
                  <a:moveTo>
                    <a:pt x="530047" y="105448"/>
                  </a:moveTo>
                  <a:lnTo>
                    <a:pt x="525513" y="102514"/>
                  </a:lnTo>
                  <a:lnTo>
                    <a:pt x="522046" y="108305"/>
                  </a:lnTo>
                  <a:lnTo>
                    <a:pt x="526669" y="111150"/>
                  </a:lnTo>
                  <a:lnTo>
                    <a:pt x="530047" y="105448"/>
                  </a:lnTo>
                  <a:close/>
                </a:path>
                <a:path w="672465" h="532129">
                  <a:moveTo>
                    <a:pt x="543839" y="83400"/>
                  </a:moveTo>
                  <a:lnTo>
                    <a:pt x="538683" y="81089"/>
                  </a:lnTo>
                  <a:lnTo>
                    <a:pt x="535825" y="86258"/>
                  </a:lnTo>
                  <a:lnTo>
                    <a:pt x="540448" y="89179"/>
                  </a:lnTo>
                  <a:lnTo>
                    <a:pt x="543839" y="83400"/>
                  </a:lnTo>
                  <a:close/>
                </a:path>
                <a:path w="672465" h="532129">
                  <a:moveTo>
                    <a:pt x="554939" y="75920"/>
                  </a:moveTo>
                  <a:lnTo>
                    <a:pt x="553783" y="70612"/>
                  </a:lnTo>
                  <a:lnTo>
                    <a:pt x="548081" y="71767"/>
                  </a:lnTo>
                  <a:lnTo>
                    <a:pt x="549236" y="77698"/>
                  </a:lnTo>
                  <a:lnTo>
                    <a:pt x="554939" y="75920"/>
                  </a:lnTo>
                  <a:close/>
                </a:path>
                <a:path w="672465" h="532129">
                  <a:moveTo>
                    <a:pt x="561251" y="97967"/>
                  </a:moveTo>
                  <a:lnTo>
                    <a:pt x="559562" y="92570"/>
                  </a:lnTo>
                  <a:lnTo>
                    <a:pt x="554393" y="93726"/>
                  </a:lnTo>
                  <a:lnTo>
                    <a:pt x="556094" y="99123"/>
                  </a:lnTo>
                  <a:lnTo>
                    <a:pt x="561251" y="97967"/>
                  </a:lnTo>
                  <a:close/>
                </a:path>
                <a:path w="672465" h="532129">
                  <a:moveTo>
                    <a:pt x="567563" y="115163"/>
                  </a:moveTo>
                  <a:lnTo>
                    <a:pt x="565899" y="114147"/>
                  </a:lnTo>
                  <a:lnTo>
                    <a:pt x="565873" y="114007"/>
                  </a:lnTo>
                  <a:lnTo>
                    <a:pt x="562940" y="112306"/>
                  </a:lnTo>
                  <a:lnTo>
                    <a:pt x="561936" y="115519"/>
                  </a:lnTo>
                  <a:lnTo>
                    <a:pt x="561251" y="115773"/>
                  </a:lnTo>
                  <a:lnTo>
                    <a:pt x="561860" y="117475"/>
                  </a:lnTo>
                  <a:lnTo>
                    <a:pt x="564134" y="116903"/>
                  </a:lnTo>
                  <a:lnTo>
                    <a:pt x="566407" y="118008"/>
                  </a:lnTo>
                  <a:lnTo>
                    <a:pt x="567563" y="115163"/>
                  </a:lnTo>
                  <a:close/>
                </a:path>
                <a:path w="672465" h="532129">
                  <a:moveTo>
                    <a:pt x="576961" y="93192"/>
                  </a:moveTo>
                  <a:lnTo>
                    <a:pt x="572338" y="90258"/>
                  </a:lnTo>
                  <a:lnTo>
                    <a:pt x="569874" y="96050"/>
                  </a:lnTo>
                  <a:lnTo>
                    <a:pt x="574649" y="98513"/>
                  </a:lnTo>
                  <a:lnTo>
                    <a:pt x="576961" y="93192"/>
                  </a:lnTo>
                  <a:close/>
                </a:path>
                <a:path w="672465" h="532129">
                  <a:moveTo>
                    <a:pt x="585520" y="71145"/>
                  </a:moveTo>
                  <a:lnTo>
                    <a:pt x="580974" y="68287"/>
                  </a:lnTo>
                  <a:lnTo>
                    <a:pt x="579196" y="74231"/>
                  </a:lnTo>
                  <a:lnTo>
                    <a:pt x="583819" y="77076"/>
                  </a:lnTo>
                  <a:lnTo>
                    <a:pt x="585520" y="71145"/>
                  </a:lnTo>
                  <a:close/>
                </a:path>
                <a:path w="672465" h="532129">
                  <a:moveTo>
                    <a:pt x="594753" y="49174"/>
                  </a:moveTo>
                  <a:lnTo>
                    <a:pt x="590143" y="46863"/>
                  </a:lnTo>
                  <a:lnTo>
                    <a:pt x="587832" y="52184"/>
                  </a:lnTo>
                  <a:lnTo>
                    <a:pt x="592442" y="55118"/>
                  </a:lnTo>
                  <a:lnTo>
                    <a:pt x="594753" y="49174"/>
                  </a:lnTo>
                  <a:close/>
                </a:path>
                <a:path w="672465" h="532129">
                  <a:moveTo>
                    <a:pt x="602919" y="52806"/>
                  </a:moveTo>
                  <a:lnTo>
                    <a:pt x="600608" y="47409"/>
                  </a:lnTo>
                  <a:lnTo>
                    <a:pt x="596074" y="48564"/>
                  </a:lnTo>
                  <a:lnTo>
                    <a:pt x="598385" y="54495"/>
                  </a:lnTo>
                  <a:lnTo>
                    <a:pt x="602919" y="52806"/>
                  </a:lnTo>
                  <a:close/>
                </a:path>
                <a:path w="672465" h="532129">
                  <a:moveTo>
                    <a:pt x="611009" y="74764"/>
                  </a:moveTo>
                  <a:lnTo>
                    <a:pt x="609244" y="68834"/>
                  </a:lnTo>
                  <a:lnTo>
                    <a:pt x="603542" y="70612"/>
                  </a:lnTo>
                  <a:lnTo>
                    <a:pt x="605853" y="75920"/>
                  </a:lnTo>
                  <a:lnTo>
                    <a:pt x="611009" y="74764"/>
                  </a:lnTo>
                  <a:close/>
                </a:path>
                <a:path w="672465" h="532129">
                  <a:moveTo>
                    <a:pt x="618413" y="96812"/>
                  </a:moveTo>
                  <a:lnTo>
                    <a:pt x="616712" y="90881"/>
                  </a:lnTo>
                  <a:lnTo>
                    <a:pt x="611009" y="92570"/>
                  </a:lnTo>
                  <a:lnTo>
                    <a:pt x="613244" y="97967"/>
                  </a:lnTo>
                  <a:lnTo>
                    <a:pt x="618413" y="96812"/>
                  </a:lnTo>
                  <a:close/>
                </a:path>
                <a:path w="672465" h="532129">
                  <a:moveTo>
                    <a:pt x="626110" y="118008"/>
                  </a:moveTo>
                  <a:lnTo>
                    <a:pt x="624344" y="112852"/>
                  </a:lnTo>
                  <a:lnTo>
                    <a:pt x="619569" y="114007"/>
                  </a:lnTo>
                  <a:lnTo>
                    <a:pt x="620953" y="119938"/>
                  </a:lnTo>
                  <a:lnTo>
                    <a:pt x="626110" y="118008"/>
                  </a:lnTo>
                  <a:close/>
                </a:path>
                <a:path w="672465" h="532129">
                  <a:moveTo>
                    <a:pt x="634123" y="118008"/>
                  </a:moveTo>
                  <a:lnTo>
                    <a:pt x="628345" y="116928"/>
                  </a:lnTo>
                  <a:lnTo>
                    <a:pt x="627265" y="122796"/>
                  </a:lnTo>
                  <a:lnTo>
                    <a:pt x="631812" y="123952"/>
                  </a:lnTo>
                  <a:lnTo>
                    <a:pt x="634123" y="118008"/>
                  </a:lnTo>
                  <a:close/>
                </a:path>
                <a:path w="672465" h="532129">
                  <a:moveTo>
                    <a:pt x="640435" y="96812"/>
                  </a:moveTo>
                  <a:lnTo>
                    <a:pt x="635279" y="94881"/>
                  </a:lnTo>
                  <a:lnTo>
                    <a:pt x="634123" y="100825"/>
                  </a:lnTo>
                  <a:lnTo>
                    <a:pt x="638670" y="101981"/>
                  </a:lnTo>
                  <a:lnTo>
                    <a:pt x="640435" y="96812"/>
                  </a:lnTo>
                  <a:close/>
                </a:path>
                <a:path w="672465" h="532129">
                  <a:moveTo>
                    <a:pt x="648677" y="114007"/>
                  </a:moveTo>
                  <a:lnTo>
                    <a:pt x="646366" y="108839"/>
                  </a:lnTo>
                  <a:lnTo>
                    <a:pt x="640435" y="109994"/>
                  </a:lnTo>
                  <a:lnTo>
                    <a:pt x="642747" y="115773"/>
                  </a:lnTo>
                  <a:lnTo>
                    <a:pt x="648677" y="114007"/>
                  </a:lnTo>
                  <a:close/>
                </a:path>
                <a:path w="672465" h="532129">
                  <a:moveTo>
                    <a:pt x="655535" y="136055"/>
                  </a:moveTo>
                  <a:lnTo>
                    <a:pt x="653846" y="130886"/>
                  </a:lnTo>
                  <a:lnTo>
                    <a:pt x="648677" y="132041"/>
                  </a:lnTo>
                  <a:lnTo>
                    <a:pt x="650379" y="137744"/>
                  </a:lnTo>
                  <a:lnTo>
                    <a:pt x="655535" y="136055"/>
                  </a:lnTo>
                  <a:close/>
                </a:path>
                <a:path w="672465" h="532129">
                  <a:moveTo>
                    <a:pt x="663549" y="158013"/>
                  </a:moveTo>
                  <a:lnTo>
                    <a:pt x="661238" y="152857"/>
                  </a:lnTo>
                  <a:lnTo>
                    <a:pt x="655535" y="154012"/>
                  </a:lnTo>
                  <a:lnTo>
                    <a:pt x="657847" y="159169"/>
                  </a:lnTo>
                  <a:lnTo>
                    <a:pt x="663549" y="158013"/>
                  </a:lnTo>
                  <a:close/>
                </a:path>
                <a:path w="672465" h="532129">
                  <a:moveTo>
                    <a:pt x="672325" y="156324"/>
                  </a:moveTo>
                  <a:lnTo>
                    <a:pt x="666394" y="153466"/>
                  </a:lnTo>
                  <a:lnTo>
                    <a:pt x="664705" y="158635"/>
                  </a:lnTo>
                  <a:lnTo>
                    <a:pt x="669328" y="161493"/>
                  </a:lnTo>
                  <a:lnTo>
                    <a:pt x="672325" y="156324"/>
                  </a:lnTo>
                  <a:close/>
                </a:path>
              </a:pathLst>
            </a:custGeom>
            <a:solidFill>
              <a:srgbClr val="0404F8"/>
            </a:solidFill>
          </p:spPr>
          <p:txBody>
            <a:bodyPr wrap="square" lIns="0" tIns="0" rIns="0" bIns="0" rtlCol="0"/>
            <a:lstStyle/>
            <a:p>
              <a:endParaRPr/>
            </a:p>
          </p:txBody>
        </p:sp>
        <p:sp>
          <p:nvSpPr>
            <p:cNvPr id="30" name="object 30"/>
            <p:cNvSpPr/>
            <p:nvPr/>
          </p:nvSpPr>
          <p:spPr>
            <a:xfrm>
              <a:off x="8796883" y="4930317"/>
              <a:ext cx="347980" cy="461009"/>
            </a:xfrm>
            <a:custGeom>
              <a:avLst/>
              <a:gdLst/>
              <a:ahLst/>
              <a:cxnLst/>
              <a:rect l="l" t="t" r="r" b="b"/>
              <a:pathLst>
                <a:path w="347979" h="461010">
                  <a:moveTo>
                    <a:pt x="13169" y="234378"/>
                  </a:moveTo>
                  <a:lnTo>
                    <a:pt x="10858" y="229222"/>
                  </a:lnTo>
                  <a:lnTo>
                    <a:pt x="5702" y="230365"/>
                  </a:lnTo>
                  <a:lnTo>
                    <a:pt x="6159" y="231876"/>
                  </a:lnTo>
                  <a:lnTo>
                    <a:pt x="1155" y="230365"/>
                  </a:lnTo>
                  <a:lnTo>
                    <a:pt x="0" y="236105"/>
                  </a:lnTo>
                  <a:lnTo>
                    <a:pt x="5702" y="237248"/>
                  </a:lnTo>
                  <a:lnTo>
                    <a:pt x="6591" y="233273"/>
                  </a:lnTo>
                  <a:lnTo>
                    <a:pt x="7467" y="236105"/>
                  </a:lnTo>
                  <a:lnTo>
                    <a:pt x="13169" y="234378"/>
                  </a:lnTo>
                  <a:close/>
                </a:path>
                <a:path w="347979" h="461010">
                  <a:moveTo>
                    <a:pt x="19646" y="256387"/>
                  </a:moveTo>
                  <a:lnTo>
                    <a:pt x="18567" y="251218"/>
                  </a:lnTo>
                  <a:lnTo>
                    <a:pt x="13169" y="252361"/>
                  </a:lnTo>
                  <a:lnTo>
                    <a:pt x="14871" y="257543"/>
                  </a:lnTo>
                  <a:lnTo>
                    <a:pt x="19646" y="256387"/>
                  </a:lnTo>
                  <a:close/>
                </a:path>
                <a:path w="347979" h="461010">
                  <a:moveTo>
                    <a:pt x="27736" y="278384"/>
                  </a:moveTo>
                  <a:lnTo>
                    <a:pt x="25958" y="272656"/>
                  </a:lnTo>
                  <a:lnTo>
                    <a:pt x="20802" y="274370"/>
                  </a:lnTo>
                  <a:lnTo>
                    <a:pt x="22567" y="279539"/>
                  </a:lnTo>
                  <a:lnTo>
                    <a:pt x="27736" y="278384"/>
                  </a:lnTo>
                  <a:close/>
                </a:path>
                <a:path w="347979" h="461010">
                  <a:moveTo>
                    <a:pt x="35204" y="298678"/>
                  </a:moveTo>
                  <a:lnTo>
                    <a:pt x="33972" y="298437"/>
                  </a:lnTo>
                  <a:lnTo>
                    <a:pt x="32893" y="294665"/>
                  </a:lnTo>
                  <a:lnTo>
                    <a:pt x="28270" y="296379"/>
                  </a:lnTo>
                  <a:lnTo>
                    <a:pt x="29425" y="300393"/>
                  </a:lnTo>
                  <a:lnTo>
                    <a:pt x="31737" y="299542"/>
                  </a:lnTo>
                  <a:lnTo>
                    <a:pt x="34048" y="300393"/>
                  </a:lnTo>
                  <a:lnTo>
                    <a:pt x="35204" y="298678"/>
                  </a:lnTo>
                  <a:close/>
                </a:path>
                <a:path w="347979" h="461010">
                  <a:moveTo>
                    <a:pt x="39204" y="276669"/>
                  </a:moveTo>
                  <a:lnTo>
                    <a:pt x="33426" y="275526"/>
                  </a:lnTo>
                  <a:lnTo>
                    <a:pt x="32893" y="281266"/>
                  </a:lnTo>
                  <a:lnTo>
                    <a:pt x="38595" y="282409"/>
                  </a:lnTo>
                  <a:lnTo>
                    <a:pt x="39204" y="276669"/>
                  </a:lnTo>
                  <a:close/>
                </a:path>
                <a:path w="347979" h="461010">
                  <a:moveTo>
                    <a:pt x="43980" y="255244"/>
                  </a:moveTo>
                  <a:lnTo>
                    <a:pt x="38595" y="253517"/>
                  </a:lnTo>
                  <a:lnTo>
                    <a:pt x="36893" y="259257"/>
                  </a:lnTo>
                  <a:lnTo>
                    <a:pt x="42824" y="260400"/>
                  </a:lnTo>
                  <a:lnTo>
                    <a:pt x="43980" y="255244"/>
                  </a:lnTo>
                  <a:close/>
                </a:path>
                <a:path w="347979" h="461010">
                  <a:moveTo>
                    <a:pt x="47993" y="233235"/>
                  </a:moveTo>
                  <a:lnTo>
                    <a:pt x="43370" y="232079"/>
                  </a:lnTo>
                  <a:lnTo>
                    <a:pt x="42214" y="237248"/>
                  </a:lnTo>
                  <a:lnTo>
                    <a:pt x="47371" y="238391"/>
                  </a:lnTo>
                  <a:lnTo>
                    <a:pt x="47993" y="233235"/>
                  </a:lnTo>
                  <a:close/>
                </a:path>
                <a:path w="347979" h="461010">
                  <a:moveTo>
                    <a:pt x="53149" y="211226"/>
                  </a:moveTo>
                  <a:lnTo>
                    <a:pt x="47371" y="210070"/>
                  </a:lnTo>
                  <a:lnTo>
                    <a:pt x="46215" y="215239"/>
                  </a:lnTo>
                  <a:lnTo>
                    <a:pt x="51460" y="216966"/>
                  </a:lnTo>
                  <a:lnTo>
                    <a:pt x="53149" y="211226"/>
                  </a:lnTo>
                  <a:close/>
                </a:path>
                <a:path w="347979" h="461010">
                  <a:moveTo>
                    <a:pt x="57162" y="189230"/>
                  </a:moveTo>
                  <a:lnTo>
                    <a:pt x="51993" y="188074"/>
                  </a:lnTo>
                  <a:lnTo>
                    <a:pt x="50838" y="193243"/>
                  </a:lnTo>
                  <a:lnTo>
                    <a:pt x="56616" y="194932"/>
                  </a:lnTo>
                  <a:lnTo>
                    <a:pt x="57162" y="189230"/>
                  </a:lnTo>
                  <a:close/>
                </a:path>
                <a:path w="347979" h="461010">
                  <a:moveTo>
                    <a:pt x="61785" y="167182"/>
                  </a:moveTo>
                  <a:lnTo>
                    <a:pt x="56616" y="166027"/>
                  </a:lnTo>
                  <a:lnTo>
                    <a:pt x="54851" y="171818"/>
                  </a:lnTo>
                  <a:lnTo>
                    <a:pt x="60629" y="172974"/>
                  </a:lnTo>
                  <a:lnTo>
                    <a:pt x="61785" y="167182"/>
                  </a:lnTo>
                  <a:close/>
                </a:path>
                <a:path w="347979" h="461010">
                  <a:moveTo>
                    <a:pt x="65786" y="145757"/>
                  </a:moveTo>
                  <a:lnTo>
                    <a:pt x="61163" y="144068"/>
                  </a:lnTo>
                  <a:lnTo>
                    <a:pt x="59474" y="149771"/>
                  </a:lnTo>
                  <a:lnTo>
                    <a:pt x="65163" y="150926"/>
                  </a:lnTo>
                  <a:lnTo>
                    <a:pt x="65786" y="145757"/>
                  </a:lnTo>
                  <a:close/>
                </a:path>
                <a:path w="347979" h="461010">
                  <a:moveTo>
                    <a:pt x="70561" y="123786"/>
                  </a:moveTo>
                  <a:lnTo>
                    <a:pt x="65163" y="122021"/>
                  </a:lnTo>
                  <a:lnTo>
                    <a:pt x="63474" y="127800"/>
                  </a:lnTo>
                  <a:lnTo>
                    <a:pt x="69405" y="128955"/>
                  </a:lnTo>
                  <a:lnTo>
                    <a:pt x="70561" y="123786"/>
                  </a:lnTo>
                  <a:close/>
                </a:path>
                <a:path w="347979" h="461010">
                  <a:moveTo>
                    <a:pt x="75107" y="101739"/>
                  </a:moveTo>
                  <a:lnTo>
                    <a:pt x="69951" y="100584"/>
                  </a:lnTo>
                  <a:lnTo>
                    <a:pt x="68795" y="105752"/>
                  </a:lnTo>
                  <a:lnTo>
                    <a:pt x="73952" y="107530"/>
                  </a:lnTo>
                  <a:lnTo>
                    <a:pt x="75107" y="101739"/>
                  </a:lnTo>
                  <a:close/>
                </a:path>
                <a:path w="347979" h="461010">
                  <a:moveTo>
                    <a:pt x="79730" y="79781"/>
                  </a:moveTo>
                  <a:lnTo>
                    <a:pt x="73952" y="78625"/>
                  </a:lnTo>
                  <a:lnTo>
                    <a:pt x="72872" y="83781"/>
                  </a:lnTo>
                  <a:lnTo>
                    <a:pt x="78028" y="85483"/>
                  </a:lnTo>
                  <a:lnTo>
                    <a:pt x="79730" y="79781"/>
                  </a:lnTo>
                  <a:close/>
                </a:path>
                <a:path w="347979" h="461010">
                  <a:moveTo>
                    <a:pt x="83731" y="58343"/>
                  </a:moveTo>
                  <a:lnTo>
                    <a:pt x="79108" y="56578"/>
                  </a:lnTo>
                  <a:lnTo>
                    <a:pt x="77419" y="61810"/>
                  </a:lnTo>
                  <a:lnTo>
                    <a:pt x="83197" y="63512"/>
                  </a:lnTo>
                  <a:lnTo>
                    <a:pt x="83731" y="58343"/>
                  </a:lnTo>
                  <a:close/>
                </a:path>
                <a:path w="347979" h="461010">
                  <a:moveTo>
                    <a:pt x="88353" y="36296"/>
                  </a:moveTo>
                  <a:lnTo>
                    <a:pt x="83197" y="34607"/>
                  </a:lnTo>
                  <a:lnTo>
                    <a:pt x="82042" y="40309"/>
                  </a:lnTo>
                  <a:lnTo>
                    <a:pt x="87198" y="41465"/>
                  </a:lnTo>
                  <a:lnTo>
                    <a:pt x="88353" y="36296"/>
                  </a:lnTo>
                  <a:close/>
                </a:path>
                <a:path w="347979" h="461010">
                  <a:moveTo>
                    <a:pt x="93675" y="19494"/>
                  </a:moveTo>
                  <a:lnTo>
                    <a:pt x="91973" y="16027"/>
                  </a:lnTo>
                  <a:lnTo>
                    <a:pt x="89585" y="16916"/>
                  </a:lnTo>
                  <a:lnTo>
                    <a:pt x="87198" y="16027"/>
                  </a:lnTo>
                  <a:lnTo>
                    <a:pt x="86588" y="18338"/>
                  </a:lnTo>
                  <a:lnTo>
                    <a:pt x="87299" y="18503"/>
                  </a:lnTo>
                  <a:lnTo>
                    <a:pt x="87744" y="21424"/>
                  </a:lnTo>
                  <a:lnTo>
                    <a:pt x="93675" y="19494"/>
                  </a:lnTo>
                  <a:close/>
                </a:path>
                <a:path w="347979" h="461010">
                  <a:moveTo>
                    <a:pt x="98298" y="41465"/>
                  </a:moveTo>
                  <a:lnTo>
                    <a:pt x="97142" y="36296"/>
                  </a:lnTo>
                  <a:lnTo>
                    <a:pt x="91973" y="37452"/>
                  </a:lnTo>
                  <a:lnTo>
                    <a:pt x="93675" y="42849"/>
                  </a:lnTo>
                  <a:lnTo>
                    <a:pt x="98298" y="41465"/>
                  </a:lnTo>
                  <a:close/>
                </a:path>
                <a:path w="347979" h="461010">
                  <a:moveTo>
                    <a:pt x="103454" y="63512"/>
                  </a:moveTo>
                  <a:lnTo>
                    <a:pt x="102298" y="58343"/>
                  </a:lnTo>
                  <a:lnTo>
                    <a:pt x="97142" y="59499"/>
                  </a:lnTo>
                  <a:lnTo>
                    <a:pt x="98298" y="64668"/>
                  </a:lnTo>
                  <a:lnTo>
                    <a:pt x="103454" y="63512"/>
                  </a:lnTo>
                  <a:close/>
                </a:path>
                <a:path w="347979" h="461010">
                  <a:moveTo>
                    <a:pt x="109156" y="85483"/>
                  </a:moveTo>
                  <a:lnTo>
                    <a:pt x="108000" y="79781"/>
                  </a:lnTo>
                  <a:lnTo>
                    <a:pt x="102298" y="81470"/>
                  </a:lnTo>
                  <a:lnTo>
                    <a:pt x="103454" y="86639"/>
                  </a:lnTo>
                  <a:lnTo>
                    <a:pt x="109156" y="85483"/>
                  </a:lnTo>
                  <a:close/>
                </a:path>
                <a:path w="347979" h="461010">
                  <a:moveTo>
                    <a:pt x="113779" y="107530"/>
                  </a:moveTo>
                  <a:lnTo>
                    <a:pt x="112623" y="101739"/>
                  </a:lnTo>
                  <a:lnTo>
                    <a:pt x="108000" y="102895"/>
                  </a:lnTo>
                  <a:lnTo>
                    <a:pt x="109156" y="108686"/>
                  </a:lnTo>
                  <a:lnTo>
                    <a:pt x="113779" y="107530"/>
                  </a:lnTo>
                  <a:close/>
                </a:path>
                <a:path w="347979" h="461010">
                  <a:moveTo>
                    <a:pt x="120865" y="116319"/>
                  </a:moveTo>
                  <a:lnTo>
                    <a:pt x="116090" y="113461"/>
                  </a:lnTo>
                  <a:lnTo>
                    <a:pt x="113157" y="119164"/>
                  </a:lnTo>
                  <a:lnTo>
                    <a:pt x="117932" y="121475"/>
                  </a:lnTo>
                  <a:lnTo>
                    <a:pt x="120865" y="116319"/>
                  </a:lnTo>
                  <a:close/>
                </a:path>
                <a:path w="347979" h="461010">
                  <a:moveTo>
                    <a:pt x="130568" y="94348"/>
                  </a:moveTo>
                  <a:lnTo>
                    <a:pt x="126022" y="91414"/>
                  </a:lnTo>
                  <a:lnTo>
                    <a:pt x="123101" y="97193"/>
                  </a:lnTo>
                  <a:lnTo>
                    <a:pt x="127723" y="100050"/>
                  </a:lnTo>
                  <a:lnTo>
                    <a:pt x="130568" y="94348"/>
                  </a:lnTo>
                  <a:close/>
                </a:path>
                <a:path w="347979" h="461010">
                  <a:moveTo>
                    <a:pt x="140347" y="72301"/>
                  </a:moveTo>
                  <a:lnTo>
                    <a:pt x="135191" y="69989"/>
                  </a:lnTo>
                  <a:lnTo>
                    <a:pt x="132346" y="75145"/>
                  </a:lnTo>
                  <a:lnTo>
                    <a:pt x="138036" y="78079"/>
                  </a:lnTo>
                  <a:lnTo>
                    <a:pt x="140347" y="72301"/>
                  </a:lnTo>
                  <a:close/>
                </a:path>
                <a:path w="347979" h="461010">
                  <a:moveTo>
                    <a:pt x="150291" y="72301"/>
                  </a:moveTo>
                  <a:lnTo>
                    <a:pt x="147434" y="67132"/>
                  </a:lnTo>
                  <a:lnTo>
                    <a:pt x="142811" y="69989"/>
                  </a:lnTo>
                  <a:lnTo>
                    <a:pt x="145669" y="75145"/>
                  </a:lnTo>
                  <a:lnTo>
                    <a:pt x="150291" y="72301"/>
                  </a:lnTo>
                  <a:close/>
                </a:path>
                <a:path w="347979" h="461010">
                  <a:moveTo>
                    <a:pt x="161150" y="94348"/>
                  </a:moveTo>
                  <a:lnTo>
                    <a:pt x="158915" y="89179"/>
                  </a:lnTo>
                  <a:lnTo>
                    <a:pt x="153758" y="91414"/>
                  </a:lnTo>
                  <a:lnTo>
                    <a:pt x="156603" y="97193"/>
                  </a:lnTo>
                  <a:lnTo>
                    <a:pt x="161150" y="94348"/>
                  </a:lnTo>
                  <a:close/>
                </a:path>
                <a:path w="347979" h="461010">
                  <a:moveTo>
                    <a:pt x="171704" y="105752"/>
                  </a:moveTo>
                  <a:lnTo>
                    <a:pt x="167081" y="104673"/>
                  </a:lnTo>
                  <a:lnTo>
                    <a:pt x="164617" y="109994"/>
                  </a:lnTo>
                  <a:lnTo>
                    <a:pt x="170548" y="111683"/>
                  </a:lnTo>
                  <a:lnTo>
                    <a:pt x="171704" y="105752"/>
                  </a:lnTo>
                  <a:close/>
                </a:path>
                <a:path w="347979" h="461010">
                  <a:moveTo>
                    <a:pt x="179171" y="83781"/>
                  </a:moveTo>
                  <a:lnTo>
                    <a:pt x="174548" y="82626"/>
                  </a:lnTo>
                  <a:lnTo>
                    <a:pt x="172237" y="88023"/>
                  </a:lnTo>
                  <a:lnTo>
                    <a:pt x="177406" y="89725"/>
                  </a:lnTo>
                  <a:lnTo>
                    <a:pt x="179171" y="83781"/>
                  </a:lnTo>
                  <a:close/>
                </a:path>
                <a:path w="347979" h="461010">
                  <a:moveTo>
                    <a:pt x="186651" y="61810"/>
                  </a:moveTo>
                  <a:lnTo>
                    <a:pt x="181483" y="60655"/>
                  </a:lnTo>
                  <a:lnTo>
                    <a:pt x="179717" y="66598"/>
                  </a:lnTo>
                  <a:lnTo>
                    <a:pt x="184873" y="67678"/>
                  </a:lnTo>
                  <a:lnTo>
                    <a:pt x="186651" y="61810"/>
                  </a:lnTo>
                  <a:close/>
                </a:path>
                <a:path w="347979" h="461010">
                  <a:moveTo>
                    <a:pt x="194271" y="40309"/>
                  </a:moveTo>
                  <a:lnTo>
                    <a:pt x="188887" y="38608"/>
                  </a:lnTo>
                  <a:lnTo>
                    <a:pt x="187185" y="44551"/>
                  </a:lnTo>
                  <a:lnTo>
                    <a:pt x="192582" y="45707"/>
                  </a:lnTo>
                  <a:lnTo>
                    <a:pt x="194271" y="40309"/>
                  </a:lnTo>
                  <a:close/>
                </a:path>
                <a:path w="347979" h="461010">
                  <a:moveTo>
                    <a:pt x="201752" y="18338"/>
                  </a:moveTo>
                  <a:lnTo>
                    <a:pt x="196583" y="17183"/>
                  </a:lnTo>
                  <a:lnTo>
                    <a:pt x="194818" y="22580"/>
                  </a:lnTo>
                  <a:lnTo>
                    <a:pt x="199974" y="23736"/>
                  </a:lnTo>
                  <a:lnTo>
                    <a:pt x="201752" y="18338"/>
                  </a:lnTo>
                  <a:close/>
                </a:path>
                <a:path w="347979" h="461010">
                  <a:moveTo>
                    <a:pt x="208597" y="4546"/>
                  </a:moveTo>
                  <a:lnTo>
                    <a:pt x="207441" y="0"/>
                  </a:lnTo>
                  <a:lnTo>
                    <a:pt x="205168" y="850"/>
                  </a:lnTo>
                  <a:lnTo>
                    <a:pt x="202907" y="0"/>
                  </a:lnTo>
                  <a:lnTo>
                    <a:pt x="201752" y="533"/>
                  </a:lnTo>
                  <a:lnTo>
                    <a:pt x="204101" y="1244"/>
                  </a:lnTo>
                  <a:lnTo>
                    <a:pt x="202907" y="1689"/>
                  </a:lnTo>
                  <a:lnTo>
                    <a:pt x="203441" y="6311"/>
                  </a:lnTo>
                  <a:lnTo>
                    <a:pt x="208597" y="4546"/>
                  </a:lnTo>
                  <a:close/>
                </a:path>
                <a:path w="347979" h="461010">
                  <a:moveTo>
                    <a:pt x="213766" y="26593"/>
                  </a:moveTo>
                  <a:lnTo>
                    <a:pt x="212610" y="21424"/>
                  </a:lnTo>
                  <a:lnTo>
                    <a:pt x="207441" y="22580"/>
                  </a:lnTo>
                  <a:lnTo>
                    <a:pt x="208597" y="28282"/>
                  </a:lnTo>
                  <a:lnTo>
                    <a:pt x="213766" y="26593"/>
                  </a:lnTo>
                  <a:close/>
                </a:path>
                <a:path w="347979" h="461010">
                  <a:moveTo>
                    <a:pt x="219151" y="48552"/>
                  </a:moveTo>
                  <a:lnTo>
                    <a:pt x="217995" y="42849"/>
                  </a:lnTo>
                  <a:lnTo>
                    <a:pt x="212064" y="44551"/>
                  </a:lnTo>
                  <a:lnTo>
                    <a:pt x="213766" y="49707"/>
                  </a:lnTo>
                  <a:lnTo>
                    <a:pt x="219151" y="48552"/>
                  </a:lnTo>
                  <a:close/>
                </a:path>
                <a:path w="347979" h="461010">
                  <a:moveTo>
                    <a:pt x="223697" y="70599"/>
                  </a:moveTo>
                  <a:lnTo>
                    <a:pt x="222542" y="64668"/>
                  </a:lnTo>
                  <a:lnTo>
                    <a:pt x="217995" y="66598"/>
                  </a:lnTo>
                  <a:lnTo>
                    <a:pt x="218541" y="71755"/>
                  </a:lnTo>
                  <a:lnTo>
                    <a:pt x="223697" y="70599"/>
                  </a:lnTo>
                  <a:close/>
                </a:path>
                <a:path w="347979" h="461010">
                  <a:moveTo>
                    <a:pt x="230022" y="87401"/>
                  </a:moveTo>
                  <a:lnTo>
                    <a:pt x="226009" y="84937"/>
                  </a:lnTo>
                  <a:lnTo>
                    <a:pt x="223329" y="87833"/>
                  </a:lnTo>
                  <a:lnTo>
                    <a:pt x="222542" y="88023"/>
                  </a:lnTo>
                  <a:lnTo>
                    <a:pt x="223164" y="90258"/>
                  </a:lnTo>
                  <a:lnTo>
                    <a:pt x="226085" y="89649"/>
                  </a:lnTo>
                  <a:lnTo>
                    <a:pt x="228320" y="90881"/>
                  </a:lnTo>
                  <a:lnTo>
                    <a:pt x="230022" y="87401"/>
                  </a:lnTo>
                  <a:close/>
                </a:path>
                <a:path w="347979" h="461010">
                  <a:moveTo>
                    <a:pt x="244576" y="68834"/>
                  </a:moveTo>
                  <a:lnTo>
                    <a:pt x="243954" y="66598"/>
                  </a:lnTo>
                  <a:lnTo>
                    <a:pt x="241300" y="67144"/>
                  </a:lnTo>
                  <a:lnTo>
                    <a:pt x="238645" y="65976"/>
                  </a:lnTo>
                  <a:lnTo>
                    <a:pt x="236956" y="68287"/>
                  </a:lnTo>
                  <a:lnTo>
                    <a:pt x="238645" y="69303"/>
                  </a:lnTo>
                  <a:lnTo>
                    <a:pt x="238645" y="70599"/>
                  </a:lnTo>
                  <a:lnTo>
                    <a:pt x="240093" y="70167"/>
                  </a:lnTo>
                  <a:lnTo>
                    <a:pt x="241731" y="71145"/>
                  </a:lnTo>
                  <a:lnTo>
                    <a:pt x="243205" y="69240"/>
                  </a:lnTo>
                  <a:lnTo>
                    <a:pt x="244576" y="68834"/>
                  </a:lnTo>
                  <a:close/>
                </a:path>
                <a:path w="347979" h="461010">
                  <a:moveTo>
                    <a:pt x="249123" y="90881"/>
                  </a:moveTo>
                  <a:lnTo>
                    <a:pt x="247967" y="85483"/>
                  </a:lnTo>
                  <a:lnTo>
                    <a:pt x="242798" y="86639"/>
                  </a:lnTo>
                  <a:lnTo>
                    <a:pt x="243954" y="92036"/>
                  </a:lnTo>
                  <a:lnTo>
                    <a:pt x="249123" y="90881"/>
                  </a:lnTo>
                  <a:close/>
                </a:path>
                <a:path w="347979" h="461010">
                  <a:moveTo>
                    <a:pt x="253199" y="112839"/>
                  </a:moveTo>
                  <a:lnTo>
                    <a:pt x="252590" y="107530"/>
                  </a:lnTo>
                  <a:lnTo>
                    <a:pt x="247421" y="108686"/>
                  </a:lnTo>
                  <a:lnTo>
                    <a:pt x="248577" y="113995"/>
                  </a:lnTo>
                  <a:lnTo>
                    <a:pt x="253199" y="112839"/>
                  </a:lnTo>
                  <a:close/>
                </a:path>
                <a:path w="347979" h="461010">
                  <a:moveTo>
                    <a:pt x="258368" y="134886"/>
                  </a:moveTo>
                  <a:lnTo>
                    <a:pt x="256590" y="128955"/>
                  </a:lnTo>
                  <a:lnTo>
                    <a:pt x="251434" y="130644"/>
                  </a:lnTo>
                  <a:lnTo>
                    <a:pt x="252590" y="136042"/>
                  </a:lnTo>
                  <a:lnTo>
                    <a:pt x="258368" y="134886"/>
                  </a:lnTo>
                  <a:close/>
                </a:path>
                <a:path w="347979" h="461010">
                  <a:moveTo>
                    <a:pt x="262369" y="156857"/>
                  </a:moveTo>
                  <a:lnTo>
                    <a:pt x="261759" y="150926"/>
                  </a:lnTo>
                  <a:lnTo>
                    <a:pt x="256057" y="152082"/>
                  </a:lnTo>
                  <a:lnTo>
                    <a:pt x="257746" y="158013"/>
                  </a:lnTo>
                  <a:lnTo>
                    <a:pt x="262369" y="156857"/>
                  </a:lnTo>
                  <a:close/>
                </a:path>
                <a:path w="347979" h="461010">
                  <a:moveTo>
                    <a:pt x="267144" y="178282"/>
                  </a:moveTo>
                  <a:lnTo>
                    <a:pt x="265760" y="172974"/>
                  </a:lnTo>
                  <a:lnTo>
                    <a:pt x="261213" y="174129"/>
                  </a:lnTo>
                  <a:lnTo>
                    <a:pt x="261759" y="180060"/>
                  </a:lnTo>
                  <a:lnTo>
                    <a:pt x="267144" y="178282"/>
                  </a:lnTo>
                  <a:close/>
                </a:path>
                <a:path w="347979" h="461010">
                  <a:moveTo>
                    <a:pt x="272313" y="200329"/>
                  </a:moveTo>
                  <a:lnTo>
                    <a:pt x="270535" y="194932"/>
                  </a:lnTo>
                  <a:lnTo>
                    <a:pt x="265226" y="196088"/>
                  </a:lnTo>
                  <a:lnTo>
                    <a:pt x="266534" y="202031"/>
                  </a:lnTo>
                  <a:lnTo>
                    <a:pt x="272313" y="200329"/>
                  </a:lnTo>
                  <a:close/>
                </a:path>
                <a:path w="347979" h="461010">
                  <a:moveTo>
                    <a:pt x="276313" y="222326"/>
                  </a:moveTo>
                  <a:lnTo>
                    <a:pt x="274624" y="216966"/>
                  </a:lnTo>
                  <a:lnTo>
                    <a:pt x="270002" y="218122"/>
                  </a:lnTo>
                  <a:lnTo>
                    <a:pt x="270535" y="223469"/>
                  </a:lnTo>
                  <a:lnTo>
                    <a:pt x="276313" y="222326"/>
                  </a:lnTo>
                  <a:close/>
                </a:path>
                <a:path w="347979" h="461010">
                  <a:moveTo>
                    <a:pt x="280860" y="244335"/>
                  </a:moveTo>
                  <a:lnTo>
                    <a:pt x="279781" y="238391"/>
                  </a:lnTo>
                  <a:lnTo>
                    <a:pt x="274002" y="240118"/>
                  </a:lnTo>
                  <a:lnTo>
                    <a:pt x="275158" y="245478"/>
                  </a:lnTo>
                  <a:lnTo>
                    <a:pt x="280860" y="244335"/>
                  </a:lnTo>
                  <a:close/>
                </a:path>
                <a:path w="347979" h="461010">
                  <a:moveTo>
                    <a:pt x="284937" y="266344"/>
                  </a:moveTo>
                  <a:lnTo>
                    <a:pt x="284327" y="260400"/>
                  </a:lnTo>
                  <a:lnTo>
                    <a:pt x="278625" y="261556"/>
                  </a:lnTo>
                  <a:lnTo>
                    <a:pt x="279781" y="267474"/>
                  </a:lnTo>
                  <a:lnTo>
                    <a:pt x="284937" y="266344"/>
                  </a:lnTo>
                  <a:close/>
                </a:path>
                <a:path w="347979" h="461010">
                  <a:moveTo>
                    <a:pt x="293103" y="278384"/>
                  </a:moveTo>
                  <a:lnTo>
                    <a:pt x="287794" y="276669"/>
                  </a:lnTo>
                  <a:lnTo>
                    <a:pt x="287172" y="282409"/>
                  </a:lnTo>
                  <a:lnTo>
                    <a:pt x="287731" y="282536"/>
                  </a:lnTo>
                  <a:lnTo>
                    <a:pt x="282625" y="283565"/>
                  </a:lnTo>
                  <a:lnTo>
                    <a:pt x="284327" y="289483"/>
                  </a:lnTo>
                  <a:lnTo>
                    <a:pt x="289483" y="287769"/>
                  </a:lnTo>
                  <a:lnTo>
                    <a:pt x="288378" y="282676"/>
                  </a:lnTo>
                  <a:lnTo>
                    <a:pt x="292569" y="283565"/>
                  </a:lnTo>
                  <a:lnTo>
                    <a:pt x="293103" y="278384"/>
                  </a:lnTo>
                  <a:close/>
                </a:path>
                <a:path w="347979" h="461010">
                  <a:moveTo>
                    <a:pt x="296037" y="256387"/>
                  </a:moveTo>
                  <a:lnTo>
                    <a:pt x="290639" y="255244"/>
                  </a:lnTo>
                  <a:lnTo>
                    <a:pt x="289483" y="260400"/>
                  </a:lnTo>
                  <a:lnTo>
                    <a:pt x="295414" y="261556"/>
                  </a:lnTo>
                  <a:lnTo>
                    <a:pt x="296037" y="256387"/>
                  </a:lnTo>
                  <a:close/>
                </a:path>
                <a:path w="347979" h="461010">
                  <a:moveTo>
                    <a:pt x="298881" y="234378"/>
                  </a:moveTo>
                  <a:lnTo>
                    <a:pt x="293103" y="233235"/>
                  </a:lnTo>
                  <a:lnTo>
                    <a:pt x="292569" y="238391"/>
                  </a:lnTo>
                  <a:lnTo>
                    <a:pt x="298272" y="240118"/>
                  </a:lnTo>
                  <a:lnTo>
                    <a:pt x="298881" y="234378"/>
                  </a:lnTo>
                  <a:close/>
                </a:path>
                <a:path w="347979" h="461010">
                  <a:moveTo>
                    <a:pt x="302272" y="221183"/>
                  </a:moveTo>
                  <a:lnTo>
                    <a:pt x="300583" y="216395"/>
                  </a:lnTo>
                  <a:lnTo>
                    <a:pt x="298310" y="216966"/>
                  </a:lnTo>
                  <a:lnTo>
                    <a:pt x="296037" y="216395"/>
                  </a:lnTo>
                  <a:lnTo>
                    <a:pt x="295414" y="216966"/>
                  </a:lnTo>
                  <a:lnTo>
                    <a:pt x="296938" y="217309"/>
                  </a:lnTo>
                  <a:lnTo>
                    <a:pt x="296037" y="217538"/>
                  </a:lnTo>
                  <a:lnTo>
                    <a:pt x="296570" y="222326"/>
                  </a:lnTo>
                  <a:lnTo>
                    <a:pt x="302272" y="221183"/>
                  </a:lnTo>
                  <a:close/>
                </a:path>
                <a:path w="347979" h="461010">
                  <a:moveTo>
                    <a:pt x="305739" y="242417"/>
                  </a:moveTo>
                  <a:lnTo>
                    <a:pt x="305206" y="237248"/>
                  </a:lnTo>
                  <a:lnTo>
                    <a:pt x="299427" y="238391"/>
                  </a:lnTo>
                  <a:lnTo>
                    <a:pt x="300037" y="244335"/>
                  </a:lnTo>
                  <a:lnTo>
                    <a:pt x="305739" y="242417"/>
                  </a:lnTo>
                  <a:close/>
                </a:path>
                <a:path w="347979" h="461010">
                  <a:moveTo>
                    <a:pt x="309740" y="264426"/>
                  </a:moveTo>
                  <a:lnTo>
                    <a:pt x="308051" y="259257"/>
                  </a:lnTo>
                  <a:lnTo>
                    <a:pt x="302895" y="260400"/>
                  </a:lnTo>
                  <a:lnTo>
                    <a:pt x="304050" y="266344"/>
                  </a:lnTo>
                  <a:lnTo>
                    <a:pt x="309740" y="264426"/>
                  </a:lnTo>
                  <a:close/>
                </a:path>
                <a:path w="347979" h="461010">
                  <a:moveTo>
                    <a:pt x="313207" y="286423"/>
                  </a:moveTo>
                  <a:lnTo>
                    <a:pt x="312051" y="281266"/>
                  </a:lnTo>
                  <a:lnTo>
                    <a:pt x="306895" y="282409"/>
                  </a:lnTo>
                  <a:lnTo>
                    <a:pt x="307517" y="287769"/>
                  </a:lnTo>
                  <a:lnTo>
                    <a:pt x="313207" y="286423"/>
                  </a:lnTo>
                  <a:close/>
                </a:path>
                <a:path w="347979" h="461010">
                  <a:moveTo>
                    <a:pt x="317449" y="308432"/>
                  </a:moveTo>
                  <a:lnTo>
                    <a:pt x="316293" y="302691"/>
                  </a:lnTo>
                  <a:lnTo>
                    <a:pt x="310362" y="304419"/>
                  </a:lnTo>
                  <a:lnTo>
                    <a:pt x="311518" y="309587"/>
                  </a:lnTo>
                  <a:lnTo>
                    <a:pt x="317449" y="308432"/>
                  </a:lnTo>
                  <a:close/>
                </a:path>
                <a:path w="347979" h="461010">
                  <a:moveTo>
                    <a:pt x="320840" y="330441"/>
                  </a:moveTo>
                  <a:lnTo>
                    <a:pt x="320294" y="324700"/>
                  </a:lnTo>
                  <a:lnTo>
                    <a:pt x="314363" y="326415"/>
                  </a:lnTo>
                  <a:lnTo>
                    <a:pt x="314909" y="331584"/>
                  </a:lnTo>
                  <a:lnTo>
                    <a:pt x="320840" y="330441"/>
                  </a:lnTo>
                  <a:close/>
                </a:path>
                <a:path w="347979" h="461010">
                  <a:moveTo>
                    <a:pt x="324840" y="351866"/>
                  </a:moveTo>
                  <a:lnTo>
                    <a:pt x="323761" y="346710"/>
                  </a:lnTo>
                  <a:lnTo>
                    <a:pt x="317982" y="347853"/>
                  </a:lnTo>
                  <a:lnTo>
                    <a:pt x="319138" y="353593"/>
                  </a:lnTo>
                  <a:lnTo>
                    <a:pt x="324840" y="351866"/>
                  </a:lnTo>
                  <a:close/>
                </a:path>
                <a:path w="347979" h="461010">
                  <a:moveTo>
                    <a:pt x="328307" y="373875"/>
                  </a:moveTo>
                  <a:lnTo>
                    <a:pt x="327774" y="368719"/>
                  </a:lnTo>
                  <a:lnTo>
                    <a:pt x="321995" y="369862"/>
                  </a:lnTo>
                  <a:lnTo>
                    <a:pt x="322605" y="375602"/>
                  </a:lnTo>
                  <a:lnTo>
                    <a:pt x="328307" y="373875"/>
                  </a:lnTo>
                  <a:close/>
                </a:path>
                <a:path w="347979" h="461010">
                  <a:moveTo>
                    <a:pt x="332320" y="395884"/>
                  </a:moveTo>
                  <a:lnTo>
                    <a:pt x="331165" y="390715"/>
                  </a:lnTo>
                  <a:lnTo>
                    <a:pt x="325462" y="391858"/>
                  </a:lnTo>
                  <a:lnTo>
                    <a:pt x="326618" y="397040"/>
                  </a:lnTo>
                  <a:lnTo>
                    <a:pt x="332320" y="395884"/>
                  </a:lnTo>
                  <a:close/>
                </a:path>
                <a:path w="347979" h="461010">
                  <a:moveTo>
                    <a:pt x="335788" y="417893"/>
                  </a:moveTo>
                  <a:lnTo>
                    <a:pt x="335165" y="412153"/>
                  </a:lnTo>
                  <a:lnTo>
                    <a:pt x="329463" y="413867"/>
                  </a:lnTo>
                  <a:lnTo>
                    <a:pt x="330619" y="419036"/>
                  </a:lnTo>
                  <a:lnTo>
                    <a:pt x="335788" y="417893"/>
                  </a:lnTo>
                  <a:close/>
                </a:path>
                <a:path w="347979" h="461010">
                  <a:moveTo>
                    <a:pt x="339255" y="439889"/>
                  </a:moveTo>
                  <a:lnTo>
                    <a:pt x="338632" y="434162"/>
                  </a:lnTo>
                  <a:lnTo>
                    <a:pt x="332930" y="435876"/>
                  </a:lnTo>
                  <a:lnTo>
                    <a:pt x="334632" y="441045"/>
                  </a:lnTo>
                  <a:lnTo>
                    <a:pt x="339255" y="439889"/>
                  </a:lnTo>
                  <a:close/>
                </a:path>
                <a:path w="347979" h="461010">
                  <a:moveTo>
                    <a:pt x="343408" y="459028"/>
                  </a:moveTo>
                  <a:lnTo>
                    <a:pt x="342874" y="458863"/>
                  </a:lnTo>
                  <a:lnTo>
                    <a:pt x="342874" y="456158"/>
                  </a:lnTo>
                  <a:lnTo>
                    <a:pt x="336943" y="457301"/>
                  </a:lnTo>
                  <a:lnTo>
                    <a:pt x="338099" y="460756"/>
                  </a:lnTo>
                  <a:lnTo>
                    <a:pt x="340487" y="460184"/>
                  </a:lnTo>
                  <a:lnTo>
                    <a:pt x="342874" y="460756"/>
                  </a:lnTo>
                  <a:lnTo>
                    <a:pt x="343408" y="459028"/>
                  </a:lnTo>
                  <a:close/>
                </a:path>
                <a:path w="347979" h="461010">
                  <a:moveTo>
                    <a:pt x="347408" y="437019"/>
                  </a:moveTo>
                  <a:lnTo>
                    <a:pt x="342252" y="435876"/>
                  </a:lnTo>
                  <a:lnTo>
                    <a:pt x="340398" y="441045"/>
                  </a:lnTo>
                  <a:lnTo>
                    <a:pt x="346252" y="442188"/>
                  </a:lnTo>
                  <a:lnTo>
                    <a:pt x="347408" y="437019"/>
                  </a:lnTo>
                  <a:close/>
                </a:path>
              </a:pathLst>
            </a:custGeom>
            <a:solidFill>
              <a:srgbClr val="0404F8"/>
            </a:solidFill>
          </p:spPr>
          <p:txBody>
            <a:bodyPr wrap="square" lIns="0" tIns="0" rIns="0" bIns="0" rtlCol="0"/>
            <a:lstStyle/>
            <a:p>
              <a:endParaRPr/>
            </a:p>
          </p:txBody>
        </p:sp>
        <p:sp>
          <p:nvSpPr>
            <p:cNvPr id="31" name="object 31"/>
            <p:cNvSpPr/>
            <p:nvPr/>
          </p:nvSpPr>
          <p:spPr>
            <a:xfrm>
              <a:off x="9137281" y="5152059"/>
              <a:ext cx="282575" cy="435609"/>
            </a:xfrm>
            <a:custGeom>
              <a:avLst/>
              <a:gdLst/>
              <a:ahLst/>
              <a:cxnLst/>
              <a:rect l="l" t="t" r="r" b="b"/>
              <a:pathLst>
                <a:path w="282575" h="435610">
                  <a:moveTo>
                    <a:pt x="7010" y="215277"/>
                  </a:moveTo>
                  <a:lnTo>
                    <a:pt x="1854" y="214134"/>
                  </a:lnTo>
                  <a:lnTo>
                    <a:pt x="0" y="219303"/>
                  </a:lnTo>
                  <a:lnTo>
                    <a:pt x="5854" y="220446"/>
                  </a:lnTo>
                  <a:lnTo>
                    <a:pt x="7010" y="215277"/>
                  </a:lnTo>
                  <a:close/>
                </a:path>
                <a:path w="282575" h="435610">
                  <a:moveTo>
                    <a:pt x="10477" y="193281"/>
                  </a:moveTo>
                  <a:lnTo>
                    <a:pt x="5854" y="192125"/>
                  </a:lnTo>
                  <a:lnTo>
                    <a:pt x="4787" y="197294"/>
                  </a:lnTo>
                  <a:lnTo>
                    <a:pt x="9944" y="199021"/>
                  </a:lnTo>
                  <a:lnTo>
                    <a:pt x="10477" y="193281"/>
                  </a:lnTo>
                  <a:close/>
                </a:path>
                <a:path w="282575" h="435610">
                  <a:moveTo>
                    <a:pt x="14490" y="171272"/>
                  </a:moveTo>
                  <a:lnTo>
                    <a:pt x="9321" y="170116"/>
                  </a:lnTo>
                  <a:lnTo>
                    <a:pt x="8788" y="175298"/>
                  </a:lnTo>
                  <a:lnTo>
                    <a:pt x="13944" y="177203"/>
                  </a:lnTo>
                  <a:lnTo>
                    <a:pt x="14490" y="171272"/>
                  </a:lnTo>
                  <a:close/>
                </a:path>
                <a:path w="282575" h="435610">
                  <a:moveTo>
                    <a:pt x="18491" y="150990"/>
                  </a:moveTo>
                  <a:lnTo>
                    <a:pt x="17957" y="149834"/>
                  </a:lnTo>
                  <a:lnTo>
                    <a:pt x="15646" y="150418"/>
                  </a:lnTo>
                  <a:lnTo>
                    <a:pt x="13335" y="149834"/>
                  </a:lnTo>
                  <a:lnTo>
                    <a:pt x="11633" y="153860"/>
                  </a:lnTo>
                  <a:lnTo>
                    <a:pt x="17335" y="155194"/>
                  </a:lnTo>
                  <a:lnTo>
                    <a:pt x="17932" y="151117"/>
                  </a:lnTo>
                  <a:lnTo>
                    <a:pt x="18491" y="150990"/>
                  </a:lnTo>
                  <a:close/>
                </a:path>
                <a:path w="282575" h="435610">
                  <a:moveTo>
                    <a:pt x="23114" y="172999"/>
                  </a:moveTo>
                  <a:lnTo>
                    <a:pt x="21424" y="167246"/>
                  </a:lnTo>
                  <a:lnTo>
                    <a:pt x="16802" y="168973"/>
                  </a:lnTo>
                  <a:lnTo>
                    <a:pt x="17335" y="174142"/>
                  </a:lnTo>
                  <a:lnTo>
                    <a:pt x="23114" y="172999"/>
                  </a:lnTo>
                  <a:close/>
                </a:path>
                <a:path w="282575" h="435610">
                  <a:moveTo>
                    <a:pt x="27279" y="194995"/>
                  </a:moveTo>
                  <a:lnTo>
                    <a:pt x="26200" y="189255"/>
                  </a:lnTo>
                  <a:lnTo>
                    <a:pt x="20802" y="190411"/>
                  </a:lnTo>
                  <a:lnTo>
                    <a:pt x="21424" y="196151"/>
                  </a:lnTo>
                  <a:lnTo>
                    <a:pt x="27279" y="194995"/>
                  </a:lnTo>
                  <a:close/>
                </a:path>
                <a:path w="282575" h="435610">
                  <a:moveTo>
                    <a:pt x="31356" y="216433"/>
                  </a:moveTo>
                  <a:lnTo>
                    <a:pt x="30200" y="211264"/>
                  </a:lnTo>
                  <a:lnTo>
                    <a:pt x="24815" y="212420"/>
                  </a:lnTo>
                  <a:lnTo>
                    <a:pt x="25577" y="218147"/>
                  </a:lnTo>
                  <a:lnTo>
                    <a:pt x="31356" y="216433"/>
                  </a:lnTo>
                  <a:close/>
                </a:path>
                <a:path w="282575" h="435610">
                  <a:moveTo>
                    <a:pt x="35369" y="238442"/>
                  </a:moveTo>
                  <a:lnTo>
                    <a:pt x="34747" y="233260"/>
                  </a:lnTo>
                  <a:lnTo>
                    <a:pt x="29044" y="234416"/>
                  </a:lnTo>
                  <a:lnTo>
                    <a:pt x="29591" y="240157"/>
                  </a:lnTo>
                  <a:lnTo>
                    <a:pt x="35369" y="238442"/>
                  </a:lnTo>
                  <a:close/>
                </a:path>
                <a:path w="282575" h="435610">
                  <a:moveTo>
                    <a:pt x="39370" y="260451"/>
                  </a:moveTo>
                  <a:lnTo>
                    <a:pt x="38747" y="255270"/>
                  </a:lnTo>
                  <a:lnTo>
                    <a:pt x="33058" y="256425"/>
                  </a:lnTo>
                  <a:lnTo>
                    <a:pt x="34747" y="261581"/>
                  </a:lnTo>
                  <a:lnTo>
                    <a:pt x="39370" y="260451"/>
                  </a:lnTo>
                  <a:close/>
                </a:path>
                <a:path w="282575" h="435610">
                  <a:moveTo>
                    <a:pt x="43370" y="282448"/>
                  </a:moveTo>
                  <a:lnTo>
                    <a:pt x="42837" y="276707"/>
                  </a:lnTo>
                  <a:lnTo>
                    <a:pt x="37058" y="278434"/>
                  </a:lnTo>
                  <a:lnTo>
                    <a:pt x="38747" y="283591"/>
                  </a:lnTo>
                  <a:lnTo>
                    <a:pt x="43370" y="282448"/>
                  </a:lnTo>
                  <a:close/>
                </a:path>
                <a:path w="282575" h="435610">
                  <a:moveTo>
                    <a:pt x="48539" y="304457"/>
                  </a:moveTo>
                  <a:lnTo>
                    <a:pt x="46837" y="298704"/>
                  </a:lnTo>
                  <a:lnTo>
                    <a:pt x="41681" y="299859"/>
                  </a:lnTo>
                  <a:lnTo>
                    <a:pt x="42837" y="305600"/>
                  </a:lnTo>
                  <a:lnTo>
                    <a:pt x="48539" y="304457"/>
                  </a:lnTo>
                  <a:close/>
                </a:path>
                <a:path w="282575" h="435610">
                  <a:moveTo>
                    <a:pt x="52768" y="325894"/>
                  </a:moveTo>
                  <a:lnTo>
                    <a:pt x="51003" y="320713"/>
                  </a:lnTo>
                  <a:lnTo>
                    <a:pt x="45681" y="321868"/>
                  </a:lnTo>
                  <a:lnTo>
                    <a:pt x="46837" y="327609"/>
                  </a:lnTo>
                  <a:lnTo>
                    <a:pt x="52768" y="325894"/>
                  </a:lnTo>
                  <a:close/>
                </a:path>
                <a:path w="282575" h="435610">
                  <a:moveTo>
                    <a:pt x="56781" y="347891"/>
                  </a:moveTo>
                  <a:lnTo>
                    <a:pt x="55003" y="342722"/>
                  </a:lnTo>
                  <a:lnTo>
                    <a:pt x="49695" y="343877"/>
                  </a:lnTo>
                  <a:lnTo>
                    <a:pt x="51003" y="349618"/>
                  </a:lnTo>
                  <a:lnTo>
                    <a:pt x="56781" y="347891"/>
                  </a:lnTo>
                  <a:close/>
                </a:path>
                <a:path w="282575" h="435610">
                  <a:moveTo>
                    <a:pt x="60782" y="369900"/>
                  </a:moveTo>
                  <a:lnTo>
                    <a:pt x="59093" y="364731"/>
                  </a:lnTo>
                  <a:lnTo>
                    <a:pt x="54470" y="365874"/>
                  </a:lnTo>
                  <a:lnTo>
                    <a:pt x="55003" y="371043"/>
                  </a:lnTo>
                  <a:lnTo>
                    <a:pt x="60782" y="369900"/>
                  </a:lnTo>
                  <a:close/>
                </a:path>
                <a:path w="282575" h="435610">
                  <a:moveTo>
                    <a:pt x="64795" y="391896"/>
                  </a:moveTo>
                  <a:lnTo>
                    <a:pt x="64249" y="386156"/>
                  </a:lnTo>
                  <a:lnTo>
                    <a:pt x="58470" y="387883"/>
                  </a:lnTo>
                  <a:lnTo>
                    <a:pt x="59093" y="393052"/>
                  </a:lnTo>
                  <a:lnTo>
                    <a:pt x="64795" y="391896"/>
                  </a:lnTo>
                  <a:close/>
                </a:path>
                <a:path w="282575" h="435610">
                  <a:moveTo>
                    <a:pt x="67640" y="373913"/>
                  </a:moveTo>
                  <a:lnTo>
                    <a:pt x="62484" y="372770"/>
                  </a:lnTo>
                  <a:lnTo>
                    <a:pt x="61328" y="378129"/>
                  </a:lnTo>
                  <a:lnTo>
                    <a:pt x="67106" y="379844"/>
                  </a:lnTo>
                  <a:lnTo>
                    <a:pt x="67640" y="373913"/>
                  </a:lnTo>
                  <a:close/>
                </a:path>
                <a:path w="282575" h="435610">
                  <a:moveTo>
                    <a:pt x="71107" y="351917"/>
                  </a:moveTo>
                  <a:lnTo>
                    <a:pt x="65405" y="350761"/>
                  </a:lnTo>
                  <a:lnTo>
                    <a:pt x="64795" y="356120"/>
                  </a:lnTo>
                  <a:lnTo>
                    <a:pt x="69951" y="357835"/>
                  </a:lnTo>
                  <a:lnTo>
                    <a:pt x="71107" y="351917"/>
                  </a:lnTo>
                  <a:close/>
                </a:path>
                <a:path w="282575" h="435610">
                  <a:moveTo>
                    <a:pt x="73418" y="329907"/>
                  </a:moveTo>
                  <a:lnTo>
                    <a:pt x="68262" y="328752"/>
                  </a:lnTo>
                  <a:lnTo>
                    <a:pt x="67640" y="334683"/>
                  </a:lnTo>
                  <a:lnTo>
                    <a:pt x="72796" y="335826"/>
                  </a:lnTo>
                  <a:lnTo>
                    <a:pt x="73418" y="329907"/>
                  </a:lnTo>
                  <a:close/>
                </a:path>
                <a:path w="282575" h="435610">
                  <a:moveTo>
                    <a:pt x="78193" y="324739"/>
                  </a:moveTo>
                  <a:lnTo>
                    <a:pt x="76415" y="319570"/>
                  </a:lnTo>
                  <a:lnTo>
                    <a:pt x="71107" y="320713"/>
                  </a:lnTo>
                  <a:lnTo>
                    <a:pt x="72263" y="325894"/>
                  </a:lnTo>
                  <a:lnTo>
                    <a:pt x="78193" y="324739"/>
                  </a:lnTo>
                  <a:close/>
                </a:path>
                <a:path w="282575" h="435610">
                  <a:moveTo>
                    <a:pt x="83896" y="346735"/>
                  </a:moveTo>
                  <a:lnTo>
                    <a:pt x="82740" y="341007"/>
                  </a:lnTo>
                  <a:lnTo>
                    <a:pt x="77038" y="342722"/>
                  </a:lnTo>
                  <a:lnTo>
                    <a:pt x="78727" y="347891"/>
                  </a:lnTo>
                  <a:lnTo>
                    <a:pt x="83896" y="346735"/>
                  </a:lnTo>
                  <a:close/>
                </a:path>
                <a:path w="282575" h="435610">
                  <a:moveTo>
                    <a:pt x="90208" y="368744"/>
                  </a:moveTo>
                  <a:lnTo>
                    <a:pt x="88519" y="363004"/>
                  </a:lnTo>
                  <a:lnTo>
                    <a:pt x="83350" y="364731"/>
                  </a:lnTo>
                  <a:lnTo>
                    <a:pt x="85661" y="369900"/>
                  </a:lnTo>
                  <a:lnTo>
                    <a:pt x="90208" y="368744"/>
                  </a:lnTo>
                  <a:close/>
                </a:path>
                <a:path w="282575" h="435610">
                  <a:moveTo>
                    <a:pt x="96532" y="390182"/>
                  </a:moveTo>
                  <a:lnTo>
                    <a:pt x="94830" y="385013"/>
                  </a:lnTo>
                  <a:lnTo>
                    <a:pt x="89674" y="386156"/>
                  </a:lnTo>
                  <a:lnTo>
                    <a:pt x="91363" y="391896"/>
                  </a:lnTo>
                  <a:lnTo>
                    <a:pt x="96532" y="390182"/>
                  </a:lnTo>
                  <a:close/>
                </a:path>
                <a:path w="282575" h="435610">
                  <a:moveTo>
                    <a:pt x="103073" y="412178"/>
                  </a:moveTo>
                  <a:lnTo>
                    <a:pt x="101307" y="407022"/>
                  </a:lnTo>
                  <a:lnTo>
                    <a:pt x="96532" y="408165"/>
                  </a:lnTo>
                  <a:lnTo>
                    <a:pt x="97688" y="413905"/>
                  </a:lnTo>
                  <a:lnTo>
                    <a:pt x="103073" y="412178"/>
                  </a:lnTo>
                  <a:close/>
                </a:path>
                <a:path w="282575" h="435610">
                  <a:moveTo>
                    <a:pt x="109308" y="434187"/>
                  </a:moveTo>
                  <a:lnTo>
                    <a:pt x="107619" y="429031"/>
                  </a:lnTo>
                  <a:lnTo>
                    <a:pt x="102463" y="430174"/>
                  </a:lnTo>
                  <a:lnTo>
                    <a:pt x="104152" y="435343"/>
                  </a:lnTo>
                  <a:lnTo>
                    <a:pt x="109308" y="434187"/>
                  </a:lnTo>
                  <a:close/>
                </a:path>
                <a:path w="282575" h="435610">
                  <a:moveTo>
                    <a:pt x="117944" y="409879"/>
                  </a:moveTo>
                  <a:lnTo>
                    <a:pt x="112776" y="408165"/>
                  </a:lnTo>
                  <a:lnTo>
                    <a:pt x="112242" y="413905"/>
                  </a:lnTo>
                  <a:lnTo>
                    <a:pt x="116789" y="415061"/>
                  </a:lnTo>
                  <a:lnTo>
                    <a:pt x="117944" y="409879"/>
                  </a:lnTo>
                  <a:close/>
                </a:path>
                <a:path w="282575" h="435610">
                  <a:moveTo>
                    <a:pt x="122567" y="387883"/>
                  </a:moveTo>
                  <a:lnTo>
                    <a:pt x="116789" y="386156"/>
                  </a:lnTo>
                  <a:lnTo>
                    <a:pt x="116243" y="391896"/>
                  </a:lnTo>
                  <a:lnTo>
                    <a:pt x="120789" y="393052"/>
                  </a:lnTo>
                  <a:lnTo>
                    <a:pt x="122567" y="387883"/>
                  </a:lnTo>
                  <a:close/>
                </a:path>
                <a:path w="282575" h="435610">
                  <a:moveTo>
                    <a:pt x="126720" y="365874"/>
                  </a:moveTo>
                  <a:lnTo>
                    <a:pt x="120789" y="364731"/>
                  </a:lnTo>
                  <a:lnTo>
                    <a:pt x="120256" y="369900"/>
                  </a:lnTo>
                  <a:lnTo>
                    <a:pt x="125564" y="371043"/>
                  </a:lnTo>
                  <a:lnTo>
                    <a:pt x="126720" y="365874"/>
                  </a:lnTo>
                  <a:close/>
                </a:path>
                <a:path w="282575" h="435610">
                  <a:moveTo>
                    <a:pt x="130810" y="343877"/>
                  </a:moveTo>
                  <a:lnTo>
                    <a:pt x="125564" y="342722"/>
                  </a:lnTo>
                  <a:lnTo>
                    <a:pt x="124256" y="347891"/>
                  </a:lnTo>
                  <a:lnTo>
                    <a:pt x="129654" y="349618"/>
                  </a:lnTo>
                  <a:lnTo>
                    <a:pt x="130810" y="343877"/>
                  </a:lnTo>
                  <a:close/>
                </a:path>
                <a:path w="282575" h="435610">
                  <a:moveTo>
                    <a:pt x="134810" y="321868"/>
                  </a:moveTo>
                  <a:lnTo>
                    <a:pt x="129654" y="320713"/>
                  </a:lnTo>
                  <a:lnTo>
                    <a:pt x="128498" y="325894"/>
                  </a:lnTo>
                  <a:lnTo>
                    <a:pt x="133654" y="327609"/>
                  </a:lnTo>
                  <a:lnTo>
                    <a:pt x="134810" y="321868"/>
                  </a:lnTo>
                  <a:close/>
                </a:path>
                <a:path w="282575" h="435610">
                  <a:moveTo>
                    <a:pt x="138823" y="299859"/>
                  </a:moveTo>
                  <a:lnTo>
                    <a:pt x="133654" y="298704"/>
                  </a:lnTo>
                  <a:lnTo>
                    <a:pt x="133045" y="304457"/>
                  </a:lnTo>
                  <a:lnTo>
                    <a:pt x="137668" y="305600"/>
                  </a:lnTo>
                  <a:lnTo>
                    <a:pt x="138823" y="299859"/>
                  </a:lnTo>
                  <a:close/>
                </a:path>
                <a:path w="282575" h="435610">
                  <a:moveTo>
                    <a:pt x="142824" y="278434"/>
                  </a:moveTo>
                  <a:lnTo>
                    <a:pt x="137668" y="276707"/>
                  </a:lnTo>
                  <a:lnTo>
                    <a:pt x="137045" y="282448"/>
                  </a:lnTo>
                  <a:lnTo>
                    <a:pt x="141668" y="283591"/>
                  </a:lnTo>
                  <a:lnTo>
                    <a:pt x="142824" y="278434"/>
                  </a:lnTo>
                  <a:close/>
                </a:path>
                <a:path w="282575" h="435610">
                  <a:moveTo>
                    <a:pt x="150444" y="265607"/>
                  </a:moveTo>
                  <a:lnTo>
                    <a:pt x="149682" y="260451"/>
                  </a:lnTo>
                  <a:lnTo>
                    <a:pt x="145719" y="261327"/>
                  </a:lnTo>
                  <a:lnTo>
                    <a:pt x="146824" y="256425"/>
                  </a:lnTo>
                  <a:lnTo>
                    <a:pt x="141668" y="255270"/>
                  </a:lnTo>
                  <a:lnTo>
                    <a:pt x="141122" y="260451"/>
                  </a:lnTo>
                  <a:lnTo>
                    <a:pt x="145122" y="261454"/>
                  </a:lnTo>
                  <a:lnTo>
                    <a:pt x="144513" y="261581"/>
                  </a:lnTo>
                  <a:lnTo>
                    <a:pt x="145135" y="267525"/>
                  </a:lnTo>
                  <a:lnTo>
                    <a:pt x="150444" y="265607"/>
                  </a:lnTo>
                  <a:close/>
                </a:path>
                <a:path w="282575" h="435610">
                  <a:moveTo>
                    <a:pt x="153911" y="287616"/>
                  </a:moveTo>
                  <a:lnTo>
                    <a:pt x="153301" y="282448"/>
                  </a:lnTo>
                  <a:lnTo>
                    <a:pt x="147980" y="283591"/>
                  </a:lnTo>
                  <a:lnTo>
                    <a:pt x="149136" y="289534"/>
                  </a:lnTo>
                  <a:lnTo>
                    <a:pt x="153911" y="287616"/>
                  </a:lnTo>
                  <a:close/>
                </a:path>
                <a:path w="282575" h="435610">
                  <a:moveTo>
                    <a:pt x="158457" y="309613"/>
                  </a:moveTo>
                  <a:lnTo>
                    <a:pt x="156768" y="304457"/>
                  </a:lnTo>
                  <a:lnTo>
                    <a:pt x="151599" y="305600"/>
                  </a:lnTo>
                  <a:lnTo>
                    <a:pt x="152755" y="310959"/>
                  </a:lnTo>
                  <a:lnTo>
                    <a:pt x="158457" y="309613"/>
                  </a:lnTo>
                  <a:close/>
                </a:path>
                <a:path w="282575" h="435610">
                  <a:moveTo>
                    <a:pt x="161391" y="331622"/>
                  </a:moveTo>
                  <a:lnTo>
                    <a:pt x="160769" y="325894"/>
                  </a:lnTo>
                  <a:lnTo>
                    <a:pt x="155613" y="327609"/>
                  </a:lnTo>
                  <a:lnTo>
                    <a:pt x="156222" y="332778"/>
                  </a:lnTo>
                  <a:lnTo>
                    <a:pt x="161391" y="331622"/>
                  </a:lnTo>
                  <a:close/>
                </a:path>
                <a:path w="282575" h="435610">
                  <a:moveTo>
                    <a:pt x="164782" y="353631"/>
                  </a:moveTo>
                  <a:lnTo>
                    <a:pt x="164236" y="347891"/>
                  </a:lnTo>
                  <a:lnTo>
                    <a:pt x="159080" y="349618"/>
                  </a:lnTo>
                  <a:lnTo>
                    <a:pt x="159613" y="354774"/>
                  </a:lnTo>
                  <a:lnTo>
                    <a:pt x="164782" y="353631"/>
                  </a:lnTo>
                  <a:close/>
                </a:path>
                <a:path w="282575" h="435610">
                  <a:moveTo>
                    <a:pt x="168249" y="375056"/>
                  </a:moveTo>
                  <a:lnTo>
                    <a:pt x="167703" y="369900"/>
                  </a:lnTo>
                  <a:lnTo>
                    <a:pt x="162547" y="371043"/>
                  </a:lnTo>
                  <a:lnTo>
                    <a:pt x="163080" y="376783"/>
                  </a:lnTo>
                  <a:lnTo>
                    <a:pt x="168249" y="375056"/>
                  </a:lnTo>
                  <a:close/>
                </a:path>
                <a:path w="282575" h="435610">
                  <a:moveTo>
                    <a:pt x="171704" y="357835"/>
                  </a:moveTo>
                  <a:lnTo>
                    <a:pt x="166547" y="356120"/>
                  </a:lnTo>
                  <a:lnTo>
                    <a:pt x="165392" y="361861"/>
                  </a:lnTo>
                  <a:lnTo>
                    <a:pt x="171094" y="363004"/>
                  </a:lnTo>
                  <a:lnTo>
                    <a:pt x="171704" y="357835"/>
                  </a:lnTo>
                  <a:close/>
                </a:path>
                <a:path w="282575" h="435610">
                  <a:moveTo>
                    <a:pt x="175336" y="335826"/>
                  </a:moveTo>
                  <a:lnTo>
                    <a:pt x="169938" y="334683"/>
                  </a:lnTo>
                  <a:lnTo>
                    <a:pt x="169405" y="339852"/>
                  </a:lnTo>
                  <a:lnTo>
                    <a:pt x="174561" y="341007"/>
                  </a:lnTo>
                  <a:lnTo>
                    <a:pt x="175336" y="335826"/>
                  </a:lnTo>
                  <a:close/>
                </a:path>
                <a:path w="282575" h="435610">
                  <a:moveTo>
                    <a:pt x="178803" y="313829"/>
                  </a:moveTo>
                  <a:lnTo>
                    <a:pt x="173405" y="312686"/>
                  </a:lnTo>
                  <a:lnTo>
                    <a:pt x="172250" y="317842"/>
                  </a:lnTo>
                  <a:lnTo>
                    <a:pt x="177647" y="319570"/>
                  </a:lnTo>
                  <a:lnTo>
                    <a:pt x="178803" y="313829"/>
                  </a:lnTo>
                  <a:close/>
                </a:path>
                <a:path w="282575" h="435610">
                  <a:moveTo>
                    <a:pt x="181648" y="291820"/>
                  </a:moveTo>
                  <a:lnTo>
                    <a:pt x="176491" y="290677"/>
                  </a:lnTo>
                  <a:lnTo>
                    <a:pt x="175336" y="295846"/>
                  </a:lnTo>
                  <a:lnTo>
                    <a:pt x="181025" y="297561"/>
                  </a:lnTo>
                  <a:lnTo>
                    <a:pt x="181648" y="291820"/>
                  </a:lnTo>
                  <a:close/>
                </a:path>
                <a:path w="282575" h="435610">
                  <a:moveTo>
                    <a:pt x="185115" y="269824"/>
                  </a:moveTo>
                  <a:lnTo>
                    <a:pt x="179336" y="268668"/>
                  </a:lnTo>
                  <a:lnTo>
                    <a:pt x="178803" y="274408"/>
                  </a:lnTo>
                  <a:lnTo>
                    <a:pt x="184492" y="275564"/>
                  </a:lnTo>
                  <a:lnTo>
                    <a:pt x="185115" y="269824"/>
                  </a:lnTo>
                  <a:close/>
                </a:path>
                <a:path w="282575" h="435610">
                  <a:moveTo>
                    <a:pt x="188506" y="248386"/>
                  </a:moveTo>
                  <a:lnTo>
                    <a:pt x="182803" y="246659"/>
                  </a:lnTo>
                  <a:lnTo>
                    <a:pt x="182181" y="252399"/>
                  </a:lnTo>
                  <a:lnTo>
                    <a:pt x="187960" y="253555"/>
                  </a:lnTo>
                  <a:lnTo>
                    <a:pt x="188506" y="248386"/>
                  </a:lnTo>
                  <a:close/>
                </a:path>
                <a:path w="282575" h="435610">
                  <a:moveTo>
                    <a:pt x="191973" y="226377"/>
                  </a:moveTo>
                  <a:lnTo>
                    <a:pt x="186194" y="225234"/>
                  </a:lnTo>
                  <a:lnTo>
                    <a:pt x="185648" y="230403"/>
                  </a:lnTo>
                  <a:lnTo>
                    <a:pt x="190817" y="231546"/>
                  </a:lnTo>
                  <a:lnTo>
                    <a:pt x="191973" y="226377"/>
                  </a:lnTo>
                  <a:close/>
                </a:path>
                <a:path w="282575" h="435610">
                  <a:moveTo>
                    <a:pt x="195440" y="204381"/>
                  </a:moveTo>
                  <a:lnTo>
                    <a:pt x="189661" y="203225"/>
                  </a:lnTo>
                  <a:lnTo>
                    <a:pt x="189115" y="208394"/>
                  </a:lnTo>
                  <a:lnTo>
                    <a:pt x="194284" y="210121"/>
                  </a:lnTo>
                  <a:lnTo>
                    <a:pt x="195440" y="204381"/>
                  </a:lnTo>
                  <a:close/>
                </a:path>
                <a:path w="282575" h="435610">
                  <a:moveTo>
                    <a:pt x="198831" y="182372"/>
                  </a:moveTo>
                  <a:lnTo>
                    <a:pt x="193128" y="181216"/>
                  </a:lnTo>
                  <a:lnTo>
                    <a:pt x="191973" y="186385"/>
                  </a:lnTo>
                  <a:lnTo>
                    <a:pt x="197129" y="188112"/>
                  </a:lnTo>
                  <a:lnTo>
                    <a:pt x="198831" y="182372"/>
                  </a:lnTo>
                  <a:close/>
                </a:path>
                <a:path w="282575" h="435610">
                  <a:moveTo>
                    <a:pt x="201371" y="160362"/>
                  </a:moveTo>
                  <a:lnTo>
                    <a:pt x="195973" y="159207"/>
                  </a:lnTo>
                  <a:lnTo>
                    <a:pt x="195440" y="164960"/>
                  </a:lnTo>
                  <a:lnTo>
                    <a:pt x="200748" y="166103"/>
                  </a:lnTo>
                  <a:lnTo>
                    <a:pt x="201371" y="160362"/>
                  </a:lnTo>
                  <a:close/>
                </a:path>
                <a:path w="282575" h="435610">
                  <a:moveTo>
                    <a:pt x="208762" y="138938"/>
                  </a:moveTo>
                  <a:lnTo>
                    <a:pt x="207606" y="133184"/>
                  </a:lnTo>
                  <a:lnTo>
                    <a:pt x="203060" y="134912"/>
                  </a:lnTo>
                  <a:lnTo>
                    <a:pt x="203885" y="138658"/>
                  </a:lnTo>
                  <a:lnTo>
                    <a:pt x="199440" y="137210"/>
                  </a:lnTo>
                  <a:lnTo>
                    <a:pt x="198831" y="142951"/>
                  </a:lnTo>
                  <a:lnTo>
                    <a:pt x="204216" y="144094"/>
                  </a:lnTo>
                  <a:lnTo>
                    <a:pt x="204647" y="139979"/>
                  </a:lnTo>
                  <a:lnTo>
                    <a:pt x="208762" y="138938"/>
                  </a:lnTo>
                  <a:close/>
                </a:path>
                <a:path w="282575" h="435610">
                  <a:moveTo>
                    <a:pt x="214541" y="160362"/>
                  </a:moveTo>
                  <a:lnTo>
                    <a:pt x="213385" y="155194"/>
                  </a:lnTo>
                  <a:lnTo>
                    <a:pt x="207606" y="156349"/>
                  </a:lnTo>
                  <a:lnTo>
                    <a:pt x="208762" y="162090"/>
                  </a:lnTo>
                  <a:lnTo>
                    <a:pt x="214541" y="160362"/>
                  </a:lnTo>
                  <a:close/>
                </a:path>
                <a:path w="282575" h="435610">
                  <a:moveTo>
                    <a:pt x="219087" y="182372"/>
                  </a:moveTo>
                  <a:lnTo>
                    <a:pt x="217932" y="177203"/>
                  </a:lnTo>
                  <a:lnTo>
                    <a:pt x="212229" y="178346"/>
                  </a:lnTo>
                  <a:lnTo>
                    <a:pt x="213918" y="184099"/>
                  </a:lnTo>
                  <a:lnTo>
                    <a:pt x="219087" y="182372"/>
                  </a:lnTo>
                  <a:close/>
                </a:path>
                <a:path w="282575" h="435610">
                  <a:moveTo>
                    <a:pt x="223710" y="204381"/>
                  </a:moveTo>
                  <a:lnTo>
                    <a:pt x="223164" y="199021"/>
                  </a:lnTo>
                  <a:lnTo>
                    <a:pt x="217932" y="200355"/>
                  </a:lnTo>
                  <a:lnTo>
                    <a:pt x="219087" y="205524"/>
                  </a:lnTo>
                  <a:lnTo>
                    <a:pt x="223710" y="204381"/>
                  </a:lnTo>
                  <a:close/>
                </a:path>
                <a:path w="282575" h="435610">
                  <a:moveTo>
                    <a:pt x="228485" y="207238"/>
                  </a:moveTo>
                  <a:lnTo>
                    <a:pt x="222554" y="205524"/>
                  </a:lnTo>
                  <a:lnTo>
                    <a:pt x="222008" y="211264"/>
                  </a:lnTo>
                  <a:lnTo>
                    <a:pt x="227939" y="212420"/>
                  </a:lnTo>
                  <a:lnTo>
                    <a:pt x="228485" y="207238"/>
                  </a:lnTo>
                  <a:close/>
                </a:path>
                <a:path w="282575" h="435610">
                  <a:moveTo>
                    <a:pt x="231952" y="185242"/>
                  </a:moveTo>
                  <a:lnTo>
                    <a:pt x="226174" y="184099"/>
                  </a:lnTo>
                  <a:lnTo>
                    <a:pt x="225628" y="189255"/>
                  </a:lnTo>
                  <a:lnTo>
                    <a:pt x="230797" y="190411"/>
                  </a:lnTo>
                  <a:lnTo>
                    <a:pt x="231952" y="185242"/>
                  </a:lnTo>
                  <a:close/>
                </a:path>
                <a:path w="282575" h="435610">
                  <a:moveTo>
                    <a:pt x="234264" y="163233"/>
                  </a:moveTo>
                  <a:lnTo>
                    <a:pt x="229019" y="162090"/>
                  </a:lnTo>
                  <a:lnTo>
                    <a:pt x="228485" y="167246"/>
                  </a:lnTo>
                  <a:lnTo>
                    <a:pt x="233641" y="168973"/>
                  </a:lnTo>
                  <a:lnTo>
                    <a:pt x="234264" y="163233"/>
                  </a:lnTo>
                  <a:close/>
                </a:path>
                <a:path w="282575" h="435610">
                  <a:moveTo>
                    <a:pt x="237109" y="141224"/>
                  </a:moveTo>
                  <a:lnTo>
                    <a:pt x="231952" y="140081"/>
                  </a:lnTo>
                  <a:lnTo>
                    <a:pt x="230797" y="145249"/>
                  </a:lnTo>
                  <a:lnTo>
                    <a:pt x="236499" y="146977"/>
                  </a:lnTo>
                  <a:lnTo>
                    <a:pt x="237109" y="141224"/>
                  </a:lnTo>
                  <a:close/>
                </a:path>
                <a:path w="282575" h="435610">
                  <a:moveTo>
                    <a:pt x="239966" y="119799"/>
                  </a:moveTo>
                  <a:lnTo>
                    <a:pt x="234264" y="118071"/>
                  </a:lnTo>
                  <a:lnTo>
                    <a:pt x="233641" y="123812"/>
                  </a:lnTo>
                  <a:lnTo>
                    <a:pt x="239420" y="124968"/>
                  </a:lnTo>
                  <a:lnTo>
                    <a:pt x="239966" y="119799"/>
                  </a:lnTo>
                  <a:close/>
                </a:path>
                <a:path w="282575" h="435610">
                  <a:moveTo>
                    <a:pt x="242811" y="97790"/>
                  </a:moveTo>
                  <a:lnTo>
                    <a:pt x="237109" y="96062"/>
                  </a:lnTo>
                  <a:lnTo>
                    <a:pt x="236499" y="101803"/>
                  </a:lnTo>
                  <a:lnTo>
                    <a:pt x="241655" y="102958"/>
                  </a:lnTo>
                  <a:lnTo>
                    <a:pt x="242811" y="97790"/>
                  </a:lnTo>
                  <a:close/>
                </a:path>
                <a:path w="282575" h="435610">
                  <a:moveTo>
                    <a:pt x="248589" y="114058"/>
                  </a:moveTo>
                  <a:lnTo>
                    <a:pt x="246811" y="108699"/>
                  </a:lnTo>
                  <a:lnTo>
                    <a:pt x="241655" y="109842"/>
                  </a:lnTo>
                  <a:lnTo>
                    <a:pt x="243420" y="115201"/>
                  </a:lnTo>
                  <a:lnTo>
                    <a:pt x="248589" y="114058"/>
                  </a:lnTo>
                  <a:close/>
                </a:path>
                <a:path w="282575" h="435610">
                  <a:moveTo>
                    <a:pt x="255054" y="136067"/>
                  </a:moveTo>
                  <a:lnTo>
                    <a:pt x="252742" y="130124"/>
                  </a:lnTo>
                  <a:lnTo>
                    <a:pt x="247967" y="131851"/>
                  </a:lnTo>
                  <a:lnTo>
                    <a:pt x="249123" y="137210"/>
                  </a:lnTo>
                  <a:lnTo>
                    <a:pt x="255054" y="136067"/>
                  </a:lnTo>
                  <a:close/>
                </a:path>
                <a:path w="282575" h="435610">
                  <a:moveTo>
                    <a:pt x="265379" y="153289"/>
                  </a:moveTo>
                  <a:lnTo>
                    <a:pt x="260007" y="153289"/>
                  </a:lnTo>
                  <a:lnTo>
                    <a:pt x="259676" y="152133"/>
                  </a:lnTo>
                  <a:lnTo>
                    <a:pt x="254520" y="153860"/>
                  </a:lnTo>
                  <a:lnTo>
                    <a:pt x="255676" y="159207"/>
                  </a:lnTo>
                  <a:lnTo>
                    <a:pt x="259067" y="158534"/>
                  </a:lnTo>
                  <a:lnTo>
                    <a:pt x="264845" y="158635"/>
                  </a:lnTo>
                  <a:lnTo>
                    <a:pt x="265379" y="153289"/>
                  </a:lnTo>
                  <a:close/>
                </a:path>
                <a:path w="282575" h="435610">
                  <a:moveTo>
                    <a:pt x="267081" y="131279"/>
                  </a:moveTo>
                  <a:lnTo>
                    <a:pt x="261912" y="131279"/>
                  </a:lnTo>
                  <a:lnTo>
                    <a:pt x="261378" y="136639"/>
                  </a:lnTo>
                  <a:lnTo>
                    <a:pt x="266534" y="136639"/>
                  </a:lnTo>
                  <a:lnTo>
                    <a:pt x="267081" y="131279"/>
                  </a:lnTo>
                  <a:close/>
                </a:path>
                <a:path w="282575" h="435610">
                  <a:moveTo>
                    <a:pt x="270002" y="109270"/>
                  </a:moveTo>
                  <a:lnTo>
                    <a:pt x="264845" y="109270"/>
                  </a:lnTo>
                  <a:lnTo>
                    <a:pt x="263690" y="114630"/>
                  </a:lnTo>
                  <a:lnTo>
                    <a:pt x="269392" y="114630"/>
                  </a:lnTo>
                  <a:lnTo>
                    <a:pt x="270002" y="109270"/>
                  </a:lnTo>
                  <a:close/>
                </a:path>
                <a:path w="282575" h="435610">
                  <a:moveTo>
                    <a:pt x="272846" y="87261"/>
                  </a:moveTo>
                  <a:lnTo>
                    <a:pt x="267081" y="87261"/>
                  </a:lnTo>
                  <a:lnTo>
                    <a:pt x="266534" y="92621"/>
                  </a:lnTo>
                  <a:lnTo>
                    <a:pt x="272313" y="92621"/>
                  </a:lnTo>
                  <a:lnTo>
                    <a:pt x="272846" y="87261"/>
                  </a:lnTo>
                  <a:close/>
                </a:path>
                <a:path w="282575" h="435610">
                  <a:moveTo>
                    <a:pt x="274548" y="65265"/>
                  </a:moveTo>
                  <a:lnTo>
                    <a:pt x="269392" y="65265"/>
                  </a:lnTo>
                  <a:lnTo>
                    <a:pt x="268846" y="71196"/>
                  </a:lnTo>
                  <a:lnTo>
                    <a:pt x="274002" y="71196"/>
                  </a:lnTo>
                  <a:lnTo>
                    <a:pt x="274548" y="65265"/>
                  </a:lnTo>
                  <a:close/>
                </a:path>
                <a:path w="282575" h="435610">
                  <a:moveTo>
                    <a:pt x="277634" y="43256"/>
                  </a:moveTo>
                  <a:lnTo>
                    <a:pt x="272313" y="43256"/>
                  </a:lnTo>
                  <a:lnTo>
                    <a:pt x="271703" y="49187"/>
                  </a:lnTo>
                  <a:lnTo>
                    <a:pt x="277088" y="49187"/>
                  </a:lnTo>
                  <a:lnTo>
                    <a:pt x="277634" y="43256"/>
                  </a:lnTo>
                  <a:close/>
                </a:path>
                <a:path w="282575" h="435610">
                  <a:moveTo>
                    <a:pt x="279946" y="22009"/>
                  </a:moveTo>
                  <a:lnTo>
                    <a:pt x="274002" y="22009"/>
                  </a:lnTo>
                  <a:lnTo>
                    <a:pt x="273392" y="27178"/>
                  </a:lnTo>
                  <a:lnTo>
                    <a:pt x="278790" y="27178"/>
                  </a:lnTo>
                  <a:lnTo>
                    <a:pt x="279946" y="22009"/>
                  </a:lnTo>
                  <a:close/>
                </a:path>
                <a:path w="282575" h="435610">
                  <a:moveTo>
                    <a:pt x="282244" y="0"/>
                  </a:moveTo>
                  <a:lnTo>
                    <a:pt x="277088" y="0"/>
                  </a:lnTo>
                  <a:lnTo>
                    <a:pt x="276479" y="5181"/>
                  </a:lnTo>
                  <a:lnTo>
                    <a:pt x="281635" y="5181"/>
                  </a:lnTo>
                  <a:lnTo>
                    <a:pt x="282244" y="0"/>
                  </a:lnTo>
                  <a:close/>
                </a:path>
              </a:pathLst>
            </a:custGeom>
            <a:solidFill>
              <a:srgbClr val="0404F8"/>
            </a:solidFill>
          </p:spPr>
          <p:txBody>
            <a:bodyPr wrap="square" lIns="0" tIns="0" rIns="0" bIns="0" rtlCol="0"/>
            <a:lstStyle/>
            <a:p>
              <a:endParaRPr/>
            </a:p>
          </p:txBody>
        </p:sp>
        <p:sp>
          <p:nvSpPr>
            <p:cNvPr id="32" name="object 32"/>
            <p:cNvSpPr/>
            <p:nvPr/>
          </p:nvSpPr>
          <p:spPr>
            <a:xfrm>
              <a:off x="9413760" y="4966614"/>
              <a:ext cx="309245" cy="397510"/>
            </a:xfrm>
            <a:custGeom>
              <a:avLst/>
              <a:gdLst/>
              <a:ahLst/>
              <a:cxnLst/>
              <a:rect l="l" t="t" r="r" b="b"/>
              <a:pathLst>
                <a:path w="309245" h="397510">
                  <a:moveTo>
                    <a:pt x="5765" y="185445"/>
                  </a:moveTo>
                  <a:lnTo>
                    <a:pt x="609" y="185445"/>
                  </a:lnTo>
                  <a:lnTo>
                    <a:pt x="0" y="190627"/>
                  </a:lnTo>
                  <a:lnTo>
                    <a:pt x="5156" y="190627"/>
                  </a:lnTo>
                  <a:lnTo>
                    <a:pt x="5765" y="185445"/>
                  </a:lnTo>
                  <a:close/>
                </a:path>
                <a:path w="309245" h="397510">
                  <a:moveTo>
                    <a:pt x="9779" y="174929"/>
                  </a:moveTo>
                  <a:lnTo>
                    <a:pt x="8001" y="169760"/>
                  </a:lnTo>
                  <a:lnTo>
                    <a:pt x="2311" y="170916"/>
                  </a:lnTo>
                  <a:lnTo>
                    <a:pt x="4000" y="176072"/>
                  </a:lnTo>
                  <a:lnTo>
                    <a:pt x="9779" y="174929"/>
                  </a:lnTo>
                  <a:close/>
                </a:path>
                <a:path w="309245" h="397510">
                  <a:moveTo>
                    <a:pt x="14935" y="196938"/>
                  </a:moveTo>
                  <a:lnTo>
                    <a:pt x="13779" y="191198"/>
                  </a:lnTo>
                  <a:lnTo>
                    <a:pt x="8001" y="192925"/>
                  </a:lnTo>
                  <a:lnTo>
                    <a:pt x="10312" y="198081"/>
                  </a:lnTo>
                  <a:lnTo>
                    <a:pt x="14935" y="196938"/>
                  </a:lnTo>
                  <a:close/>
                </a:path>
                <a:path w="309245" h="397510">
                  <a:moveTo>
                    <a:pt x="21259" y="218948"/>
                  </a:moveTo>
                  <a:lnTo>
                    <a:pt x="19481" y="213194"/>
                  </a:lnTo>
                  <a:lnTo>
                    <a:pt x="14325" y="214922"/>
                  </a:lnTo>
                  <a:lnTo>
                    <a:pt x="15481" y="220091"/>
                  </a:lnTo>
                  <a:lnTo>
                    <a:pt x="21259" y="218948"/>
                  </a:lnTo>
                  <a:close/>
                </a:path>
                <a:path w="309245" h="397510">
                  <a:moveTo>
                    <a:pt x="26568" y="240372"/>
                  </a:moveTo>
                  <a:lnTo>
                    <a:pt x="25412" y="235204"/>
                  </a:lnTo>
                  <a:lnTo>
                    <a:pt x="20104" y="236359"/>
                  </a:lnTo>
                  <a:lnTo>
                    <a:pt x="21793" y="242087"/>
                  </a:lnTo>
                  <a:lnTo>
                    <a:pt x="26568" y="240372"/>
                  </a:lnTo>
                  <a:close/>
                </a:path>
                <a:path w="309245" h="397510">
                  <a:moveTo>
                    <a:pt x="36893" y="254342"/>
                  </a:moveTo>
                  <a:lnTo>
                    <a:pt x="31191" y="253187"/>
                  </a:lnTo>
                  <a:lnTo>
                    <a:pt x="30695" y="257327"/>
                  </a:lnTo>
                  <a:lnTo>
                    <a:pt x="26035" y="258368"/>
                  </a:lnTo>
                  <a:lnTo>
                    <a:pt x="27190" y="264096"/>
                  </a:lnTo>
                  <a:lnTo>
                    <a:pt x="32893" y="262382"/>
                  </a:lnTo>
                  <a:lnTo>
                    <a:pt x="31673" y="258699"/>
                  </a:lnTo>
                  <a:lnTo>
                    <a:pt x="36347" y="260083"/>
                  </a:lnTo>
                  <a:lnTo>
                    <a:pt x="36893" y="254342"/>
                  </a:lnTo>
                  <a:close/>
                </a:path>
                <a:path w="309245" h="397510">
                  <a:moveTo>
                    <a:pt x="40360" y="232333"/>
                  </a:moveTo>
                  <a:lnTo>
                    <a:pt x="34582" y="231178"/>
                  </a:lnTo>
                  <a:lnTo>
                    <a:pt x="33502" y="236359"/>
                  </a:lnTo>
                  <a:lnTo>
                    <a:pt x="39204" y="238074"/>
                  </a:lnTo>
                  <a:lnTo>
                    <a:pt x="40360" y="232333"/>
                  </a:lnTo>
                  <a:close/>
                </a:path>
                <a:path w="309245" h="397510">
                  <a:moveTo>
                    <a:pt x="43205" y="210908"/>
                  </a:moveTo>
                  <a:lnTo>
                    <a:pt x="37503" y="209181"/>
                  </a:lnTo>
                  <a:lnTo>
                    <a:pt x="36893" y="214922"/>
                  </a:lnTo>
                  <a:lnTo>
                    <a:pt x="42049" y="216065"/>
                  </a:lnTo>
                  <a:lnTo>
                    <a:pt x="43205" y="210908"/>
                  </a:lnTo>
                  <a:close/>
                </a:path>
                <a:path w="309245" h="397510">
                  <a:moveTo>
                    <a:pt x="46672" y="188899"/>
                  </a:moveTo>
                  <a:lnTo>
                    <a:pt x="40894" y="187172"/>
                  </a:lnTo>
                  <a:lnTo>
                    <a:pt x="40360" y="192925"/>
                  </a:lnTo>
                  <a:lnTo>
                    <a:pt x="45516" y="194068"/>
                  </a:lnTo>
                  <a:lnTo>
                    <a:pt x="46672" y="188899"/>
                  </a:lnTo>
                  <a:close/>
                </a:path>
                <a:path w="309245" h="397510">
                  <a:moveTo>
                    <a:pt x="49758" y="166890"/>
                  </a:moveTo>
                  <a:lnTo>
                    <a:pt x="44361" y="165735"/>
                  </a:lnTo>
                  <a:lnTo>
                    <a:pt x="43827" y="170916"/>
                  </a:lnTo>
                  <a:lnTo>
                    <a:pt x="49136" y="172059"/>
                  </a:lnTo>
                  <a:lnTo>
                    <a:pt x="49758" y="166890"/>
                  </a:lnTo>
                  <a:close/>
                </a:path>
                <a:path w="309245" h="397510">
                  <a:moveTo>
                    <a:pt x="53759" y="144919"/>
                  </a:moveTo>
                  <a:lnTo>
                    <a:pt x="47828" y="143764"/>
                  </a:lnTo>
                  <a:lnTo>
                    <a:pt x="46672" y="148932"/>
                  </a:lnTo>
                  <a:lnTo>
                    <a:pt x="51993" y="150622"/>
                  </a:lnTo>
                  <a:lnTo>
                    <a:pt x="53759" y="144919"/>
                  </a:lnTo>
                  <a:close/>
                </a:path>
                <a:path w="309245" h="397510">
                  <a:moveTo>
                    <a:pt x="56616" y="137833"/>
                  </a:moveTo>
                  <a:lnTo>
                    <a:pt x="55460" y="132664"/>
                  </a:lnTo>
                  <a:lnTo>
                    <a:pt x="49758" y="133819"/>
                  </a:lnTo>
                  <a:lnTo>
                    <a:pt x="51447" y="139522"/>
                  </a:lnTo>
                  <a:lnTo>
                    <a:pt x="56616" y="137833"/>
                  </a:lnTo>
                  <a:close/>
                </a:path>
                <a:path w="309245" h="397510">
                  <a:moveTo>
                    <a:pt x="60083" y="159791"/>
                  </a:moveTo>
                  <a:lnTo>
                    <a:pt x="59461" y="154635"/>
                  </a:lnTo>
                  <a:lnTo>
                    <a:pt x="54305" y="155790"/>
                  </a:lnTo>
                  <a:lnTo>
                    <a:pt x="54914" y="160959"/>
                  </a:lnTo>
                  <a:lnTo>
                    <a:pt x="60083" y="159791"/>
                  </a:lnTo>
                  <a:close/>
                </a:path>
                <a:path w="309245" h="397510">
                  <a:moveTo>
                    <a:pt x="64084" y="181825"/>
                  </a:moveTo>
                  <a:lnTo>
                    <a:pt x="62928" y="176072"/>
                  </a:lnTo>
                  <a:lnTo>
                    <a:pt x="58305" y="177800"/>
                  </a:lnTo>
                  <a:lnTo>
                    <a:pt x="58928" y="182968"/>
                  </a:lnTo>
                  <a:lnTo>
                    <a:pt x="64084" y="181825"/>
                  </a:lnTo>
                  <a:close/>
                </a:path>
                <a:path w="309245" h="397510">
                  <a:moveTo>
                    <a:pt x="68630" y="203822"/>
                  </a:moveTo>
                  <a:lnTo>
                    <a:pt x="66929" y="198081"/>
                  </a:lnTo>
                  <a:lnTo>
                    <a:pt x="61772" y="199809"/>
                  </a:lnTo>
                  <a:lnTo>
                    <a:pt x="62928" y="204978"/>
                  </a:lnTo>
                  <a:lnTo>
                    <a:pt x="68630" y="203822"/>
                  </a:lnTo>
                  <a:close/>
                </a:path>
                <a:path w="309245" h="397510">
                  <a:moveTo>
                    <a:pt x="72097" y="225259"/>
                  </a:moveTo>
                  <a:lnTo>
                    <a:pt x="70942" y="220091"/>
                  </a:lnTo>
                  <a:lnTo>
                    <a:pt x="65786" y="221246"/>
                  </a:lnTo>
                  <a:lnTo>
                    <a:pt x="66395" y="226974"/>
                  </a:lnTo>
                  <a:lnTo>
                    <a:pt x="72097" y="225259"/>
                  </a:lnTo>
                  <a:close/>
                </a:path>
                <a:path w="309245" h="397510">
                  <a:moveTo>
                    <a:pt x="76327" y="247269"/>
                  </a:moveTo>
                  <a:lnTo>
                    <a:pt x="75171" y="242087"/>
                  </a:lnTo>
                  <a:lnTo>
                    <a:pt x="69786" y="243243"/>
                  </a:lnTo>
                  <a:lnTo>
                    <a:pt x="70396" y="248983"/>
                  </a:lnTo>
                  <a:lnTo>
                    <a:pt x="76327" y="247269"/>
                  </a:lnTo>
                  <a:close/>
                </a:path>
                <a:path w="309245" h="397510">
                  <a:moveTo>
                    <a:pt x="80340" y="269265"/>
                  </a:moveTo>
                  <a:lnTo>
                    <a:pt x="78562" y="264096"/>
                  </a:lnTo>
                  <a:lnTo>
                    <a:pt x="73406" y="265252"/>
                  </a:lnTo>
                  <a:lnTo>
                    <a:pt x="74561" y="270421"/>
                  </a:lnTo>
                  <a:lnTo>
                    <a:pt x="80340" y="269265"/>
                  </a:lnTo>
                  <a:close/>
                </a:path>
                <a:path w="309245" h="397510">
                  <a:moveTo>
                    <a:pt x="83731" y="291274"/>
                  </a:moveTo>
                  <a:lnTo>
                    <a:pt x="83185" y="285534"/>
                  </a:lnTo>
                  <a:lnTo>
                    <a:pt x="77482" y="287248"/>
                  </a:lnTo>
                  <a:lnTo>
                    <a:pt x="78028" y="292417"/>
                  </a:lnTo>
                  <a:lnTo>
                    <a:pt x="83731" y="291274"/>
                  </a:lnTo>
                  <a:close/>
                </a:path>
                <a:path w="309245" h="397510">
                  <a:moveTo>
                    <a:pt x="87807" y="313283"/>
                  </a:moveTo>
                  <a:lnTo>
                    <a:pt x="87198" y="307530"/>
                  </a:lnTo>
                  <a:lnTo>
                    <a:pt x="81495" y="309257"/>
                  </a:lnTo>
                  <a:lnTo>
                    <a:pt x="82029" y="314426"/>
                  </a:lnTo>
                  <a:lnTo>
                    <a:pt x="87807" y="313283"/>
                  </a:lnTo>
                  <a:close/>
                </a:path>
                <a:path w="309245" h="397510">
                  <a:moveTo>
                    <a:pt x="91821" y="335280"/>
                  </a:moveTo>
                  <a:lnTo>
                    <a:pt x="90665" y="329539"/>
                  </a:lnTo>
                  <a:lnTo>
                    <a:pt x="84886" y="330695"/>
                  </a:lnTo>
                  <a:lnTo>
                    <a:pt x="86042" y="336435"/>
                  </a:lnTo>
                  <a:lnTo>
                    <a:pt x="91821" y="335280"/>
                  </a:lnTo>
                  <a:close/>
                </a:path>
                <a:path w="309245" h="397510">
                  <a:moveTo>
                    <a:pt x="95211" y="356717"/>
                  </a:moveTo>
                  <a:lnTo>
                    <a:pt x="94665" y="351548"/>
                  </a:lnTo>
                  <a:lnTo>
                    <a:pt x="88887" y="352691"/>
                  </a:lnTo>
                  <a:lnTo>
                    <a:pt x="89509" y="358444"/>
                  </a:lnTo>
                  <a:lnTo>
                    <a:pt x="95211" y="356717"/>
                  </a:lnTo>
                  <a:close/>
                </a:path>
                <a:path w="309245" h="397510">
                  <a:moveTo>
                    <a:pt x="99441" y="378726"/>
                  </a:moveTo>
                  <a:lnTo>
                    <a:pt x="98907" y="373557"/>
                  </a:lnTo>
                  <a:lnTo>
                    <a:pt x="92976" y="374700"/>
                  </a:lnTo>
                  <a:lnTo>
                    <a:pt x="93510" y="380441"/>
                  </a:lnTo>
                  <a:lnTo>
                    <a:pt x="99441" y="378726"/>
                  </a:lnTo>
                  <a:close/>
                </a:path>
                <a:path w="309245" h="397510">
                  <a:moveTo>
                    <a:pt x="102908" y="392112"/>
                  </a:moveTo>
                  <a:lnTo>
                    <a:pt x="96977" y="392112"/>
                  </a:lnTo>
                  <a:lnTo>
                    <a:pt x="96977" y="396595"/>
                  </a:lnTo>
                  <a:lnTo>
                    <a:pt x="96367" y="396709"/>
                  </a:lnTo>
                  <a:lnTo>
                    <a:pt x="96977" y="397281"/>
                  </a:lnTo>
                  <a:lnTo>
                    <a:pt x="99631" y="396709"/>
                  </a:lnTo>
                  <a:lnTo>
                    <a:pt x="102298" y="396709"/>
                  </a:lnTo>
                  <a:lnTo>
                    <a:pt x="102908" y="392112"/>
                  </a:lnTo>
                  <a:close/>
                </a:path>
                <a:path w="309245" h="397510">
                  <a:moveTo>
                    <a:pt x="105765" y="370116"/>
                  </a:moveTo>
                  <a:lnTo>
                    <a:pt x="99987" y="370116"/>
                  </a:lnTo>
                  <a:lnTo>
                    <a:pt x="99441" y="375272"/>
                  </a:lnTo>
                  <a:lnTo>
                    <a:pt x="104609" y="375272"/>
                  </a:lnTo>
                  <a:lnTo>
                    <a:pt x="105765" y="370116"/>
                  </a:lnTo>
                  <a:close/>
                </a:path>
                <a:path w="309245" h="397510">
                  <a:moveTo>
                    <a:pt x="107454" y="348107"/>
                  </a:moveTo>
                  <a:lnTo>
                    <a:pt x="102298" y="348107"/>
                  </a:lnTo>
                  <a:lnTo>
                    <a:pt x="101752" y="353263"/>
                  </a:lnTo>
                  <a:lnTo>
                    <a:pt x="106908" y="353263"/>
                  </a:lnTo>
                  <a:lnTo>
                    <a:pt x="107454" y="348107"/>
                  </a:lnTo>
                  <a:close/>
                </a:path>
                <a:path w="309245" h="397510">
                  <a:moveTo>
                    <a:pt x="110375" y="326097"/>
                  </a:moveTo>
                  <a:lnTo>
                    <a:pt x="104609" y="326097"/>
                  </a:lnTo>
                  <a:lnTo>
                    <a:pt x="104063" y="331838"/>
                  </a:lnTo>
                  <a:lnTo>
                    <a:pt x="109766" y="331838"/>
                  </a:lnTo>
                  <a:lnTo>
                    <a:pt x="110375" y="326097"/>
                  </a:lnTo>
                  <a:close/>
                </a:path>
                <a:path w="309245" h="397510">
                  <a:moveTo>
                    <a:pt x="112610" y="304101"/>
                  </a:moveTo>
                  <a:lnTo>
                    <a:pt x="106908" y="304101"/>
                  </a:lnTo>
                  <a:lnTo>
                    <a:pt x="106299" y="309829"/>
                  </a:lnTo>
                  <a:lnTo>
                    <a:pt x="112077" y="309829"/>
                  </a:lnTo>
                  <a:lnTo>
                    <a:pt x="112610" y="304101"/>
                  </a:lnTo>
                  <a:close/>
                </a:path>
                <a:path w="309245" h="397510">
                  <a:moveTo>
                    <a:pt x="114922" y="282663"/>
                  </a:moveTo>
                  <a:lnTo>
                    <a:pt x="109766" y="282663"/>
                  </a:lnTo>
                  <a:lnTo>
                    <a:pt x="109220" y="287832"/>
                  </a:lnTo>
                  <a:lnTo>
                    <a:pt x="114388" y="287832"/>
                  </a:lnTo>
                  <a:lnTo>
                    <a:pt x="114922" y="282663"/>
                  </a:lnTo>
                  <a:close/>
                </a:path>
                <a:path w="309245" h="397510">
                  <a:moveTo>
                    <a:pt x="123710" y="265252"/>
                  </a:moveTo>
                  <a:lnTo>
                    <a:pt x="121246" y="260083"/>
                  </a:lnTo>
                  <a:lnTo>
                    <a:pt x="117182" y="260985"/>
                  </a:lnTo>
                  <a:lnTo>
                    <a:pt x="117233" y="260654"/>
                  </a:lnTo>
                  <a:lnTo>
                    <a:pt x="112077" y="260654"/>
                  </a:lnTo>
                  <a:lnTo>
                    <a:pt x="110921" y="265823"/>
                  </a:lnTo>
                  <a:lnTo>
                    <a:pt x="116624" y="265823"/>
                  </a:lnTo>
                  <a:lnTo>
                    <a:pt x="116878" y="263664"/>
                  </a:lnTo>
                  <a:lnTo>
                    <a:pt x="117779" y="266395"/>
                  </a:lnTo>
                  <a:lnTo>
                    <a:pt x="123710" y="265252"/>
                  </a:lnTo>
                  <a:close/>
                </a:path>
                <a:path w="309245" h="397510">
                  <a:moveTo>
                    <a:pt x="131800" y="287248"/>
                  </a:moveTo>
                  <a:lnTo>
                    <a:pt x="129489" y="281508"/>
                  </a:lnTo>
                  <a:lnTo>
                    <a:pt x="124320" y="283235"/>
                  </a:lnTo>
                  <a:lnTo>
                    <a:pt x="126022" y="288404"/>
                  </a:lnTo>
                  <a:lnTo>
                    <a:pt x="131800" y="287248"/>
                  </a:lnTo>
                  <a:close/>
                </a:path>
                <a:path w="309245" h="397510">
                  <a:moveTo>
                    <a:pt x="139192" y="306387"/>
                  </a:moveTo>
                  <a:lnTo>
                    <a:pt x="138264" y="306209"/>
                  </a:lnTo>
                  <a:lnTo>
                    <a:pt x="136956" y="303517"/>
                  </a:lnTo>
                  <a:lnTo>
                    <a:pt x="132334" y="305244"/>
                  </a:lnTo>
                  <a:lnTo>
                    <a:pt x="133489" y="308686"/>
                  </a:lnTo>
                  <a:lnTo>
                    <a:pt x="136067" y="307822"/>
                  </a:lnTo>
                  <a:lnTo>
                    <a:pt x="138645" y="308686"/>
                  </a:lnTo>
                  <a:lnTo>
                    <a:pt x="139192" y="306387"/>
                  </a:lnTo>
                  <a:close/>
                </a:path>
                <a:path w="309245" h="397510">
                  <a:moveTo>
                    <a:pt x="143192" y="284391"/>
                  </a:moveTo>
                  <a:lnTo>
                    <a:pt x="137490" y="283235"/>
                  </a:lnTo>
                  <a:lnTo>
                    <a:pt x="136956" y="288404"/>
                  </a:lnTo>
                  <a:lnTo>
                    <a:pt x="142659" y="290118"/>
                  </a:lnTo>
                  <a:lnTo>
                    <a:pt x="143192" y="284391"/>
                  </a:lnTo>
                  <a:close/>
                </a:path>
                <a:path w="309245" h="397510">
                  <a:moveTo>
                    <a:pt x="147281" y="262382"/>
                  </a:moveTo>
                  <a:lnTo>
                    <a:pt x="142113" y="261226"/>
                  </a:lnTo>
                  <a:lnTo>
                    <a:pt x="141503" y="266395"/>
                  </a:lnTo>
                  <a:lnTo>
                    <a:pt x="146659" y="268122"/>
                  </a:lnTo>
                  <a:lnTo>
                    <a:pt x="147281" y="262382"/>
                  </a:lnTo>
                  <a:close/>
                </a:path>
                <a:path w="309245" h="397510">
                  <a:moveTo>
                    <a:pt x="152057" y="240372"/>
                  </a:moveTo>
                  <a:lnTo>
                    <a:pt x="146659" y="239229"/>
                  </a:lnTo>
                  <a:lnTo>
                    <a:pt x="145503" y="244970"/>
                  </a:lnTo>
                  <a:lnTo>
                    <a:pt x="150901" y="246113"/>
                  </a:lnTo>
                  <a:lnTo>
                    <a:pt x="152057" y="240372"/>
                  </a:lnTo>
                  <a:close/>
                </a:path>
                <a:path w="309245" h="397510">
                  <a:moveTo>
                    <a:pt x="156603" y="218948"/>
                  </a:moveTo>
                  <a:lnTo>
                    <a:pt x="150901" y="217220"/>
                  </a:lnTo>
                  <a:lnTo>
                    <a:pt x="149745" y="222961"/>
                  </a:lnTo>
                  <a:lnTo>
                    <a:pt x="154901" y="224104"/>
                  </a:lnTo>
                  <a:lnTo>
                    <a:pt x="156603" y="218948"/>
                  </a:lnTo>
                  <a:close/>
                </a:path>
                <a:path w="309245" h="397510">
                  <a:moveTo>
                    <a:pt x="160604" y="196938"/>
                  </a:moveTo>
                  <a:lnTo>
                    <a:pt x="154901" y="195783"/>
                  </a:lnTo>
                  <a:lnTo>
                    <a:pt x="153746" y="200952"/>
                  </a:lnTo>
                  <a:lnTo>
                    <a:pt x="158915" y="202095"/>
                  </a:lnTo>
                  <a:lnTo>
                    <a:pt x="160604" y="196938"/>
                  </a:lnTo>
                  <a:close/>
                </a:path>
                <a:path w="309245" h="397510">
                  <a:moveTo>
                    <a:pt x="164693" y="174929"/>
                  </a:moveTo>
                  <a:lnTo>
                    <a:pt x="158915" y="173774"/>
                  </a:lnTo>
                  <a:lnTo>
                    <a:pt x="158369" y="178943"/>
                  </a:lnTo>
                  <a:lnTo>
                    <a:pt x="162915" y="180670"/>
                  </a:lnTo>
                  <a:lnTo>
                    <a:pt x="164693" y="174929"/>
                  </a:lnTo>
                  <a:close/>
                </a:path>
                <a:path w="309245" h="397510">
                  <a:moveTo>
                    <a:pt x="168694" y="152933"/>
                  </a:moveTo>
                  <a:lnTo>
                    <a:pt x="162915" y="151777"/>
                  </a:lnTo>
                  <a:lnTo>
                    <a:pt x="162382" y="156946"/>
                  </a:lnTo>
                  <a:lnTo>
                    <a:pt x="168071" y="158635"/>
                  </a:lnTo>
                  <a:lnTo>
                    <a:pt x="168694" y="152933"/>
                  </a:lnTo>
                  <a:close/>
                </a:path>
                <a:path w="309245" h="397510">
                  <a:moveTo>
                    <a:pt x="172694" y="130886"/>
                  </a:moveTo>
                  <a:lnTo>
                    <a:pt x="166928" y="129730"/>
                  </a:lnTo>
                  <a:lnTo>
                    <a:pt x="166382" y="135521"/>
                  </a:lnTo>
                  <a:lnTo>
                    <a:pt x="172085" y="136677"/>
                  </a:lnTo>
                  <a:lnTo>
                    <a:pt x="172694" y="130886"/>
                  </a:lnTo>
                  <a:close/>
                </a:path>
                <a:path w="309245" h="397510">
                  <a:moveTo>
                    <a:pt x="179171" y="129730"/>
                  </a:moveTo>
                  <a:lnTo>
                    <a:pt x="176860" y="124574"/>
                  </a:lnTo>
                  <a:lnTo>
                    <a:pt x="171538" y="125730"/>
                  </a:lnTo>
                  <a:lnTo>
                    <a:pt x="173469" y="130886"/>
                  </a:lnTo>
                  <a:lnTo>
                    <a:pt x="179171" y="129730"/>
                  </a:lnTo>
                  <a:close/>
                </a:path>
                <a:path w="309245" h="397510">
                  <a:moveTo>
                    <a:pt x="186105" y="151777"/>
                  </a:moveTo>
                  <a:lnTo>
                    <a:pt x="184327" y="145999"/>
                  </a:lnTo>
                  <a:lnTo>
                    <a:pt x="179171" y="147777"/>
                  </a:lnTo>
                  <a:lnTo>
                    <a:pt x="180936" y="152933"/>
                  </a:lnTo>
                  <a:lnTo>
                    <a:pt x="186105" y="151777"/>
                  </a:lnTo>
                  <a:close/>
                </a:path>
                <a:path w="309245" h="397510">
                  <a:moveTo>
                    <a:pt x="193497" y="173774"/>
                  </a:moveTo>
                  <a:lnTo>
                    <a:pt x="191808" y="168046"/>
                  </a:lnTo>
                  <a:lnTo>
                    <a:pt x="186639" y="169760"/>
                  </a:lnTo>
                  <a:lnTo>
                    <a:pt x="188341" y="174929"/>
                  </a:lnTo>
                  <a:lnTo>
                    <a:pt x="193497" y="173774"/>
                  </a:lnTo>
                  <a:close/>
                </a:path>
                <a:path w="309245" h="397510">
                  <a:moveTo>
                    <a:pt x="201206" y="195783"/>
                  </a:moveTo>
                  <a:lnTo>
                    <a:pt x="198894" y="190042"/>
                  </a:lnTo>
                  <a:lnTo>
                    <a:pt x="194119" y="191198"/>
                  </a:lnTo>
                  <a:lnTo>
                    <a:pt x="195275" y="196938"/>
                  </a:lnTo>
                  <a:lnTo>
                    <a:pt x="201206" y="195783"/>
                  </a:lnTo>
                  <a:close/>
                </a:path>
                <a:path w="309245" h="397510">
                  <a:moveTo>
                    <a:pt x="206362" y="176072"/>
                  </a:moveTo>
                  <a:lnTo>
                    <a:pt x="201739" y="174929"/>
                  </a:lnTo>
                  <a:lnTo>
                    <a:pt x="200583" y="180670"/>
                  </a:lnTo>
                  <a:lnTo>
                    <a:pt x="205206" y="181825"/>
                  </a:lnTo>
                  <a:lnTo>
                    <a:pt x="206362" y="176072"/>
                  </a:lnTo>
                  <a:close/>
                </a:path>
                <a:path w="309245" h="397510">
                  <a:moveTo>
                    <a:pt x="212674" y="154635"/>
                  </a:moveTo>
                  <a:lnTo>
                    <a:pt x="207518" y="152933"/>
                  </a:lnTo>
                  <a:lnTo>
                    <a:pt x="205752" y="158635"/>
                  </a:lnTo>
                  <a:lnTo>
                    <a:pt x="211518" y="159791"/>
                  </a:lnTo>
                  <a:lnTo>
                    <a:pt x="212674" y="154635"/>
                  </a:lnTo>
                  <a:close/>
                </a:path>
                <a:path w="309245" h="397510">
                  <a:moveTo>
                    <a:pt x="218376" y="132664"/>
                  </a:moveTo>
                  <a:lnTo>
                    <a:pt x="212674" y="130886"/>
                  </a:lnTo>
                  <a:lnTo>
                    <a:pt x="211518" y="136677"/>
                  </a:lnTo>
                  <a:lnTo>
                    <a:pt x="216687" y="137833"/>
                  </a:lnTo>
                  <a:lnTo>
                    <a:pt x="218376" y="132664"/>
                  </a:lnTo>
                  <a:close/>
                </a:path>
                <a:path w="309245" h="397510">
                  <a:moveTo>
                    <a:pt x="224307" y="110617"/>
                  </a:moveTo>
                  <a:lnTo>
                    <a:pt x="218998" y="109461"/>
                  </a:lnTo>
                  <a:lnTo>
                    <a:pt x="217220" y="114630"/>
                  </a:lnTo>
                  <a:lnTo>
                    <a:pt x="222389" y="115785"/>
                  </a:lnTo>
                  <a:lnTo>
                    <a:pt x="224307" y="110617"/>
                  </a:lnTo>
                  <a:close/>
                </a:path>
                <a:path w="309245" h="397510">
                  <a:moveTo>
                    <a:pt x="230085" y="88646"/>
                  </a:moveTo>
                  <a:lnTo>
                    <a:pt x="224307" y="87490"/>
                  </a:lnTo>
                  <a:lnTo>
                    <a:pt x="223151" y="92659"/>
                  </a:lnTo>
                  <a:lnTo>
                    <a:pt x="228320" y="94348"/>
                  </a:lnTo>
                  <a:lnTo>
                    <a:pt x="230085" y="88646"/>
                  </a:lnTo>
                  <a:close/>
                </a:path>
                <a:path w="309245" h="397510">
                  <a:moveTo>
                    <a:pt x="235254" y="66598"/>
                  </a:moveTo>
                  <a:lnTo>
                    <a:pt x="230632" y="65443"/>
                  </a:lnTo>
                  <a:lnTo>
                    <a:pt x="228320" y="71234"/>
                  </a:lnTo>
                  <a:lnTo>
                    <a:pt x="234099" y="72390"/>
                  </a:lnTo>
                  <a:lnTo>
                    <a:pt x="235254" y="66598"/>
                  </a:lnTo>
                  <a:close/>
                </a:path>
                <a:path w="309245" h="397510">
                  <a:moveTo>
                    <a:pt x="241490" y="45173"/>
                  </a:moveTo>
                  <a:lnTo>
                    <a:pt x="235788" y="43484"/>
                  </a:lnTo>
                  <a:lnTo>
                    <a:pt x="234632" y="49187"/>
                  </a:lnTo>
                  <a:lnTo>
                    <a:pt x="239788" y="50342"/>
                  </a:lnTo>
                  <a:lnTo>
                    <a:pt x="241490" y="45173"/>
                  </a:lnTo>
                  <a:close/>
                </a:path>
                <a:path w="309245" h="397510">
                  <a:moveTo>
                    <a:pt x="246646" y="23202"/>
                  </a:moveTo>
                  <a:lnTo>
                    <a:pt x="241490" y="22047"/>
                  </a:lnTo>
                  <a:lnTo>
                    <a:pt x="239788" y="27216"/>
                  </a:lnTo>
                  <a:lnTo>
                    <a:pt x="245567" y="28371"/>
                  </a:lnTo>
                  <a:lnTo>
                    <a:pt x="246646" y="23202"/>
                  </a:lnTo>
                  <a:close/>
                </a:path>
                <a:path w="309245" h="397510">
                  <a:moveTo>
                    <a:pt x="252577" y="1155"/>
                  </a:moveTo>
                  <a:lnTo>
                    <a:pt x="248031" y="0"/>
                  </a:lnTo>
                  <a:lnTo>
                    <a:pt x="245567" y="5168"/>
                  </a:lnTo>
                  <a:lnTo>
                    <a:pt x="251498" y="6553"/>
                  </a:lnTo>
                  <a:lnTo>
                    <a:pt x="252577" y="1155"/>
                  </a:lnTo>
                  <a:close/>
                </a:path>
                <a:path w="309245" h="397510">
                  <a:moveTo>
                    <a:pt x="257200" y="16268"/>
                  </a:moveTo>
                  <a:lnTo>
                    <a:pt x="256044" y="11099"/>
                  </a:lnTo>
                  <a:lnTo>
                    <a:pt x="251498" y="12255"/>
                  </a:lnTo>
                  <a:lnTo>
                    <a:pt x="252044" y="17424"/>
                  </a:lnTo>
                  <a:lnTo>
                    <a:pt x="257200" y="16268"/>
                  </a:lnTo>
                  <a:close/>
                </a:path>
                <a:path w="309245" h="397510">
                  <a:moveTo>
                    <a:pt x="261213" y="38315"/>
                  </a:moveTo>
                  <a:lnTo>
                    <a:pt x="260667" y="32537"/>
                  </a:lnTo>
                  <a:lnTo>
                    <a:pt x="255511" y="34302"/>
                  </a:lnTo>
                  <a:lnTo>
                    <a:pt x="256667" y="39471"/>
                  </a:lnTo>
                  <a:lnTo>
                    <a:pt x="261213" y="38315"/>
                  </a:lnTo>
                  <a:close/>
                </a:path>
                <a:path w="309245" h="397510">
                  <a:moveTo>
                    <a:pt x="266369" y="60286"/>
                  </a:moveTo>
                  <a:lnTo>
                    <a:pt x="264680" y="54584"/>
                  </a:lnTo>
                  <a:lnTo>
                    <a:pt x="259511" y="55740"/>
                  </a:lnTo>
                  <a:lnTo>
                    <a:pt x="260667" y="61442"/>
                  </a:lnTo>
                  <a:lnTo>
                    <a:pt x="266369" y="60286"/>
                  </a:lnTo>
                  <a:close/>
                </a:path>
                <a:path w="309245" h="397510">
                  <a:moveTo>
                    <a:pt x="270370" y="81711"/>
                  </a:moveTo>
                  <a:lnTo>
                    <a:pt x="268681" y="76542"/>
                  </a:lnTo>
                  <a:lnTo>
                    <a:pt x="264058" y="77698"/>
                  </a:lnTo>
                  <a:lnTo>
                    <a:pt x="264680" y="83489"/>
                  </a:lnTo>
                  <a:lnTo>
                    <a:pt x="270370" y="81711"/>
                  </a:lnTo>
                  <a:close/>
                </a:path>
                <a:path w="309245" h="397510">
                  <a:moveTo>
                    <a:pt x="274612" y="103759"/>
                  </a:moveTo>
                  <a:lnTo>
                    <a:pt x="274002" y="98590"/>
                  </a:lnTo>
                  <a:lnTo>
                    <a:pt x="268147" y="99745"/>
                  </a:lnTo>
                  <a:lnTo>
                    <a:pt x="269214" y="105448"/>
                  </a:lnTo>
                  <a:lnTo>
                    <a:pt x="274612" y="103759"/>
                  </a:lnTo>
                  <a:close/>
                </a:path>
                <a:path w="309245" h="397510">
                  <a:moveTo>
                    <a:pt x="279234" y="124574"/>
                  </a:moveTo>
                  <a:lnTo>
                    <a:pt x="278574" y="124371"/>
                  </a:lnTo>
                  <a:lnTo>
                    <a:pt x="278079" y="120561"/>
                  </a:lnTo>
                  <a:lnTo>
                    <a:pt x="272148" y="121716"/>
                  </a:lnTo>
                  <a:lnTo>
                    <a:pt x="274002" y="125730"/>
                  </a:lnTo>
                  <a:lnTo>
                    <a:pt x="276301" y="125158"/>
                  </a:lnTo>
                  <a:lnTo>
                    <a:pt x="278612" y="125730"/>
                  </a:lnTo>
                  <a:lnTo>
                    <a:pt x="279234" y="124574"/>
                  </a:lnTo>
                  <a:close/>
                </a:path>
                <a:path w="309245" h="397510">
                  <a:moveTo>
                    <a:pt x="283235" y="102603"/>
                  </a:moveTo>
                  <a:lnTo>
                    <a:pt x="278079" y="100901"/>
                  </a:lnTo>
                  <a:lnTo>
                    <a:pt x="276923" y="106616"/>
                  </a:lnTo>
                  <a:lnTo>
                    <a:pt x="282079" y="107772"/>
                  </a:lnTo>
                  <a:lnTo>
                    <a:pt x="283235" y="102603"/>
                  </a:lnTo>
                  <a:close/>
                </a:path>
                <a:path w="309245" h="397510">
                  <a:moveTo>
                    <a:pt x="286626" y="80556"/>
                  </a:moveTo>
                  <a:lnTo>
                    <a:pt x="281470" y="79476"/>
                  </a:lnTo>
                  <a:lnTo>
                    <a:pt x="280924" y="84645"/>
                  </a:lnTo>
                  <a:lnTo>
                    <a:pt x="286092" y="85725"/>
                  </a:lnTo>
                  <a:lnTo>
                    <a:pt x="286626" y="80556"/>
                  </a:lnTo>
                  <a:close/>
                </a:path>
                <a:path w="309245" h="397510">
                  <a:moveTo>
                    <a:pt x="290639" y="69456"/>
                  </a:moveTo>
                  <a:lnTo>
                    <a:pt x="290093" y="64287"/>
                  </a:lnTo>
                  <a:lnTo>
                    <a:pt x="284937" y="65443"/>
                  </a:lnTo>
                  <a:lnTo>
                    <a:pt x="285470" y="71234"/>
                  </a:lnTo>
                  <a:lnTo>
                    <a:pt x="290639" y="69456"/>
                  </a:lnTo>
                  <a:close/>
                </a:path>
                <a:path w="309245" h="397510">
                  <a:moveTo>
                    <a:pt x="295795" y="91503"/>
                  </a:moveTo>
                  <a:lnTo>
                    <a:pt x="294106" y="85725"/>
                  </a:lnTo>
                  <a:lnTo>
                    <a:pt x="288937" y="87490"/>
                  </a:lnTo>
                  <a:lnTo>
                    <a:pt x="290093" y="92659"/>
                  </a:lnTo>
                  <a:lnTo>
                    <a:pt x="295795" y="91503"/>
                  </a:lnTo>
                  <a:close/>
                </a:path>
                <a:path w="309245" h="397510">
                  <a:moveTo>
                    <a:pt x="300037" y="113474"/>
                  </a:moveTo>
                  <a:lnTo>
                    <a:pt x="299491" y="107772"/>
                  </a:lnTo>
                  <a:lnTo>
                    <a:pt x="293560" y="109461"/>
                  </a:lnTo>
                  <a:lnTo>
                    <a:pt x="294106" y="114630"/>
                  </a:lnTo>
                  <a:lnTo>
                    <a:pt x="300037" y="113474"/>
                  </a:lnTo>
                  <a:close/>
                </a:path>
                <a:path w="309245" h="397510">
                  <a:moveTo>
                    <a:pt x="304660" y="135521"/>
                  </a:moveTo>
                  <a:lnTo>
                    <a:pt x="303504" y="129730"/>
                  </a:lnTo>
                  <a:lnTo>
                    <a:pt x="297726" y="130886"/>
                  </a:lnTo>
                  <a:lnTo>
                    <a:pt x="299491" y="136677"/>
                  </a:lnTo>
                  <a:lnTo>
                    <a:pt x="304660" y="135521"/>
                  </a:lnTo>
                  <a:close/>
                </a:path>
                <a:path w="309245" h="397510">
                  <a:moveTo>
                    <a:pt x="308660" y="156946"/>
                  </a:moveTo>
                  <a:lnTo>
                    <a:pt x="308051" y="151777"/>
                  </a:lnTo>
                  <a:lnTo>
                    <a:pt x="302348" y="152933"/>
                  </a:lnTo>
                  <a:lnTo>
                    <a:pt x="303504" y="158635"/>
                  </a:lnTo>
                  <a:lnTo>
                    <a:pt x="308660" y="156946"/>
                  </a:lnTo>
                  <a:close/>
                </a:path>
              </a:pathLst>
            </a:custGeom>
            <a:solidFill>
              <a:srgbClr val="0404F8"/>
            </a:solidFill>
          </p:spPr>
          <p:txBody>
            <a:bodyPr wrap="square" lIns="0" tIns="0" rIns="0" bIns="0" rtlCol="0"/>
            <a:lstStyle/>
            <a:p>
              <a:endParaRPr/>
            </a:p>
          </p:txBody>
        </p:sp>
        <p:sp>
          <p:nvSpPr>
            <p:cNvPr id="33" name="object 33"/>
            <p:cNvSpPr/>
            <p:nvPr/>
          </p:nvSpPr>
          <p:spPr>
            <a:xfrm>
              <a:off x="9716109" y="4967236"/>
              <a:ext cx="340995" cy="280035"/>
            </a:xfrm>
            <a:custGeom>
              <a:avLst/>
              <a:gdLst/>
              <a:ahLst/>
              <a:cxnLst/>
              <a:rect l="l" t="t" r="r" b="b"/>
              <a:pathLst>
                <a:path w="340995" h="280035">
                  <a:moveTo>
                    <a:pt x="6311" y="156324"/>
                  </a:moveTo>
                  <a:lnTo>
                    <a:pt x="5702" y="151155"/>
                  </a:lnTo>
                  <a:lnTo>
                    <a:pt x="0" y="152311"/>
                  </a:lnTo>
                  <a:lnTo>
                    <a:pt x="1155" y="158013"/>
                  </a:lnTo>
                  <a:lnTo>
                    <a:pt x="6311" y="156324"/>
                  </a:lnTo>
                  <a:close/>
                </a:path>
                <a:path w="340995" h="280035">
                  <a:moveTo>
                    <a:pt x="11468" y="178320"/>
                  </a:moveTo>
                  <a:lnTo>
                    <a:pt x="9702" y="173151"/>
                  </a:lnTo>
                  <a:lnTo>
                    <a:pt x="4546" y="174307"/>
                  </a:lnTo>
                  <a:lnTo>
                    <a:pt x="5702" y="180047"/>
                  </a:lnTo>
                  <a:lnTo>
                    <a:pt x="11468" y="178320"/>
                  </a:lnTo>
                  <a:close/>
                </a:path>
                <a:path w="340995" h="280035">
                  <a:moveTo>
                    <a:pt x="15481" y="200329"/>
                  </a:moveTo>
                  <a:lnTo>
                    <a:pt x="14325" y="195160"/>
                  </a:lnTo>
                  <a:lnTo>
                    <a:pt x="9156" y="196316"/>
                  </a:lnTo>
                  <a:lnTo>
                    <a:pt x="9702" y="201472"/>
                  </a:lnTo>
                  <a:lnTo>
                    <a:pt x="15481" y="200329"/>
                  </a:lnTo>
                  <a:close/>
                </a:path>
                <a:path w="340995" h="280035">
                  <a:moveTo>
                    <a:pt x="20256" y="215442"/>
                  </a:moveTo>
                  <a:lnTo>
                    <a:pt x="14325" y="214299"/>
                  </a:lnTo>
                  <a:lnTo>
                    <a:pt x="13804" y="218147"/>
                  </a:lnTo>
                  <a:lnTo>
                    <a:pt x="13169" y="218325"/>
                  </a:lnTo>
                  <a:lnTo>
                    <a:pt x="13779" y="219468"/>
                  </a:lnTo>
                  <a:lnTo>
                    <a:pt x="16357" y="218897"/>
                  </a:lnTo>
                  <a:lnTo>
                    <a:pt x="18948" y="219468"/>
                  </a:lnTo>
                  <a:lnTo>
                    <a:pt x="20256" y="215442"/>
                  </a:lnTo>
                  <a:close/>
                </a:path>
                <a:path w="340995" h="280035">
                  <a:moveTo>
                    <a:pt x="24879" y="193446"/>
                  </a:moveTo>
                  <a:lnTo>
                    <a:pt x="20256" y="192303"/>
                  </a:lnTo>
                  <a:lnTo>
                    <a:pt x="18948" y="197459"/>
                  </a:lnTo>
                  <a:lnTo>
                    <a:pt x="23723" y="199186"/>
                  </a:lnTo>
                  <a:lnTo>
                    <a:pt x="24879" y="193446"/>
                  </a:lnTo>
                  <a:close/>
                </a:path>
                <a:path w="340995" h="280035">
                  <a:moveTo>
                    <a:pt x="30581" y="171437"/>
                  </a:moveTo>
                  <a:lnTo>
                    <a:pt x="24879" y="170294"/>
                  </a:lnTo>
                  <a:lnTo>
                    <a:pt x="23723" y="175450"/>
                  </a:lnTo>
                  <a:lnTo>
                    <a:pt x="28879" y="177177"/>
                  </a:lnTo>
                  <a:lnTo>
                    <a:pt x="30581" y="171437"/>
                  </a:lnTo>
                  <a:close/>
                </a:path>
                <a:path w="340995" h="280035">
                  <a:moveTo>
                    <a:pt x="35204" y="149999"/>
                  </a:moveTo>
                  <a:lnTo>
                    <a:pt x="30581" y="148310"/>
                  </a:lnTo>
                  <a:lnTo>
                    <a:pt x="28879" y="154012"/>
                  </a:lnTo>
                  <a:lnTo>
                    <a:pt x="34582" y="155168"/>
                  </a:lnTo>
                  <a:lnTo>
                    <a:pt x="35204" y="149999"/>
                  </a:lnTo>
                  <a:close/>
                </a:path>
                <a:path w="340995" h="280035">
                  <a:moveTo>
                    <a:pt x="40894" y="128028"/>
                  </a:moveTo>
                  <a:lnTo>
                    <a:pt x="35204" y="126263"/>
                  </a:lnTo>
                  <a:lnTo>
                    <a:pt x="34048" y="132041"/>
                  </a:lnTo>
                  <a:lnTo>
                    <a:pt x="39204" y="133197"/>
                  </a:lnTo>
                  <a:lnTo>
                    <a:pt x="40894" y="128028"/>
                  </a:lnTo>
                  <a:close/>
                </a:path>
                <a:path w="340995" h="280035">
                  <a:moveTo>
                    <a:pt x="46291" y="105994"/>
                  </a:moveTo>
                  <a:lnTo>
                    <a:pt x="40894" y="104825"/>
                  </a:lnTo>
                  <a:lnTo>
                    <a:pt x="39204" y="109994"/>
                  </a:lnTo>
                  <a:lnTo>
                    <a:pt x="44907" y="111150"/>
                  </a:lnTo>
                  <a:lnTo>
                    <a:pt x="46291" y="105994"/>
                  </a:lnTo>
                  <a:close/>
                </a:path>
                <a:path w="340995" h="280035">
                  <a:moveTo>
                    <a:pt x="50838" y="86868"/>
                  </a:moveTo>
                  <a:lnTo>
                    <a:pt x="50292" y="84556"/>
                  </a:lnTo>
                  <a:lnTo>
                    <a:pt x="47980" y="85407"/>
                  </a:lnTo>
                  <a:lnTo>
                    <a:pt x="45681" y="84556"/>
                  </a:lnTo>
                  <a:lnTo>
                    <a:pt x="44361" y="88023"/>
                  </a:lnTo>
                  <a:lnTo>
                    <a:pt x="49682" y="89725"/>
                  </a:lnTo>
                  <a:lnTo>
                    <a:pt x="50152" y="87033"/>
                  </a:lnTo>
                  <a:lnTo>
                    <a:pt x="50838" y="86868"/>
                  </a:lnTo>
                  <a:close/>
                </a:path>
                <a:path w="340995" h="280035">
                  <a:moveTo>
                    <a:pt x="54305" y="108839"/>
                  </a:moveTo>
                  <a:lnTo>
                    <a:pt x="53682" y="103136"/>
                  </a:lnTo>
                  <a:lnTo>
                    <a:pt x="48526" y="104825"/>
                  </a:lnTo>
                  <a:lnTo>
                    <a:pt x="49682" y="109994"/>
                  </a:lnTo>
                  <a:lnTo>
                    <a:pt x="54305" y="108839"/>
                  </a:lnTo>
                  <a:close/>
                </a:path>
                <a:path w="340995" h="280035">
                  <a:moveTo>
                    <a:pt x="58305" y="130263"/>
                  </a:moveTo>
                  <a:lnTo>
                    <a:pt x="57772" y="125107"/>
                  </a:lnTo>
                  <a:lnTo>
                    <a:pt x="52603" y="126263"/>
                  </a:lnTo>
                  <a:lnTo>
                    <a:pt x="53149" y="132041"/>
                  </a:lnTo>
                  <a:lnTo>
                    <a:pt x="58305" y="130263"/>
                  </a:lnTo>
                  <a:close/>
                </a:path>
                <a:path w="340995" h="280035">
                  <a:moveTo>
                    <a:pt x="62318" y="152311"/>
                  </a:moveTo>
                  <a:lnTo>
                    <a:pt x="61163" y="147154"/>
                  </a:lnTo>
                  <a:lnTo>
                    <a:pt x="55994" y="148310"/>
                  </a:lnTo>
                  <a:lnTo>
                    <a:pt x="57150" y="154012"/>
                  </a:lnTo>
                  <a:lnTo>
                    <a:pt x="62318" y="152311"/>
                  </a:lnTo>
                  <a:close/>
                </a:path>
                <a:path w="340995" h="280035">
                  <a:moveTo>
                    <a:pt x="66941" y="163410"/>
                  </a:moveTo>
                  <a:lnTo>
                    <a:pt x="62318" y="162255"/>
                  </a:lnTo>
                  <a:lnTo>
                    <a:pt x="60007" y="167424"/>
                  </a:lnTo>
                  <a:lnTo>
                    <a:pt x="65163" y="169138"/>
                  </a:lnTo>
                  <a:lnTo>
                    <a:pt x="66941" y="163410"/>
                  </a:lnTo>
                  <a:close/>
                </a:path>
                <a:path w="340995" h="280035">
                  <a:moveTo>
                    <a:pt x="75107" y="141363"/>
                  </a:moveTo>
                  <a:lnTo>
                    <a:pt x="69786" y="140208"/>
                  </a:lnTo>
                  <a:lnTo>
                    <a:pt x="68097" y="145376"/>
                  </a:lnTo>
                  <a:lnTo>
                    <a:pt x="72872" y="147154"/>
                  </a:lnTo>
                  <a:lnTo>
                    <a:pt x="75107" y="141363"/>
                  </a:lnTo>
                  <a:close/>
                </a:path>
                <a:path w="340995" h="280035">
                  <a:moveTo>
                    <a:pt x="82575" y="119938"/>
                  </a:moveTo>
                  <a:lnTo>
                    <a:pt x="78028" y="118249"/>
                  </a:lnTo>
                  <a:lnTo>
                    <a:pt x="75717" y="123952"/>
                  </a:lnTo>
                  <a:lnTo>
                    <a:pt x="80873" y="125107"/>
                  </a:lnTo>
                  <a:lnTo>
                    <a:pt x="82575" y="119938"/>
                  </a:lnTo>
                  <a:close/>
                </a:path>
                <a:path w="340995" h="280035">
                  <a:moveTo>
                    <a:pt x="90665" y="97967"/>
                  </a:moveTo>
                  <a:lnTo>
                    <a:pt x="85496" y="96202"/>
                  </a:lnTo>
                  <a:lnTo>
                    <a:pt x="83185" y="101981"/>
                  </a:lnTo>
                  <a:lnTo>
                    <a:pt x="88887" y="103136"/>
                  </a:lnTo>
                  <a:lnTo>
                    <a:pt x="90665" y="97967"/>
                  </a:lnTo>
                  <a:close/>
                </a:path>
                <a:path w="340995" h="280035">
                  <a:moveTo>
                    <a:pt x="98285" y="75920"/>
                  </a:moveTo>
                  <a:lnTo>
                    <a:pt x="93510" y="74764"/>
                  </a:lnTo>
                  <a:lnTo>
                    <a:pt x="91744" y="79933"/>
                  </a:lnTo>
                  <a:lnTo>
                    <a:pt x="96596" y="81089"/>
                  </a:lnTo>
                  <a:lnTo>
                    <a:pt x="98285" y="75920"/>
                  </a:lnTo>
                  <a:close/>
                </a:path>
                <a:path w="340995" h="280035">
                  <a:moveTo>
                    <a:pt x="104609" y="73075"/>
                  </a:moveTo>
                  <a:lnTo>
                    <a:pt x="103454" y="67754"/>
                  </a:lnTo>
                  <a:lnTo>
                    <a:pt x="98285" y="68834"/>
                  </a:lnTo>
                  <a:lnTo>
                    <a:pt x="99441" y="74764"/>
                  </a:lnTo>
                  <a:lnTo>
                    <a:pt x="104609" y="73075"/>
                  </a:lnTo>
                  <a:close/>
                </a:path>
                <a:path w="340995" h="280035">
                  <a:moveTo>
                    <a:pt x="107454" y="95123"/>
                  </a:moveTo>
                  <a:lnTo>
                    <a:pt x="106921" y="89725"/>
                  </a:lnTo>
                  <a:lnTo>
                    <a:pt x="101142" y="90881"/>
                  </a:lnTo>
                  <a:lnTo>
                    <a:pt x="102298" y="96202"/>
                  </a:lnTo>
                  <a:lnTo>
                    <a:pt x="107454" y="95123"/>
                  </a:lnTo>
                  <a:close/>
                </a:path>
                <a:path w="340995" h="280035">
                  <a:moveTo>
                    <a:pt x="110921" y="117094"/>
                  </a:moveTo>
                  <a:lnTo>
                    <a:pt x="110299" y="111150"/>
                  </a:lnTo>
                  <a:lnTo>
                    <a:pt x="104609" y="112852"/>
                  </a:lnTo>
                  <a:lnTo>
                    <a:pt x="105143" y="118249"/>
                  </a:lnTo>
                  <a:lnTo>
                    <a:pt x="110921" y="117094"/>
                  </a:lnTo>
                  <a:close/>
                </a:path>
                <a:path w="340995" h="280035">
                  <a:moveTo>
                    <a:pt x="114312" y="138899"/>
                  </a:moveTo>
                  <a:lnTo>
                    <a:pt x="113766" y="133197"/>
                  </a:lnTo>
                  <a:lnTo>
                    <a:pt x="107988" y="134899"/>
                  </a:lnTo>
                  <a:lnTo>
                    <a:pt x="108610" y="140208"/>
                  </a:lnTo>
                  <a:lnTo>
                    <a:pt x="114312" y="138899"/>
                  </a:lnTo>
                  <a:close/>
                </a:path>
                <a:path w="340995" h="280035">
                  <a:moveTo>
                    <a:pt x="117779" y="160337"/>
                  </a:moveTo>
                  <a:lnTo>
                    <a:pt x="116624" y="155168"/>
                  </a:lnTo>
                  <a:lnTo>
                    <a:pt x="111455" y="156324"/>
                  </a:lnTo>
                  <a:lnTo>
                    <a:pt x="112077" y="162255"/>
                  </a:lnTo>
                  <a:lnTo>
                    <a:pt x="117779" y="160337"/>
                  </a:lnTo>
                  <a:close/>
                </a:path>
                <a:path w="340995" h="280035">
                  <a:moveTo>
                    <a:pt x="120853" y="182346"/>
                  </a:moveTo>
                  <a:lnTo>
                    <a:pt x="119468" y="177177"/>
                  </a:lnTo>
                  <a:lnTo>
                    <a:pt x="114312" y="178320"/>
                  </a:lnTo>
                  <a:lnTo>
                    <a:pt x="115468" y="184264"/>
                  </a:lnTo>
                  <a:lnTo>
                    <a:pt x="120853" y="182346"/>
                  </a:lnTo>
                  <a:close/>
                </a:path>
                <a:path w="340995" h="280035">
                  <a:moveTo>
                    <a:pt x="123710" y="199186"/>
                  </a:moveTo>
                  <a:lnTo>
                    <a:pt x="118389" y="197459"/>
                  </a:lnTo>
                  <a:lnTo>
                    <a:pt x="118389" y="200202"/>
                  </a:lnTo>
                  <a:lnTo>
                    <a:pt x="117779" y="200329"/>
                  </a:lnTo>
                  <a:lnTo>
                    <a:pt x="118389" y="202628"/>
                  </a:lnTo>
                  <a:lnTo>
                    <a:pt x="120777" y="201777"/>
                  </a:lnTo>
                  <a:lnTo>
                    <a:pt x="123164" y="202628"/>
                  </a:lnTo>
                  <a:lnTo>
                    <a:pt x="123710" y="199186"/>
                  </a:lnTo>
                  <a:close/>
                </a:path>
                <a:path w="340995" h="280035">
                  <a:moveTo>
                    <a:pt x="127711" y="177177"/>
                  </a:moveTo>
                  <a:lnTo>
                    <a:pt x="122555" y="175450"/>
                  </a:lnTo>
                  <a:lnTo>
                    <a:pt x="122008" y="181203"/>
                  </a:lnTo>
                  <a:lnTo>
                    <a:pt x="127177" y="182346"/>
                  </a:lnTo>
                  <a:lnTo>
                    <a:pt x="127711" y="177177"/>
                  </a:lnTo>
                  <a:close/>
                </a:path>
                <a:path w="340995" h="280035">
                  <a:moveTo>
                    <a:pt x="132334" y="155168"/>
                  </a:moveTo>
                  <a:lnTo>
                    <a:pt x="126555" y="154012"/>
                  </a:lnTo>
                  <a:lnTo>
                    <a:pt x="125399" y="159169"/>
                  </a:lnTo>
                  <a:lnTo>
                    <a:pt x="130568" y="160337"/>
                  </a:lnTo>
                  <a:lnTo>
                    <a:pt x="132334" y="155168"/>
                  </a:lnTo>
                  <a:close/>
                </a:path>
                <a:path w="340995" h="280035">
                  <a:moveTo>
                    <a:pt x="135724" y="133197"/>
                  </a:moveTo>
                  <a:lnTo>
                    <a:pt x="130022" y="132041"/>
                  </a:lnTo>
                  <a:lnTo>
                    <a:pt x="129413" y="137210"/>
                  </a:lnTo>
                  <a:lnTo>
                    <a:pt x="135191" y="138899"/>
                  </a:lnTo>
                  <a:lnTo>
                    <a:pt x="135724" y="133197"/>
                  </a:lnTo>
                  <a:close/>
                </a:path>
                <a:path w="340995" h="280035">
                  <a:moveTo>
                    <a:pt x="139814" y="111150"/>
                  </a:moveTo>
                  <a:lnTo>
                    <a:pt x="134035" y="109994"/>
                  </a:lnTo>
                  <a:lnTo>
                    <a:pt x="133489" y="115163"/>
                  </a:lnTo>
                  <a:lnTo>
                    <a:pt x="138036" y="117094"/>
                  </a:lnTo>
                  <a:lnTo>
                    <a:pt x="139814" y="111150"/>
                  </a:lnTo>
                  <a:close/>
                </a:path>
                <a:path w="340995" h="280035">
                  <a:moveTo>
                    <a:pt x="143814" y="89725"/>
                  </a:moveTo>
                  <a:lnTo>
                    <a:pt x="138036" y="88023"/>
                  </a:lnTo>
                  <a:lnTo>
                    <a:pt x="136880" y="93726"/>
                  </a:lnTo>
                  <a:lnTo>
                    <a:pt x="142036" y="95123"/>
                  </a:lnTo>
                  <a:lnTo>
                    <a:pt x="143814" y="89725"/>
                  </a:lnTo>
                  <a:close/>
                </a:path>
                <a:path w="340995" h="280035">
                  <a:moveTo>
                    <a:pt x="147434" y="103136"/>
                  </a:moveTo>
                  <a:lnTo>
                    <a:pt x="146824" y="97967"/>
                  </a:lnTo>
                  <a:lnTo>
                    <a:pt x="140881" y="99123"/>
                  </a:lnTo>
                  <a:lnTo>
                    <a:pt x="141503" y="104825"/>
                  </a:lnTo>
                  <a:lnTo>
                    <a:pt x="147434" y="103136"/>
                  </a:lnTo>
                  <a:close/>
                </a:path>
                <a:path w="340995" h="280035">
                  <a:moveTo>
                    <a:pt x="151434" y="125107"/>
                  </a:moveTo>
                  <a:lnTo>
                    <a:pt x="150901" y="119938"/>
                  </a:lnTo>
                  <a:lnTo>
                    <a:pt x="145122" y="121094"/>
                  </a:lnTo>
                  <a:lnTo>
                    <a:pt x="145745" y="126263"/>
                  </a:lnTo>
                  <a:lnTo>
                    <a:pt x="151434" y="125107"/>
                  </a:lnTo>
                  <a:close/>
                </a:path>
                <a:path w="340995" h="280035">
                  <a:moveTo>
                    <a:pt x="155448" y="147154"/>
                  </a:moveTo>
                  <a:lnTo>
                    <a:pt x="154292" y="141363"/>
                  </a:lnTo>
                  <a:lnTo>
                    <a:pt x="149123" y="143141"/>
                  </a:lnTo>
                  <a:lnTo>
                    <a:pt x="150279" y="148310"/>
                  </a:lnTo>
                  <a:lnTo>
                    <a:pt x="155448" y="147154"/>
                  </a:lnTo>
                  <a:close/>
                </a:path>
                <a:path w="340995" h="280035">
                  <a:moveTo>
                    <a:pt x="159448" y="169138"/>
                  </a:moveTo>
                  <a:lnTo>
                    <a:pt x="158292" y="163410"/>
                  </a:lnTo>
                  <a:lnTo>
                    <a:pt x="152590" y="165112"/>
                  </a:lnTo>
                  <a:lnTo>
                    <a:pt x="154292" y="170294"/>
                  </a:lnTo>
                  <a:lnTo>
                    <a:pt x="159448" y="169138"/>
                  </a:lnTo>
                  <a:close/>
                </a:path>
                <a:path w="340995" h="280035">
                  <a:moveTo>
                    <a:pt x="163461" y="190576"/>
                  </a:moveTo>
                  <a:lnTo>
                    <a:pt x="162306" y="185407"/>
                  </a:lnTo>
                  <a:lnTo>
                    <a:pt x="156603" y="186550"/>
                  </a:lnTo>
                  <a:lnTo>
                    <a:pt x="158292" y="192303"/>
                  </a:lnTo>
                  <a:lnTo>
                    <a:pt x="163461" y="190576"/>
                  </a:lnTo>
                  <a:close/>
                </a:path>
                <a:path w="340995" h="280035">
                  <a:moveTo>
                    <a:pt x="166928" y="212572"/>
                  </a:moveTo>
                  <a:lnTo>
                    <a:pt x="166382" y="207416"/>
                  </a:lnTo>
                  <a:lnTo>
                    <a:pt x="160604" y="208559"/>
                  </a:lnTo>
                  <a:lnTo>
                    <a:pt x="162306" y="214299"/>
                  </a:lnTo>
                  <a:lnTo>
                    <a:pt x="166928" y="212572"/>
                  </a:lnTo>
                  <a:close/>
                </a:path>
                <a:path w="340995" h="280035">
                  <a:moveTo>
                    <a:pt x="171157" y="234581"/>
                  </a:moveTo>
                  <a:lnTo>
                    <a:pt x="170548" y="229425"/>
                  </a:lnTo>
                  <a:lnTo>
                    <a:pt x="165227" y="230555"/>
                  </a:lnTo>
                  <a:lnTo>
                    <a:pt x="165773" y="235737"/>
                  </a:lnTo>
                  <a:lnTo>
                    <a:pt x="171157" y="234581"/>
                  </a:lnTo>
                  <a:close/>
                </a:path>
                <a:path w="340995" h="280035">
                  <a:moveTo>
                    <a:pt x="175171" y="256590"/>
                  </a:moveTo>
                  <a:lnTo>
                    <a:pt x="174548" y="250850"/>
                  </a:lnTo>
                  <a:lnTo>
                    <a:pt x="169240" y="252564"/>
                  </a:lnTo>
                  <a:lnTo>
                    <a:pt x="170002" y="257746"/>
                  </a:lnTo>
                  <a:lnTo>
                    <a:pt x="175171" y="256590"/>
                  </a:lnTo>
                  <a:close/>
                </a:path>
                <a:path w="340995" h="280035">
                  <a:moveTo>
                    <a:pt x="183794" y="269798"/>
                  </a:moveTo>
                  <a:lnTo>
                    <a:pt x="178015" y="268643"/>
                  </a:lnTo>
                  <a:lnTo>
                    <a:pt x="177634" y="272808"/>
                  </a:lnTo>
                  <a:lnTo>
                    <a:pt x="172859" y="274574"/>
                  </a:lnTo>
                  <a:lnTo>
                    <a:pt x="174015" y="279742"/>
                  </a:lnTo>
                  <a:lnTo>
                    <a:pt x="179705" y="278587"/>
                  </a:lnTo>
                  <a:lnTo>
                    <a:pt x="178638" y="274878"/>
                  </a:lnTo>
                  <a:lnTo>
                    <a:pt x="182016" y="275729"/>
                  </a:lnTo>
                  <a:lnTo>
                    <a:pt x="183794" y="269798"/>
                  </a:lnTo>
                  <a:close/>
                </a:path>
                <a:path w="340995" h="280035">
                  <a:moveTo>
                    <a:pt x="187794" y="248361"/>
                  </a:moveTo>
                  <a:lnTo>
                    <a:pt x="183172" y="246646"/>
                  </a:lnTo>
                  <a:lnTo>
                    <a:pt x="181483" y="252564"/>
                  </a:lnTo>
                  <a:lnTo>
                    <a:pt x="187185" y="253720"/>
                  </a:lnTo>
                  <a:lnTo>
                    <a:pt x="187794" y="248361"/>
                  </a:lnTo>
                  <a:close/>
                </a:path>
                <a:path w="340995" h="280035">
                  <a:moveTo>
                    <a:pt x="192341" y="226352"/>
                  </a:moveTo>
                  <a:lnTo>
                    <a:pt x="187185" y="224637"/>
                  </a:lnTo>
                  <a:lnTo>
                    <a:pt x="185483" y="230555"/>
                  </a:lnTo>
                  <a:lnTo>
                    <a:pt x="191185" y="231711"/>
                  </a:lnTo>
                  <a:lnTo>
                    <a:pt x="192341" y="226352"/>
                  </a:lnTo>
                  <a:close/>
                </a:path>
                <a:path w="340995" h="280035">
                  <a:moveTo>
                    <a:pt x="196583" y="204355"/>
                  </a:moveTo>
                  <a:lnTo>
                    <a:pt x="191185" y="203200"/>
                  </a:lnTo>
                  <a:lnTo>
                    <a:pt x="190030" y="208559"/>
                  </a:lnTo>
                  <a:lnTo>
                    <a:pt x="195961" y="210286"/>
                  </a:lnTo>
                  <a:lnTo>
                    <a:pt x="196583" y="204355"/>
                  </a:lnTo>
                  <a:close/>
                </a:path>
                <a:path w="340995" h="280035">
                  <a:moveTo>
                    <a:pt x="201739" y="182346"/>
                  </a:moveTo>
                  <a:lnTo>
                    <a:pt x="195961" y="181203"/>
                  </a:lnTo>
                  <a:lnTo>
                    <a:pt x="194805" y="186550"/>
                  </a:lnTo>
                  <a:lnTo>
                    <a:pt x="200050" y="188277"/>
                  </a:lnTo>
                  <a:lnTo>
                    <a:pt x="201739" y="182346"/>
                  </a:lnTo>
                  <a:close/>
                </a:path>
                <a:path w="340995" h="280035">
                  <a:moveTo>
                    <a:pt x="210908" y="165112"/>
                  </a:moveTo>
                  <a:lnTo>
                    <a:pt x="209753" y="159169"/>
                  </a:lnTo>
                  <a:lnTo>
                    <a:pt x="204901" y="160172"/>
                  </a:lnTo>
                  <a:lnTo>
                    <a:pt x="200050" y="159169"/>
                  </a:lnTo>
                  <a:lnTo>
                    <a:pt x="199428" y="165112"/>
                  </a:lnTo>
                  <a:lnTo>
                    <a:pt x="204050" y="166268"/>
                  </a:lnTo>
                  <a:lnTo>
                    <a:pt x="204901" y="163309"/>
                  </a:lnTo>
                  <a:lnTo>
                    <a:pt x="205752" y="166268"/>
                  </a:lnTo>
                  <a:lnTo>
                    <a:pt x="210908" y="165112"/>
                  </a:lnTo>
                  <a:close/>
                </a:path>
                <a:path w="340995" h="280035">
                  <a:moveTo>
                    <a:pt x="217220" y="186550"/>
                  </a:moveTo>
                  <a:lnTo>
                    <a:pt x="216065" y="181203"/>
                  </a:lnTo>
                  <a:lnTo>
                    <a:pt x="210375" y="182346"/>
                  </a:lnTo>
                  <a:lnTo>
                    <a:pt x="211442" y="188277"/>
                  </a:lnTo>
                  <a:lnTo>
                    <a:pt x="217220" y="186550"/>
                  </a:lnTo>
                  <a:close/>
                </a:path>
                <a:path w="340995" h="280035">
                  <a:moveTo>
                    <a:pt x="223697" y="208559"/>
                  </a:moveTo>
                  <a:lnTo>
                    <a:pt x="221996" y="203200"/>
                  </a:lnTo>
                  <a:lnTo>
                    <a:pt x="216611" y="204355"/>
                  </a:lnTo>
                  <a:lnTo>
                    <a:pt x="217766" y="210286"/>
                  </a:lnTo>
                  <a:lnTo>
                    <a:pt x="223697" y="208559"/>
                  </a:lnTo>
                  <a:close/>
                </a:path>
                <a:path w="340995" h="280035">
                  <a:moveTo>
                    <a:pt x="229476" y="218325"/>
                  </a:moveTo>
                  <a:lnTo>
                    <a:pt x="224307" y="216598"/>
                  </a:lnTo>
                  <a:lnTo>
                    <a:pt x="223151" y="222338"/>
                  </a:lnTo>
                  <a:lnTo>
                    <a:pt x="228320" y="223481"/>
                  </a:lnTo>
                  <a:lnTo>
                    <a:pt x="229476" y="218325"/>
                  </a:lnTo>
                  <a:close/>
                </a:path>
                <a:path w="340995" h="280035">
                  <a:moveTo>
                    <a:pt x="235788" y="196316"/>
                  </a:moveTo>
                  <a:lnTo>
                    <a:pt x="230632" y="195160"/>
                  </a:lnTo>
                  <a:lnTo>
                    <a:pt x="228854" y="200329"/>
                  </a:lnTo>
                  <a:lnTo>
                    <a:pt x="234632" y="201472"/>
                  </a:lnTo>
                  <a:lnTo>
                    <a:pt x="235788" y="196316"/>
                  </a:lnTo>
                  <a:close/>
                </a:path>
                <a:path w="340995" h="280035">
                  <a:moveTo>
                    <a:pt x="242112" y="174307"/>
                  </a:moveTo>
                  <a:lnTo>
                    <a:pt x="236334" y="173151"/>
                  </a:lnTo>
                  <a:lnTo>
                    <a:pt x="235178" y="178320"/>
                  </a:lnTo>
                  <a:lnTo>
                    <a:pt x="239801" y="180047"/>
                  </a:lnTo>
                  <a:lnTo>
                    <a:pt x="242112" y="174307"/>
                  </a:lnTo>
                  <a:close/>
                </a:path>
                <a:path w="340995" h="280035">
                  <a:moveTo>
                    <a:pt x="247421" y="152311"/>
                  </a:moveTo>
                  <a:lnTo>
                    <a:pt x="242646" y="151155"/>
                  </a:lnTo>
                  <a:lnTo>
                    <a:pt x="240334" y="156324"/>
                  </a:lnTo>
                  <a:lnTo>
                    <a:pt x="246265" y="158013"/>
                  </a:lnTo>
                  <a:lnTo>
                    <a:pt x="247421" y="152311"/>
                  </a:lnTo>
                  <a:close/>
                </a:path>
                <a:path w="340995" h="280035">
                  <a:moveTo>
                    <a:pt x="253733" y="130263"/>
                  </a:moveTo>
                  <a:lnTo>
                    <a:pt x="248043" y="129108"/>
                  </a:lnTo>
                  <a:lnTo>
                    <a:pt x="246888" y="134899"/>
                  </a:lnTo>
                  <a:lnTo>
                    <a:pt x="252577" y="136055"/>
                  </a:lnTo>
                  <a:lnTo>
                    <a:pt x="253733" y="130263"/>
                  </a:lnTo>
                  <a:close/>
                </a:path>
                <a:path w="340995" h="280035">
                  <a:moveTo>
                    <a:pt x="260057" y="108839"/>
                  </a:moveTo>
                  <a:lnTo>
                    <a:pt x="254355" y="107149"/>
                  </a:lnTo>
                  <a:lnTo>
                    <a:pt x="253199" y="112852"/>
                  </a:lnTo>
                  <a:lnTo>
                    <a:pt x="258356" y="114007"/>
                  </a:lnTo>
                  <a:lnTo>
                    <a:pt x="260057" y="108839"/>
                  </a:lnTo>
                  <a:close/>
                </a:path>
                <a:path w="340995" h="280035">
                  <a:moveTo>
                    <a:pt x="265760" y="86868"/>
                  </a:moveTo>
                  <a:lnTo>
                    <a:pt x="260591" y="85102"/>
                  </a:lnTo>
                  <a:lnTo>
                    <a:pt x="258902" y="90881"/>
                  </a:lnTo>
                  <a:lnTo>
                    <a:pt x="264680" y="92036"/>
                  </a:lnTo>
                  <a:lnTo>
                    <a:pt x="265760" y="86868"/>
                  </a:lnTo>
                  <a:close/>
                </a:path>
                <a:path w="340995" h="280035">
                  <a:moveTo>
                    <a:pt x="272846" y="84023"/>
                  </a:moveTo>
                  <a:lnTo>
                    <a:pt x="271145" y="78854"/>
                  </a:lnTo>
                  <a:lnTo>
                    <a:pt x="265214" y="79933"/>
                  </a:lnTo>
                  <a:lnTo>
                    <a:pt x="267525" y="85102"/>
                  </a:lnTo>
                  <a:lnTo>
                    <a:pt x="272846" y="84023"/>
                  </a:lnTo>
                  <a:close/>
                </a:path>
                <a:path w="340995" h="280035">
                  <a:moveTo>
                    <a:pt x="280936" y="105994"/>
                  </a:moveTo>
                  <a:lnTo>
                    <a:pt x="279158" y="100279"/>
                  </a:lnTo>
                  <a:lnTo>
                    <a:pt x="273456" y="101981"/>
                  </a:lnTo>
                  <a:lnTo>
                    <a:pt x="275767" y="107149"/>
                  </a:lnTo>
                  <a:lnTo>
                    <a:pt x="280936" y="105994"/>
                  </a:lnTo>
                  <a:close/>
                </a:path>
                <a:path w="340995" h="280035">
                  <a:moveTo>
                    <a:pt x="289483" y="128028"/>
                  </a:moveTo>
                  <a:lnTo>
                    <a:pt x="287248" y="122250"/>
                  </a:lnTo>
                  <a:lnTo>
                    <a:pt x="282003" y="123952"/>
                  </a:lnTo>
                  <a:lnTo>
                    <a:pt x="283781" y="129108"/>
                  </a:lnTo>
                  <a:lnTo>
                    <a:pt x="289483" y="128028"/>
                  </a:lnTo>
                  <a:close/>
                </a:path>
                <a:path w="340995" h="280035">
                  <a:moveTo>
                    <a:pt x="297180" y="143141"/>
                  </a:moveTo>
                  <a:lnTo>
                    <a:pt x="291249" y="141363"/>
                  </a:lnTo>
                  <a:lnTo>
                    <a:pt x="290652" y="145262"/>
                  </a:lnTo>
                  <a:lnTo>
                    <a:pt x="290093" y="145376"/>
                  </a:lnTo>
                  <a:lnTo>
                    <a:pt x="290639" y="147154"/>
                  </a:lnTo>
                  <a:lnTo>
                    <a:pt x="293027" y="146265"/>
                  </a:lnTo>
                  <a:lnTo>
                    <a:pt x="295414" y="147154"/>
                  </a:lnTo>
                  <a:lnTo>
                    <a:pt x="297180" y="143141"/>
                  </a:lnTo>
                  <a:close/>
                </a:path>
                <a:path w="340995" h="280035">
                  <a:moveTo>
                    <a:pt x="302882" y="121094"/>
                  </a:moveTo>
                  <a:lnTo>
                    <a:pt x="297726" y="119938"/>
                  </a:lnTo>
                  <a:lnTo>
                    <a:pt x="296570" y="125107"/>
                  </a:lnTo>
                  <a:lnTo>
                    <a:pt x="301726" y="126263"/>
                  </a:lnTo>
                  <a:lnTo>
                    <a:pt x="302882" y="121094"/>
                  </a:lnTo>
                  <a:close/>
                </a:path>
                <a:path w="340995" h="280035">
                  <a:moveTo>
                    <a:pt x="309206" y="99123"/>
                  </a:moveTo>
                  <a:lnTo>
                    <a:pt x="304038" y="97967"/>
                  </a:lnTo>
                  <a:lnTo>
                    <a:pt x="302348" y="103136"/>
                  </a:lnTo>
                  <a:lnTo>
                    <a:pt x="306895" y="104825"/>
                  </a:lnTo>
                  <a:lnTo>
                    <a:pt x="309206" y="99123"/>
                  </a:lnTo>
                  <a:close/>
                </a:path>
                <a:path w="340995" h="280035">
                  <a:moveTo>
                    <a:pt x="314896" y="77076"/>
                  </a:moveTo>
                  <a:lnTo>
                    <a:pt x="309740" y="75920"/>
                  </a:lnTo>
                  <a:lnTo>
                    <a:pt x="308660" y="81089"/>
                  </a:lnTo>
                  <a:lnTo>
                    <a:pt x="313207" y="82867"/>
                  </a:lnTo>
                  <a:lnTo>
                    <a:pt x="314896" y="77076"/>
                  </a:lnTo>
                  <a:close/>
                </a:path>
                <a:path w="340995" h="280035">
                  <a:moveTo>
                    <a:pt x="320827" y="55118"/>
                  </a:moveTo>
                  <a:lnTo>
                    <a:pt x="316052" y="53962"/>
                  </a:lnTo>
                  <a:lnTo>
                    <a:pt x="313829" y="59664"/>
                  </a:lnTo>
                  <a:lnTo>
                    <a:pt x="319760" y="60820"/>
                  </a:lnTo>
                  <a:lnTo>
                    <a:pt x="320827" y="55118"/>
                  </a:lnTo>
                  <a:close/>
                </a:path>
                <a:path w="340995" h="280035">
                  <a:moveTo>
                    <a:pt x="327152" y="33680"/>
                  </a:moveTo>
                  <a:lnTo>
                    <a:pt x="321449" y="31915"/>
                  </a:lnTo>
                  <a:lnTo>
                    <a:pt x="320294" y="37693"/>
                  </a:lnTo>
                  <a:lnTo>
                    <a:pt x="325996" y="38849"/>
                  </a:lnTo>
                  <a:lnTo>
                    <a:pt x="327152" y="33680"/>
                  </a:lnTo>
                  <a:close/>
                </a:path>
                <a:path w="340995" h="280035">
                  <a:moveTo>
                    <a:pt x="333463" y="11633"/>
                  </a:moveTo>
                  <a:lnTo>
                    <a:pt x="327761" y="10477"/>
                  </a:lnTo>
                  <a:lnTo>
                    <a:pt x="326605" y="15646"/>
                  </a:lnTo>
                  <a:lnTo>
                    <a:pt x="331774" y="16802"/>
                  </a:lnTo>
                  <a:lnTo>
                    <a:pt x="333463" y="11633"/>
                  </a:lnTo>
                  <a:close/>
                </a:path>
                <a:path w="340995" h="280035">
                  <a:moveTo>
                    <a:pt x="338086" y="5168"/>
                  </a:moveTo>
                  <a:lnTo>
                    <a:pt x="337477" y="0"/>
                  </a:lnTo>
                  <a:lnTo>
                    <a:pt x="331774" y="0"/>
                  </a:lnTo>
                  <a:lnTo>
                    <a:pt x="332930" y="5168"/>
                  </a:lnTo>
                  <a:lnTo>
                    <a:pt x="338086" y="5168"/>
                  </a:lnTo>
                  <a:close/>
                </a:path>
                <a:path w="340995" h="280035">
                  <a:moveTo>
                    <a:pt x="340944" y="27127"/>
                  </a:moveTo>
                  <a:lnTo>
                    <a:pt x="340398" y="21971"/>
                  </a:lnTo>
                  <a:lnTo>
                    <a:pt x="334619" y="21971"/>
                  </a:lnTo>
                  <a:lnTo>
                    <a:pt x="335241" y="27127"/>
                  </a:lnTo>
                  <a:lnTo>
                    <a:pt x="340944" y="27127"/>
                  </a:lnTo>
                  <a:close/>
                </a:path>
              </a:pathLst>
            </a:custGeom>
            <a:solidFill>
              <a:srgbClr val="0404F8"/>
            </a:solidFill>
          </p:spPr>
          <p:txBody>
            <a:bodyPr wrap="square" lIns="0" tIns="0" rIns="0" bIns="0" rtlCol="0"/>
            <a:lstStyle/>
            <a:p>
              <a:endParaRPr/>
            </a:p>
          </p:txBody>
        </p:sp>
        <p:sp>
          <p:nvSpPr>
            <p:cNvPr id="34" name="object 34"/>
            <p:cNvSpPr/>
            <p:nvPr/>
          </p:nvSpPr>
          <p:spPr>
            <a:xfrm>
              <a:off x="10050729" y="4989207"/>
              <a:ext cx="29209" cy="202565"/>
            </a:xfrm>
            <a:custGeom>
              <a:avLst/>
              <a:gdLst/>
              <a:ahLst/>
              <a:cxnLst/>
              <a:rect l="l" t="t" r="r" b="b"/>
              <a:pathLst>
                <a:path w="29209" h="202564">
                  <a:moveTo>
                    <a:pt x="6324" y="5156"/>
                  </a:moveTo>
                  <a:lnTo>
                    <a:pt x="5778" y="0"/>
                  </a:lnTo>
                  <a:lnTo>
                    <a:pt x="0" y="0"/>
                  </a:lnTo>
                  <a:lnTo>
                    <a:pt x="622" y="5156"/>
                  </a:lnTo>
                  <a:lnTo>
                    <a:pt x="6324" y="5156"/>
                  </a:lnTo>
                  <a:close/>
                </a:path>
                <a:path w="29209" h="202564">
                  <a:moveTo>
                    <a:pt x="8013" y="27203"/>
                  </a:moveTo>
                  <a:lnTo>
                    <a:pt x="7480" y="22047"/>
                  </a:lnTo>
                  <a:lnTo>
                    <a:pt x="2857" y="22047"/>
                  </a:lnTo>
                  <a:lnTo>
                    <a:pt x="2857" y="27203"/>
                  </a:lnTo>
                  <a:lnTo>
                    <a:pt x="8013" y="27203"/>
                  </a:lnTo>
                  <a:close/>
                </a:path>
                <a:path w="29209" h="202564">
                  <a:moveTo>
                    <a:pt x="11099" y="49174"/>
                  </a:moveTo>
                  <a:lnTo>
                    <a:pt x="10553" y="43472"/>
                  </a:lnTo>
                  <a:lnTo>
                    <a:pt x="4622" y="43472"/>
                  </a:lnTo>
                  <a:lnTo>
                    <a:pt x="5778" y="49174"/>
                  </a:lnTo>
                  <a:lnTo>
                    <a:pt x="11099" y="49174"/>
                  </a:lnTo>
                  <a:close/>
                </a:path>
                <a:path w="29209" h="202564">
                  <a:moveTo>
                    <a:pt x="13944" y="71221"/>
                  </a:moveTo>
                  <a:lnTo>
                    <a:pt x="13411" y="65443"/>
                  </a:lnTo>
                  <a:lnTo>
                    <a:pt x="7480" y="65443"/>
                  </a:lnTo>
                  <a:lnTo>
                    <a:pt x="8013" y="71221"/>
                  </a:lnTo>
                  <a:lnTo>
                    <a:pt x="13944" y="71221"/>
                  </a:lnTo>
                  <a:close/>
                </a:path>
                <a:path w="29209" h="202564">
                  <a:moveTo>
                    <a:pt x="16256" y="92646"/>
                  </a:moveTo>
                  <a:lnTo>
                    <a:pt x="15722" y="87490"/>
                  </a:lnTo>
                  <a:lnTo>
                    <a:pt x="10553" y="87490"/>
                  </a:lnTo>
                  <a:lnTo>
                    <a:pt x="11099" y="92646"/>
                  </a:lnTo>
                  <a:lnTo>
                    <a:pt x="16256" y="92646"/>
                  </a:lnTo>
                  <a:close/>
                </a:path>
                <a:path w="29209" h="202564">
                  <a:moveTo>
                    <a:pt x="18567" y="114617"/>
                  </a:moveTo>
                  <a:lnTo>
                    <a:pt x="18034" y="109448"/>
                  </a:lnTo>
                  <a:lnTo>
                    <a:pt x="13411" y="109448"/>
                  </a:lnTo>
                  <a:lnTo>
                    <a:pt x="13411" y="114617"/>
                  </a:lnTo>
                  <a:lnTo>
                    <a:pt x="18567" y="114617"/>
                  </a:lnTo>
                  <a:close/>
                </a:path>
                <a:path w="29209" h="202564">
                  <a:moveTo>
                    <a:pt x="21412" y="136664"/>
                  </a:moveTo>
                  <a:lnTo>
                    <a:pt x="20878" y="131495"/>
                  </a:lnTo>
                  <a:lnTo>
                    <a:pt x="15100" y="131495"/>
                  </a:lnTo>
                  <a:lnTo>
                    <a:pt x="15722" y="136664"/>
                  </a:lnTo>
                  <a:lnTo>
                    <a:pt x="21412" y="136664"/>
                  </a:lnTo>
                  <a:close/>
                </a:path>
                <a:path w="29209" h="202564">
                  <a:moveTo>
                    <a:pt x="24269" y="158648"/>
                  </a:moveTo>
                  <a:lnTo>
                    <a:pt x="23723" y="152908"/>
                  </a:lnTo>
                  <a:lnTo>
                    <a:pt x="18034" y="152908"/>
                  </a:lnTo>
                  <a:lnTo>
                    <a:pt x="18567" y="158648"/>
                  </a:lnTo>
                  <a:lnTo>
                    <a:pt x="24269" y="158648"/>
                  </a:lnTo>
                  <a:close/>
                </a:path>
                <a:path w="29209" h="202564">
                  <a:moveTo>
                    <a:pt x="26581" y="180657"/>
                  </a:moveTo>
                  <a:lnTo>
                    <a:pt x="26035" y="174917"/>
                  </a:lnTo>
                  <a:lnTo>
                    <a:pt x="20878" y="174917"/>
                  </a:lnTo>
                  <a:lnTo>
                    <a:pt x="21412" y="180657"/>
                  </a:lnTo>
                  <a:lnTo>
                    <a:pt x="26581" y="180657"/>
                  </a:lnTo>
                  <a:close/>
                </a:path>
                <a:path w="29209" h="202564">
                  <a:moveTo>
                    <a:pt x="28892" y="196926"/>
                  </a:moveTo>
                  <a:lnTo>
                    <a:pt x="23723" y="196926"/>
                  </a:lnTo>
                  <a:lnTo>
                    <a:pt x="24269" y="202082"/>
                  </a:lnTo>
                  <a:lnTo>
                    <a:pt x="28892" y="202082"/>
                  </a:lnTo>
                  <a:lnTo>
                    <a:pt x="28892" y="196926"/>
                  </a:lnTo>
                  <a:close/>
                </a:path>
              </a:pathLst>
            </a:custGeom>
            <a:solidFill>
              <a:srgbClr val="0404F8"/>
            </a:solidFill>
          </p:spPr>
          <p:txBody>
            <a:bodyPr wrap="square" lIns="0" tIns="0" rIns="0" bIns="0" rtlCol="0"/>
            <a:lstStyle/>
            <a:p>
              <a:endParaRPr/>
            </a:p>
          </p:txBody>
        </p:sp>
        <p:sp>
          <p:nvSpPr>
            <p:cNvPr id="35" name="object 35"/>
            <p:cNvSpPr/>
            <p:nvPr/>
          </p:nvSpPr>
          <p:spPr>
            <a:xfrm>
              <a:off x="9720655" y="4516217"/>
              <a:ext cx="173355" cy="226060"/>
            </a:xfrm>
            <a:custGeom>
              <a:avLst/>
              <a:gdLst/>
              <a:ahLst/>
              <a:cxnLst/>
              <a:rect l="l" t="t" r="r" b="b"/>
              <a:pathLst>
                <a:path w="173354" h="226060">
                  <a:moveTo>
                    <a:pt x="144049" y="0"/>
                  </a:moveTo>
                  <a:lnTo>
                    <a:pt x="90897" y="20812"/>
                  </a:lnTo>
                  <a:lnTo>
                    <a:pt x="49146" y="73999"/>
                  </a:lnTo>
                  <a:lnTo>
                    <a:pt x="16253" y="115161"/>
                  </a:lnTo>
                  <a:lnTo>
                    <a:pt x="4082" y="131426"/>
                  </a:lnTo>
                  <a:lnTo>
                    <a:pt x="0" y="225775"/>
                  </a:lnTo>
                  <a:lnTo>
                    <a:pt x="131801" y="103136"/>
                  </a:lnTo>
                  <a:lnTo>
                    <a:pt x="144049" y="53726"/>
                  </a:lnTo>
                  <a:lnTo>
                    <a:pt x="172936" y="4547"/>
                  </a:lnTo>
                  <a:lnTo>
                    <a:pt x="144049" y="0"/>
                  </a:lnTo>
                  <a:close/>
                </a:path>
              </a:pathLst>
            </a:custGeom>
            <a:solidFill>
              <a:srgbClr val="CC0000"/>
            </a:solidFill>
          </p:spPr>
          <p:txBody>
            <a:bodyPr wrap="square" lIns="0" tIns="0" rIns="0" bIns="0" rtlCol="0"/>
            <a:lstStyle/>
            <a:p>
              <a:endParaRPr/>
            </a:p>
          </p:txBody>
        </p:sp>
        <p:sp>
          <p:nvSpPr>
            <p:cNvPr id="36" name="object 36"/>
            <p:cNvSpPr/>
            <p:nvPr/>
          </p:nvSpPr>
          <p:spPr>
            <a:xfrm>
              <a:off x="9720656" y="4647643"/>
              <a:ext cx="4445" cy="94615"/>
            </a:xfrm>
            <a:custGeom>
              <a:avLst/>
              <a:gdLst/>
              <a:ahLst/>
              <a:cxnLst/>
              <a:rect l="l" t="t" r="r" b="b"/>
              <a:pathLst>
                <a:path w="4445" h="94614">
                  <a:moveTo>
                    <a:pt x="2041" y="-5163"/>
                  </a:moveTo>
                  <a:lnTo>
                    <a:pt x="2041" y="99512"/>
                  </a:lnTo>
                </a:path>
              </a:pathLst>
            </a:custGeom>
            <a:ln w="14408">
              <a:solidFill>
                <a:srgbClr val="000000"/>
              </a:solidFill>
            </a:ln>
          </p:spPr>
          <p:txBody>
            <a:bodyPr wrap="square" lIns="0" tIns="0" rIns="0" bIns="0" rtlCol="0"/>
            <a:lstStyle/>
            <a:p>
              <a:endParaRPr/>
            </a:p>
          </p:txBody>
        </p:sp>
        <p:sp>
          <p:nvSpPr>
            <p:cNvPr id="37" name="object 37"/>
            <p:cNvSpPr/>
            <p:nvPr/>
          </p:nvSpPr>
          <p:spPr>
            <a:xfrm>
              <a:off x="9724738" y="4516217"/>
              <a:ext cx="140335" cy="131445"/>
            </a:xfrm>
            <a:custGeom>
              <a:avLst/>
              <a:gdLst/>
              <a:ahLst/>
              <a:cxnLst/>
              <a:rect l="l" t="t" r="r" b="b"/>
              <a:pathLst>
                <a:path w="140334" h="131445">
                  <a:moveTo>
                    <a:pt x="139966" y="0"/>
                  </a:moveTo>
                  <a:lnTo>
                    <a:pt x="86814" y="20812"/>
                  </a:lnTo>
                  <a:lnTo>
                    <a:pt x="45063" y="73999"/>
                  </a:lnTo>
                  <a:lnTo>
                    <a:pt x="12171" y="115161"/>
                  </a:lnTo>
                  <a:lnTo>
                    <a:pt x="0" y="131426"/>
                  </a:lnTo>
                </a:path>
              </a:pathLst>
            </a:custGeom>
            <a:ln w="10329">
              <a:solidFill>
                <a:srgbClr val="000000"/>
              </a:solidFill>
            </a:ln>
          </p:spPr>
          <p:txBody>
            <a:bodyPr wrap="square" lIns="0" tIns="0" rIns="0" bIns="0" rtlCol="0"/>
            <a:lstStyle/>
            <a:p>
              <a:endParaRPr/>
            </a:p>
          </p:txBody>
        </p:sp>
        <p:sp>
          <p:nvSpPr>
            <p:cNvPr id="38" name="object 38"/>
            <p:cNvSpPr/>
            <p:nvPr/>
          </p:nvSpPr>
          <p:spPr>
            <a:xfrm>
              <a:off x="9670970" y="4513905"/>
              <a:ext cx="226695" cy="630555"/>
            </a:xfrm>
            <a:custGeom>
              <a:avLst/>
              <a:gdLst/>
              <a:ahLst/>
              <a:cxnLst/>
              <a:rect l="l" t="t" r="r" b="b"/>
              <a:pathLst>
                <a:path w="226695" h="630554">
                  <a:moveTo>
                    <a:pt x="226627" y="0"/>
                  </a:moveTo>
                  <a:lnTo>
                    <a:pt x="199435" y="46326"/>
                  </a:lnTo>
                  <a:lnTo>
                    <a:pt x="171164" y="128574"/>
                  </a:lnTo>
                  <a:lnTo>
                    <a:pt x="166542" y="208971"/>
                  </a:lnTo>
                  <a:lnTo>
                    <a:pt x="166542" y="255838"/>
                  </a:lnTo>
                  <a:lnTo>
                    <a:pt x="160072" y="347335"/>
                  </a:lnTo>
                  <a:lnTo>
                    <a:pt x="141122" y="423262"/>
                  </a:lnTo>
                  <a:lnTo>
                    <a:pt x="90820" y="503813"/>
                  </a:lnTo>
                  <a:lnTo>
                    <a:pt x="0" y="630499"/>
                  </a:lnTo>
                </a:path>
              </a:pathLst>
            </a:custGeom>
            <a:ln w="5163">
              <a:solidFill>
                <a:srgbClr val="000000"/>
              </a:solidFill>
            </a:ln>
          </p:spPr>
          <p:txBody>
            <a:bodyPr wrap="square" lIns="0" tIns="0" rIns="0" bIns="0" rtlCol="0"/>
            <a:lstStyle/>
            <a:p>
              <a:endParaRPr/>
            </a:p>
          </p:txBody>
        </p:sp>
        <p:sp>
          <p:nvSpPr>
            <p:cNvPr id="39" name="object 39"/>
            <p:cNvSpPr/>
            <p:nvPr/>
          </p:nvSpPr>
          <p:spPr>
            <a:xfrm>
              <a:off x="9852457" y="4516217"/>
              <a:ext cx="194310" cy="201930"/>
            </a:xfrm>
            <a:custGeom>
              <a:avLst/>
              <a:gdLst/>
              <a:ahLst/>
              <a:cxnLst/>
              <a:rect l="l" t="t" r="r" b="b"/>
              <a:pathLst>
                <a:path w="194309" h="201929">
                  <a:moveTo>
                    <a:pt x="183066" y="107145"/>
                  </a:moveTo>
                  <a:lnTo>
                    <a:pt x="37052" y="107145"/>
                  </a:lnTo>
                  <a:lnTo>
                    <a:pt x="69944" y="119170"/>
                  </a:lnTo>
                  <a:lnTo>
                    <a:pt x="102837" y="144067"/>
                  </a:lnTo>
                  <a:lnTo>
                    <a:pt x="143972" y="176596"/>
                  </a:lnTo>
                  <a:lnTo>
                    <a:pt x="189652" y="201494"/>
                  </a:lnTo>
                  <a:lnTo>
                    <a:pt x="193734" y="123409"/>
                  </a:lnTo>
                  <a:lnTo>
                    <a:pt x="183066" y="107145"/>
                  </a:lnTo>
                  <a:close/>
                </a:path>
                <a:path w="194309" h="201929">
                  <a:moveTo>
                    <a:pt x="45140" y="0"/>
                  </a:moveTo>
                  <a:lnTo>
                    <a:pt x="24265" y="37076"/>
                  </a:lnTo>
                  <a:lnTo>
                    <a:pt x="8011" y="61974"/>
                  </a:lnTo>
                  <a:lnTo>
                    <a:pt x="0" y="111153"/>
                  </a:lnTo>
                  <a:lnTo>
                    <a:pt x="37052" y="107145"/>
                  </a:lnTo>
                  <a:lnTo>
                    <a:pt x="183066" y="107145"/>
                  </a:lnTo>
                  <a:lnTo>
                    <a:pt x="156066" y="65982"/>
                  </a:lnTo>
                  <a:lnTo>
                    <a:pt x="123712" y="32914"/>
                  </a:lnTo>
                  <a:lnTo>
                    <a:pt x="98831" y="12795"/>
                  </a:lnTo>
                  <a:lnTo>
                    <a:pt x="65939" y="4547"/>
                  </a:lnTo>
                  <a:lnTo>
                    <a:pt x="45140" y="0"/>
                  </a:lnTo>
                  <a:close/>
                </a:path>
              </a:pathLst>
            </a:custGeom>
            <a:solidFill>
              <a:srgbClr val="CC0000"/>
            </a:solidFill>
          </p:spPr>
          <p:txBody>
            <a:bodyPr wrap="square" lIns="0" tIns="0" rIns="0" bIns="0" rtlCol="0"/>
            <a:lstStyle/>
            <a:p>
              <a:endParaRPr/>
            </a:p>
          </p:txBody>
        </p:sp>
        <p:sp>
          <p:nvSpPr>
            <p:cNvPr id="40" name="object 40"/>
            <p:cNvSpPr/>
            <p:nvPr/>
          </p:nvSpPr>
          <p:spPr>
            <a:xfrm>
              <a:off x="9852457" y="4516217"/>
              <a:ext cx="189865" cy="201930"/>
            </a:xfrm>
            <a:custGeom>
              <a:avLst/>
              <a:gdLst/>
              <a:ahLst/>
              <a:cxnLst/>
              <a:rect l="l" t="t" r="r" b="b"/>
              <a:pathLst>
                <a:path w="189865" h="201929">
                  <a:moveTo>
                    <a:pt x="37052" y="107145"/>
                  </a:moveTo>
                  <a:lnTo>
                    <a:pt x="69944" y="119170"/>
                  </a:lnTo>
                  <a:lnTo>
                    <a:pt x="102837" y="144067"/>
                  </a:lnTo>
                  <a:lnTo>
                    <a:pt x="143972" y="176596"/>
                  </a:lnTo>
                  <a:lnTo>
                    <a:pt x="189652" y="201494"/>
                  </a:lnTo>
                </a:path>
                <a:path w="189865" h="201929">
                  <a:moveTo>
                    <a:pt x="45140" y="0"/>
                  </a:moveTo>
                  <a:lnTo>
                    <a:pt x="24265" y="37076"/>
                  </a:lnTo>
                  <a:lnTo>
                    <a:pt x="8011" y="61974"/>
                  </a:lnTo>
                  <a:lnTo>
                    <a:pt x="0" y="111153"/>
                  </a:lnTo>
                </a:path>
              </a:pathLst>
            </a:custGeom>
            <a:ln w="10329">
              <a:solidFill>
                <a:srgbClr val="000000"/>
              </a:solidFill>
            </a:ln>
          </p:spPr>
          <p:txBody>
            <a:bodyPr wrap="square" lIns="0" tIns="0" rIns="0" bIns="0" rtlCol="0"/>
            <a:lstStyle/>
            <a:p>
              <a:endParaRPr/>
            </a:p>
          </p:txBody>
        </p:sp>
        <p:sp>
          <p:nvSpPr>
            <p:cNvPr id="41" name="object 41"/>
            <p:cNvSpPr/>
            <p:nvPr/>
          </p:nvSpPr>
          <p:spPr>
            <a:xfrm>
              <a:off x="10037565" y="4639627"/>
              <a:ext cx="57785" cy="147955"/>
            </a:xfrm>
            <a:custGeom>
              <a:avLst/>
              <a:gdLst/>
              <a:ahLst/>
              <a:cxnLst/>
              <a:rect l="l" t="t" r="r" b="b"/>
              <a:pathLst>
                <a:path w="57784" h="147954">
                  <a:moveTo>
                    <a:pt x="12633" y="0"/>
                  </a:moveTo>
                  <a:lnTo>
                    <a:pt x="0" y="78084"/>
                  </a:lnTo>
                  <a:lnTo>
                    <a:pt x="49685" y="147536"/>
                  </a:lnTo>
                  <a:lnTo>
                    <a:pt x="57773" y="98357"/>
                  </a:lnTo>
                  <a:lnTo>
                    <a:pt x="12633" y="0"/>
                  </a:lnTo>
                  <a:close/>
                </a:path>
              </a:pathLst>
            </a:custGeom>
            <a:solidFill>
              <a:srgbClr val="FF3300"/>
            </a:solidFill>
          </p:spPr>
          <p:txBody>
            <a:bodyPr wrap="square" lIns="0" tIns="0" rIns="0" bIns="0" rtlCol="0"/>
            <a:lstStyle/>
            <a:p>
              <a:endParaRPr/>
            </a:p>
          </p:txBody>
        </p:sp>
        <p:sp>
          <p:nvSpPr>
            <p:cNvPr id="42" name="object 42"/>
            <p:cNvSpPr/>
            <p:nvPr/>
          </p:nvSpPr>
          <p:spPr>
            <a:xfrm>
              <a:off x="10037565" y="4639627"/>
              <a:ext cx="50165" cy="147955"/>
            </a:xfrm>
            <a:custGeom>
              <a:avLst/>
              <a:gdLst/>
              <a:ahLst/>
              <a:cxnLst/>
              <a:rect l="l" t="t" r="r" b="b"/>
              <a:pathLst>
                <a:path w="50165" h="147954">
                  <a:moveTo>
                    <a:pt x="12633" y="0"/>
                  </a:moveTo>
                  <a:lnTo>
                    <a:pt x="0" y="78084"/>
                  </a:lnTo>
                  <a:lnTo>
                    <a:pt x="49685" y="147536"/>
                  </a:lnTo>
                </a:path>
              </a:pathLst>
            </a:custGeom>
            <a:ln w="10326">
              <a:solidFill>
                <a:srgbClr val="000000"/>
              </a:solidFill>
            </a:ln>
          </p:spPr>
          <p:txBody>
            <a:bodyPr wrap="square" lIns="0" tIns="0" rIns="0" bIns="0" rtlCol="0"/>
            <a:lstStyle/>
            <a:p>
              <a:endParaRPr/>
            </a:p>
          </p:txBody>
        </p:sp>
        <p:sp>
          <p:nvSpPr>
            <p:cNvPr id="43" name="object 43"/>
            <p:cNvSpPr/>
            <p:nvPr/>
          </p:nvSpPr>
          <p:spPr>
            <a:xfrm>
              <a:off x="10083090" y="4741993"/>
              <a:ext cx="86360" cy="94615"/>
            </a:xfrm>
            <a:custGeom>
              <a:avLst/>
              <a:gdLst/>
              <a:ahLst/>
              <a:cxnLst/>
              <a:rect l="l" t="t" r="r" b="b"/>
              <a:pathLst>
                <a:path w="86359" h="94614">
                  <a:moveTo>
                    <a:pt x="16253" y="0"/>
                  </a:moveTo>
                  <a:lnTo>
                    <a:pt x="0" y="45170"/>
                  </a:lnTo>
                  <a:lnTo>
                    <a:pt x="45140" y="86332"/>
                  </a:lnTo>
                  <a:lnTo>
                    <a:pt x="82192" y="94349"/>
                  </a:lnTo>
                  <a:lnTo>
                    <a:pt x="86198" y="74076"/>
                  </a:lnTo>
                  <a:lnTo>
                    <a:pt x="49146" y="53957"/>
                  </a:lnTo>
                  <a:lnTo>
                    <a:pt x="37052" y="37153"/>
                  </a:lnTo>
                  <a:lnTo>
                    <a:pt x="16253" y="0"/>
                  </a:lnTo>
                  <a:close/>
                </a:path>
              </a:pathLst>
            </a:custGeom>
            <a:solidFill>
              <a:srgbClr val="FFCC00"/>
            </a:solidFill>
          </p:spPr>
          <p:txBody>
            <a:bodyPr wrap="square" lIns="0" tIns="0" rIns="0" bIns="0" rtlCol="0"/>
            <a:lstStyle/>
            <a:p>
              <a:endParaRPr/>
            </a:p>
          </p:txBody>
        </p:sp>
        <p:sp>
          <p:nvSpPr>
            <p:cNvPr id="44" name="object 44"/>
            <p:cNvSpPr/>
            <p:nvPr/>
          </p:nvSpPr>
          <p:spPr>
            <a:xfrm>
              <a:off x="10083091" y="4741993"/>
              <a:ext cx="82550" cy="94615"/>
            </a:xfrm>
            <a:custGeom>
              <a:avLst/>
              <a:gdLst/>
              <a:ahLst/>
              <a:cxnLst/>
              <a:rect l="l" t="t" r="r" b="b"/>
              <a:pathLst>
                <a:path w="82550" h="94614">
                  <a:moveTo>
                    <a:pt x="16253" y="0"/>
                  </a:moveTo>
                  <a:lnTo>
                    <a:pt x="0" y="45170"/>
                  </a:lnTo>
                  <a:lnTo>
                    <a:pt x="45140" y="86332"/>
                  </a:lnTo>
                  <a:lnTo>
                    <a:pt x="82192" y="94349"/>
                  </a:lnTo>
                </a:path>
              </a:pathLst>
            </a:custGeom>
            <a:ln w="10329">
              <a:solidFill>
                <a:srgbClr val="000000"/>
              </a:solidFill>
            </a:ln>
          </p:spPr>
          <p:txBody>
            <a:bodyPr wrap="square" lIns="0" tIns="0" rIns="0" bIns="0" rtlCol="0"/>
            <a:lstStyle/>
            <a:p>
              <a:endParaRPr/>
            </a:p>
          </p:txBody>
        </p:sp>
        <p:sp>
          <p:nvSpPr>
            <p:cNvPr id="45" name="object 45"/>
            <p:cNvSpPr/>
            <p:nvPr/>
          </p:nvSpPr>
          <p:spPr>
            <a:xfrm>
              <a:off x="10161278" y="4705456"/>
              <a:ext cx="123825" cy="139700"/>
            </a:xfrm>
            <a:custGeom>
              <a:avLst/>
              <a:gdLst/>
              <a:ahLst/>
              <a:cxnLst/>
              <a:rect l="l" t="t" r="r" b="b"/>
              <a:pathLst>
                <a:path w="123825" h="139700">
                  <a:moveTo>
                    <a:pt x="123712" y="0"/>
                  </a:moveTo>
                  <a:lnTo>
                    <a:pt x="90666" y="65442"/>
                  </a:lnTo>
                  <a:lnTo>
                    <a:pt x="49685" y="98511"/>
                  </a:lnTo>
                  <a:lnTo>
                    <a:pt x="12633" y="106605"/>
                  </a:lnTo>
                  <a:lnTo>
                    <a:pt x="0" y="135048"/>
                  </a:lnTo>
                  <a:lnTo>
                    <a:pt x="36898" y="139673"/>
                  </a:lnTo>
                  <a:lnTo>
                    <a:pt x="78572" y="130886"/>
                  </a:lnTo>
                  <a:lnTo>
                    <a:pt x="123712" y="61434"/>
                  </a:lnTo>
                  <a:lnTo>
                    <a:pt x="123712" y="0"/>
                  </a:lnTo>
                  <a:close/>
                </a:path>
              </a:pathLst>
            </a:custGeom>
            <a:solidFill>
              <a:srgbClr val="FFCC00"/>
            </a:solidFill>
          </p:spPr>
          <p:txBody>
            <a:bodyPr wrap="square" lIns="0" tIns="0" rIns="0" bIns="0" rtlCol="0"/>
            <a:lstStyle/>
            <a:p>
              <a:endParaRPr/>
            </a:p>
          </p:txBody>
        </p:sp>
        <p:sp>
          <p:nvSpPr>
            <p:cNvPr id="46" name="object 46"/>
            <p:cNvSpPr/>
            <p:nvPr/>
          </p:nvSpPr>
          <p:spPr>
            <a:xfrm>
              <a:off x="10161278" y="4705456"/>
              <a:ext cx="123825" cy="139700"/>
            </a:xfrm>
            <a:custGeom>
              <a:avLst/>
              <a:gdLst/>
              <a:ahLst/>
              <a:cxnLst/>
              <a:rect l="l" t="t" r="r" b="b"/>
              <a:pathLst>
                <a:path w="123825" h="139700">
                  <a:moveTo>
                    <a:pt x="12633" y="106605"/>
                  </a:moveTo>
                  <a:lnTo>
                    <a:pt x="0" y="135048"/>
                  </a:lnTo>
                  <a:lnTo>
                    <a:pt x="36898" y="139673"/>
                  </a:lnTo>
                </a:path>
                <a:path w="123825" h="139700">
                  <a:moveTo>
                    <a:pt x="123712" y="0"/>
                  </a:moveTo>
                  <a:lnTo>
                    <a:pt x="90666" y="65442"/>
                  </a:lnTo>
                  <a:lnTo>
                    <a:pt x="49685" y="98511"/>
                  </a:lnTo>
                  <a:lnTo>
                    <a:pt x="12633" y="106605"/>
                  </a:lnTo>
                </a:path>
              </a:pathLst>
            </a:custGeom>
            <a:ln w="10329">
              <a:solidFill>
                <a:srgbClr val="000000"/>
              </a:solidFill>
            </a:ln>
          </p:spPr>
          <p:txBody>
            <a:bodyPr wrap="square" lIns="0" tIns="0" rIns="0" bIns="0" rtlCol="0"/>
            <a:lstStyle/>
            <a:p>
              <a:endParaRPr/>
            </a:p>
          </p:txBody>
        </p:sp>
        <p:sp>
          <p:nvSpPr>
            <p:cNvPr id="47" name="object 47"/>
            <p:cNvSpPr/>
            <p:nvPr/>
          </p:nvSpPr>
          <p:spPr>
            <a:xfrm>
              <a:off x="10280831" y="4586208"/>
              <a:ext cx="172720" cy="189230"/>
            </a:xfrm>
            <a:custGeom>
              <a:avLst/>
              <a:gdLst/>
              <a:ahLst/>
              <a:cxnLst/>
              <a:rect l="l" t="t" r="r" b="b"/>
              <a:pathLst>
                <a:path w="172720" h="189229">
                  <a:moveTo>
                    <a:pt x="115624" y="0"/>
                  </a:moveTo>
                  <a:lnTo>
                    <a:pt x="82192" y="4008"/>
                  </a:lnTo>
                  <a:lnTo>
                    <a:pt x="49146" y="37153"/>
                  </a:lnTo>
                  <a:lnTo>
                    <a:pt x="4159" y="115238"/>
                  </a:lnTo>
                  <a:lnTo>
                    <a:pt x="0" y="188852"/>
                  </a:lnTo>
                  <a:lnTo>
                    <a:pt x="57927" y="86332"/>
                  </a:lnTo>
                  <a:lnTo>
                    <a:pt x="82192" y="61435"/>
                  </a:lnTo>
                  <a:lnTo>
                    <a:pt x="159340" y="61435"/>
                  </a:lnTo>
                  <a:lnTo>
                    <a:pt x="172243" y="49737"/>
                  </a:lnTo>
                  <a:lnTo>
                    <a:pt x="172243" y="48142"/>
                  </a:lnTo>
                  <a:lnTo>
                    <a:pt x="148517" y="8247"/>
                  </a:lnTo>
                  <a:lnTo>
                    <a:pt x="115624" y="0"/>
                  </a:lnTo>
                  <a:close/>
                </a:path>
                <a:path w="172720" h="189229">
                  <a:moveTo>
                    <a:pt x="159340" y="61435"/>
                  </a:moveTo>
                  <a:lnTo>
                    <a:pt x="82192" y="61435"/>
                  </a:lnTo>
                  <a:lnTo>
                    <a:pt x="107074" y="65443"/>
                  </a:lnTo>
                  <a:lnTo>
                    <a:pt x="131878" y="86332"/>
                  </a:lnTo>
                  <a:lnTo>
                    <a:pt x="159340" y="61435"/>
                  </a:lnTo>
                  <a:close/>
                </a:path>
              </a:pathLst>
            </a:custGeom>
            <a:solidFill>
              <a:srgbClr val="CC0000"/>
            </a:solidFill>
          </p:spPr>
          <p:txBody>
            <a:bodyPr wrap="square" lIns="0" tIns="0" rIns="0" bIns="0" rtlCol="0"/>
            <a:lstStyle/>
            <a:p>
              <a:endParaRPr/>
            </a:p>
          </p:txBody>
        </p:sp>
        <p:sp>
          <p:nvSpPr>
            <p:cNvPr id="48" name="object 48"/>
            <p:cNvSpPr/>
            <p:nvPr/>
          </p:nvSpPr>
          <p:spPr>
            <a:xfrm>
              <a:off x="10280831" y="4701447"/>
              <a:ext cx="4445" cy="73660"/>
            </a:xfrm>
            <a:custGeom>
              <a:avLst/>
              <a:gdLst/>
              <a:ahLst/>
              <a:cxnLst/>
              <a:rect l="l" t="t" r="r" b="b"/>
              <a:pathLst>
                <a:path w="4445" h="73660">
                  <a:moveTo>
                    <a:pt x="2079" y="-5163"/>
                  </a:moveTo>
                  <a:lnTo>
                    <a:pt x="2079" y="78776"/>
                  </a:lnTo>
                </a:path>
              </a:pathLst>
            </a:custGeom>
            <a:ln w="14485">
              <a:solidFill>
                <a:srgbClr val="000000"/>
              </a:solidFill>
            </a:ln>
          </p:spPr>
          <p:txBody>
            <a:bodyPr wrap="square" lIns="0" tIns="0" rIns="0" bIns="0" rtlCol="0"/>
            <a:lstStyle/>
            <a:p>
              <a:endParaRPr/>
            </a:p>
          </p:txBody>
        </p:sp>
        <p:sp>
          <p:nvSpPr>
            <p:cNvPr id="49" name="object 49"/>
            <p:cNvSpPr/>
            <p:nvPr/>
          </p:nvSpPr>
          <p:spPr>
            <a:xfrm>
              <a:off x="10284991" y="4586208"/>
              <a:ext cx="128270" cy="115570"/>
            </a:xfrm>
            <a:custGeom>
              <a:avLst/>
              <a:gdLst/>
              <a:ahLst/>
              <a:cxnLst/>
              <a:rect l="l" t="t" r="r" b="b"/>
              <a:pathLst>
                <a:path w="128270" h="115570">
                  <a:moveTo>
                    <a:pt x="111464" y="0"/>
                  </a:moveTo>
                  <a:lnTo>
                    <a:pt x="78033" y="4008"/>
                  </a:lnTo>
                  <a:lnTo>
                    <a:pt x="44986" y="37153"/>
                  </a:lnTo>
                  <a:lnTo>
                    <a:pt x="0" y="115238"/>
                  </a:lnTo>
                </a:path>
                <a:path w="128270" h="115570">
                  <a:moveTo>
                    <a:pt x="78033" y="61435"/>
                  </a:moveTo>
                  <a:lnTo>
                    <a:pt x="102914" y="65443"/>
                  </a:lnTo>
                  <a:lnTo>
                    <a:pt x="127718" y="86332"/>
                  </a:lnTo>
                </a:path>
              </a:pathLst>
            </a:custGeom>
            <a:ln w="10329">
              <a:solidFill>
                <a:srgbClr val="000000"/>
              </a:solidFill>
            </a:ln>
          </p:spPr>
          <p:txBody>
            <a:bodyPr wrap="square" lIns="0" tIns="0" rIns="0" bIns="0" rtlCol="0"/>
            <a:lstStyle/>
            <a:p>
              <a:endParaRPr/>
            </a:p>
          </p:txBody>
        </p:sp>
        <p:sp>
          <p:nvSpPr>
            <p:cNvPr id="50" name="object 50"/>
            <p:cNvSpPr/>
            <p:nvPr/>
          </p:nvSpPr>
          <p:spPr>
            <a:xfrm>
              <a:off x="9613196" y="4647644"/>
              <a:ext cx="107950" cy="197485"/>
            </a:xfrm>
            <a:custGeom>
              <a:avLst/>
              <a:gdLst/>
              <a:ahLst/>
              <a:cxnLst/>
              <a:rect l="l" t="t" r="r" b="b"/>
              <a:pathLst>
                <a:path w="107950" h="197485">
                  <a:moveTo>
                    <a:pt x="107459" y="0"/>
                  </a:moveTo>
                  <a:lnTo>
                    <a:pt x="41520" y="111153"/>
                  </a:lnTo>
                  <a:lnTo>
                    <a:pt x="28886" y="143527"/>
                  </a:lnTo>
                  <a:lnTo>
                    <a:pt x="0" y="197486"/>
                  </a:lnTo>
                  <a:lnTo>
                    <a:pt x="20644" y="197486"/>
                  </a:lnTo>
                  <a:lnTo>
                    <a:pt x="49762" y="192861"/>
                  </a:lnTo>
                  <a:lnTo>
                    <a:pt x="69790" y="143527"/>
                  </a:lnTo>
                  <a:lnTo>
                    <a:pt x="107459" y="103136"/>
                  </a:lnTo>
                  <a:lnTo>
                    <a:pt x="107459" y="0"/>
                  </a:lnTo>
                  <a:close/>
                </a:path>
              </a:pathLst>
            </a:custGeom>
            <a:solidFill>
              <a:srgbClr val="FF3300"/>
            </a:solidFill>
          </p:spPr>
          <p:txBody>
            <a:bodyPr wrap="square" lIns="0" tIns="0" rIns="0" bIns="0" rtlCol="0"/>
            <a:lstStyle/>
            <a:p>
              <a:endParaRPr/>
            </a:p>
          </p:txBody>
        </p:sp>
        <p:sp>
          <p:nvSpPr>
            <p:cNvPr id="51" name="object 51"/>
            <p:cNvSpPr/>
            <p:nvPr/>
          </p:nvSpPr>
          <p:spPr>
            <a:xfrm>
              <a:off x="9613196" y="4647644"/>
              <a:ext cx="107950" cy="197485"/>
            </a:xfrm>
            <a:custGeom>
              <a:avLst/>
              <a:gdLst/>
              <a:ahLst/>
              <a:cxnLst/>
              <a:rect l="l" t="t" r="r" b="b"/>
              <a:pathLst>
                <a:path w="107950" h="197485">
                  <a:moveTo>
                    <a:pt x="0" y="197486"/>
                  </a:moveTo>
                  <a:lnTo>
                    <a:pt x="28886" y="143527"/>
                  </a:lnTo>
                  <a:lnTo>
                    <a:pt x="41520" y="111153"/>
                  </a:lnTo>
                  <a:lnTo>
                    <a:pt x="107459" y="0"/>
                  </a:lnTo>
                </a:path>
              </a:pathLst>
            </a:custGeom>
            <a:ln w="10327">
              <a:solidFill>
                <a:srgbClr val="000000"/>
              </a:solidFill>
            </a:ln>
          </p:spPr>
          <p:txBody>
            <a:bodyPr wrap="square" lIns="0" tIns="0" rIns="0" bIns="0" rtlCol="0"/>
            <a:lstStyle/>
            <a:p>
              <a:endParaRPr/>
            </a:p>
          </p:txBody>
        </p:sp>
        <p:sp>
          <p:nvSpPr>
            <p:cNvPr id="52" name="object 52"/>
            <p:cNvSpPr/>
            <p:nvPr/>
          </p:nvSpPr>
          <p:spPr>
            <a:xfrm>
              <a:off x="9518370" y="4709618"/>
              <a:ext cx="136525" cy="135890"/>
            </a:xfrm>
            <a:custGeom>
              <a:avLst/>
              <a:gdLst/>
              <a:ahLst/>
              <a:cxnLst/>
              <a:rect l="l" t="t" r="r" b="b"/>
              <a:pathLst>
                <a:path w="136525" h="135889">
                  <a:moveTo>
                    <a:pt x="28886" y="0"/>
                  </a:moveTo>
                  <a:lnTo>
                    <a:pt x="0" y="69528"/>
                  </a:lnTo>
                  <a:lnTo>
                    <a:pt x="57773" y="98357"/>
                  </a:lnTo>
                  <a:lnTo>
                    <a:pt x="90666" y="135511"/>
                  </a:lnTo>
                  <a:lnTo>
                    <a:pt x="134319" y="49178"/>
                  </a:lnTo>
                  <a:lnTo>
                    <a:pt x="119707" y="49178"/>
                  </a:lnTo>
                  <a:lnTo>
                    <a:pt x="111464" y="41162"/>
                  </a:lnTo>
                  <a:lnTo>
                    <a:pt x="94826" y="24358"/>
                  </a:lnTo>
                  <a:lnTo>
                    <a:pt x="61779" y="4085"/>
                  </a:lnTo>
                  <a:lnTo>
                    <a:pt x="28886" y="0"/>
                  </a:lnTo>
                  <a:close/>
                </a:path>
                <a:path w="136525" h="135889">
                  <a:moveTo>
                    <a:pt x="136346" y="45170"/>
                  </a:moveTo>
                  <a:lnTo>
                    <a:pt x="119707" y="49178"/>
                  </a:lnTo>
                  <a:lnTo>
                    <a:pt x="134319" y="49178"/>
                  </a:lnTo>
                  <a:lnTo>
                    <a:pt x="136346" y="45170"/>
                  </a:lnTo>
                  <a:close/>
                </a:path>
              </a:pathLst>
            </a:custGeom>
            <a:solidFill>
              <a:srgbClr val="FFCC00"/>
            </a:solidFill>
          </p:spPr>
          <p:txBody>
            <a:bodyPr wrap="square" lIns="0" tIns="0" rIns="0" bIns="0" rtlCol="0"/>
            <a:lstStyle/>
            <a:p>
              <a:endParaRPr/>
            </a:p>
          </p:txBody>
        </p:sp>
        <p:sp>
          <p:nvSpPr>
            <p:cNvPr id="53" name="object 53"/>
            <p:cNvSpPr/>
            <p:nvPr/>
          </p:nvSpPr>
          <p:spPr>
            <a:xfrm>
              <a:off x="9518370" y="4709618"/>
              <a:ext cx="136525" cy="135890"/>
            </a:xfrm>
            <a:custGeom>
              <a:avLst/>
              <a:gdLst/>
              <a:ahLst/>
              <a:cxnLst/>
              <a:rect l="l" t="t" r="r" b="b"/>
              <a:pathLst>
                <a:path w="136525" h="135889">
                  <a:moveTo>
                    <a:pt x="90666" y="135511"/>
                  </a:moveTo>
                  <a:lnTo>
                    <a:pt x="57773" y="98357"/>
                  </a:lnTo>
                  <a:lnTo>
                    <a:pt x="0" y="69528"/>
                  </a:lnTo>
                  <a:lnTo>
                    <a:pt x="28886" y="0"/>
                  </a:lnTo>
                </a:path>
                <a:path w="136525" h="135889">
                  <a:moveTo>
                    <a:pt x="119707" y="49178"/>
                  </a:moveTo>
                  <a:lnTo>
                    <a:pt x="119707" y="49178"/>
                  </a:lnTo>
                  <a:lnTo>
                    <a:pt x="119707" y="49178"/>
                  </a:lnTo>
                </a:path>
                <a:path w="136525" h="135889">
                  <a:moveTo>
                    <a:pt x="119707" y="49178"/>
                  </a:moveTo>
                  <a:lnTo>
                    <a:pt x="119707" y="49178"/>
                  </a:lnTo>
                </a:path>
                <a:path w="136525" h="135889">
                  <a:moveTo>
                    <a:pt x="119707" y="49178"/>
                  </a:moveTo>
                  <a:lnTo>
                    <a:pt x="136346" y="45170"/>
                  </a:lnTo>
                </a:path>
              </a:pathLst>
            </a:custGeom>
            <a:ln w="10329">
              <a:solidFill>
                <a:srgbClr val="000000"/>
              </a:solidFill>
            </a:ln>
          </p:spPr>
          <p:txBody>
            <a:bodyPr wrap="square" lIns="0" tIns="0" rIns="0" bIns="0" rtlCol="0"/>
            <a:lstStyle/>
            <a:p>
              <a:endParaRPr/>
            </a:p>
          </p:txBody>
        </p:sp>
        <p:sp>
          <p:nvSpPr>
            <p:cNvPr id="54" name="object 54"/>
            <p:cNvSpPr/>
            <p:nvPr/>
          </p:nvSpPr>
          <p:spPr>
            <a:xfrm>
              <a:off x="9345510" y="4709618"/>
              <a:ext cx="198120" cy="102870"/>
            </a:xfrm>
            <a:custGeom>
              <a:avLst/>
              <a:gdLst/>
              <a:ahLst/>
              <a:cxnLst/>
              <a:rect l="l" t="t" r="r" b="b"/>
              <a:pathLst>
                <a:path w="198120" h="102870">
                  <a:moveTo>
                    <a:pt x="197740" y="0"/>
                  </a:moveTo>
                  <a:lnTo>
                    <a:pt x="172859" y="8093"/>
                  </a:lnTo>
                  <a:lnTo>
                    <a:pt x="156605" y="12101"/>
                  </a:lnTo>
                  <a:lnTo>
                    <a:pt x="131724" y="28366"/>
                  </a:lnTo>
                  <a:lnTo>
                    <a:pt x="94826" y="45170"/>
                  </a:lnTo>
                  <a:lnTo>
                    <a:pt x="28886" y="53264"/>
                  </a:lnTo>
                  <a:lnTo>
                    <a:pt x="0" y="86332"/>
                  </a:lnTo>
                  <a:lnTo>
                    <a:pt x="45140" y="98357"/>
                  </a:lnTo>
                  <a:lnTo>
                    <a:pt x="86583" y="102443"/>
                  </a:lnTo>
                  <a:lnTo>
                    <a:pt x="127718" y="77545"/>
                  </a:lnTo>
                  <a:lnTo>
                    <a:pt x="164616" y="77545"/>
                  </a:lnTo>
                  <a:lnTo>
                    <a:pt x="197740" y="0"/>
                  </a:lnTo>
                  <a:close/>
                </a:path>
              </a:pathLst>
            </a:custGeom>
            <a:solidFill>
              <a:srgbClr val="FFCC00"/>
            </a:solidFill>
          </p:spPr>
          <p:txBody>
            <a:bodyPr wrap="square" lIns="0" tIns="0" rIns="0" bIns="0" rtlCol="0"/>
            <a:lstStyle/>
            <a:p>
              <a:endParaRPr/>
            </a:p>
          </p:txBody>
        </p:sp>
        <p:sp>
          <p:nvSpPr>
            <p:cNvPr id="55" name="object 55"/>
            <p:cNvSpPr/>
            <p:nvPr/>
          </p:nvSpPr>
          <p:spPr>
            <a:xfrm>
              <a:off x="9345511" y="4709618"/>
              <a:ext cx="198120" cy="102870"/>
            </a:xfrm>
            <a:custGeom>
              <a:avLst/>
              <a:gdLst/>
              <a:ahLst/>
              <a:cxnLst/>
              <a:rect l="l" t="t" r="r" b="b"/>
              <a:pathLst>
                <a:path w="198120" h="102870">
                  <a:moveTo>
                    <a:pt x="86583" y="102443"/>
                  </a:moveTo>
                  <a:lnTo>
                    <a:pt x="45140" y="98357"/>
                  </a:lnTo>
                  <a:lnTo>
                    <a:pt x="0" y="86332"/>
                  </a:lnTo>
                  <a:lnTo>
                    <a:pt x="28886" y="53264"/>
                  </a:lnTo>
                </a:path>
                <a:path w="198120" h="102870">
                  <a:moveTo>
                    <a:pt x="94806" y="45172"/>
                  </a:moveTo>
                  <a:lnTo>
                    <a:pt x="131724" y="28366"/>
                  </a:lnTo>
                  <a:lnTo>
                    <a:pt x="156605" y="12101"/>
                  </a:lnTo>
                  <a:lnTo>
                    <a:pt x="172859" y="8093"/>
                  </a:lnTo>
                  <a:lnTo>
                    <a:pt x="197740" y="0"/>
                  </a:lnTo>
                </a:path>
              </a:pathLst>
            </a:custGeom>
            <a:ln w="10329">
              <a:solidFill>
                <a:srgbClr val="000000"/>
              </a:solidFill>
            </a:ln>
          </p:spPr>
          <p:txBody>
            <a:bodyPr wrap="square" lIns="0" tIns="0" rIns="0" bIns="0" rtlCol="0"/>
            <a:lstStyle/>
            <a:p>
              <a:endParaRPr/>
            </a:p>
          </p:txBody>
        </p:sp>
        <p:sp>
          <p:nvSpPr>
            <p:cNvPr id="56" name="object 56"/>
            <p:cNvSpPr/>
            <p:nvPr/>
          </p:nvSpPr>
          <p:spPr>
            <a:xfrm>
              <a:off x="9135522" y="4701447"/>
              <a:ext cx="239395" cy="102870"/>
            </a:xfrm>
            <a:custGeom>
              <a:avLst/>
              <a:gdLst/>
              <a:ahLst/>
              <a:cxnLst/>
              <a:rect l="l" t="t" r="r" b="b"/>
              <a:pathLst>
                <a:path w="239395" h="102870">
                  <a:moveTo>
                    <a:pt x="169643" y="40545"/>
                  </a:moveTo>
                  <a:lnTo>
                    <a:pt x="66016" y="40545"/>
                  </a:lnTo>
                  <a:lnTo>
                    <a:pt x="123173" y="44553"/>
                  </a:lnTo>
                  <a:lnTo>
                    <a:pt x="213994" y="102520"/>
                  </a:lnTo>
                  <a:lnTo>
                    <a:pt x="238875" y="57349"/>
                  </a:lnTo>
                  <a:lnTo>
                    <a:pt x="197740" y="53341"/>
                  </a:lnTo>
                  <a:lnTo>
                    <a:pt x="169643" y="40545"/>
                  </a:lnTo>
                  <a:close/>
                </a:path>
                <a:path w="239395" h="102870">
                  <a:moveTo>
                    <a:pt x="57388" y="0"/>
                  </a:moveTo>
                  <a:lnTo>
                    <a:pt x="0" y="53341"/>
                  </a:lnTo>
                  <a:lnTo>
                    <a:pt x="66016" y="40545"/>
                  </a:lnTo>
                  <a:lnTo>
                    <a:pt x="169643" y="40545"/>
                  </a:lnTo>
                  <a:lnTo>
                    <a:pt x="160842" y="36537"/>
                  </a:lnTo>
                  <a:lnTo>
                    <a:pt x="127949" y="16264"/>
                  </a:lnTo>
                  <a:lnTo>
                    <a:pt x="86275" y="4008"/>
                  </a:lnTo>
                  <a:lnTo>
                    <a:pt x="57388" y="0"/>
                  </a:lnTo>
                  <a:close/>
                </a:path>
              </a:pathLst>
            </a:custGeom>
            <a:solidFill>
              <a:srgbClr val="FFCC00"/>
            </a:solidFill>
          </p:spPr>
          <p:txBody>
            <a:bodyPr wrap="square" lIns="0" tIns="0" rIns="0" bIns="0" rtlCol="0"/>
            <a:lstStyle/>
            <a:p>
              <a:endParaRPr/>
            </a:p>
          </p:txBody>
        </p:sp>
        <p:sp>
          <p:nvSpPr>
            <p:cNvPr id="57" name="object 57"/>
            <p:cNvSpPr/>
            <p:nvPr/>
          </p:nvSpPr>
          <p:spPr>
            <a:xfrm>
              <a:off x="9135522" y="4701447"/>
              <a:ext cx="213995" cy="102870"/>
            </a:xfrm>
            <a:custGeom>
              <a:avLst/>
              <a:gdLst/>
              <a:ahLst/>
              <a:cxnLst/>
              <a:rect l="l" t="t" r="r" b="b"/>
              <a:pathLst>
                <a:path w="213995" h="102870">
                  <a:moveTo>
                    <a:pt x="213994" y="102520"/>
                  </a:moveTo>
                  <a:lnTo>
                    <a:pt x="123173" y="44553"/>
                  </a:lnTo>
                  <a:lnTo>
                    <a:pt x="66016" y="40545"/>
                  </a:lnTo>
                </a:path>
                <a:path w="213995" h="102870">
                  <a:moveTo>
                    <a:pt x="0" y="53341"/>
                  </a:moveTo>
                  <a:lnTo>
                    <a:pt x="57388" y="0"/>
                  </a:lnTo>
                </a:path>
              </a:pathLst>
            </a:custGeom>
            <a:ln w="10329">
              <a:solidFill>
                <a:srgbClr val="000000"/>
              </a:solidFill>
            </a:ln>
          </p:spPr>
          <p:txBody>
            <a:bodyPr wrap="square" lIns="0" tIns="0" rIns="0" bIns="0" rtlCol="0"/>
            <a:lstStyle/>
            <a:p>
              <a:endParaRPr/>
            </a:p>
          </p:txBody>
        </p:sp>
        <p:sp>
          <p:nvSpPr>
            <p:cNvPr id="58" name="object 58"/>
            <p:cNvSpPr/>
            <p:nvPr/>
          </p:nvSpPr>
          <p:spPr>
            <a:xfrm>
              <a:off x="8937781" y="4676550"/>
              <a:ext cx="255270" cy="86360"/>
            </a:xfrm>
            <a:custGeom>
              <a:avLst/>
              <a:gdLst/>
              <a:ahLst/>
              <a:cxnLst/>
              <a:rect l="l" t="t" r="r" b="b"/>
              <a:pathLst>
                <a:path w="255270" h="86360">
                  <a:moveTo>
                    <a:pt x="131049" y="82247"/>
                  </a:moveTo>
                  <a:lnTo>
                    <a:pt x="82269" y="82247"/>
                  </a:lnTo>
                  <a:lnTo>
                    <a:pt x="94903" y="86332"/>
                  </a:lnTo>
                  <a:lnTo>
                    <a:pt x="131049" y="82247"/>
                  </a:lnTo>
                  <a:close/>
                </a:path>
                <a:path w="255270" h="86360">
                  <a:moveTo>
                    <a:pt x="119168" y="0"/>
                  </a:moveTo>
                  <a:lnTo>
                    <a:pt x="78264" y="0"/>
                  </a:lnTo>
                  <a:lnTo>
                    <a:pt x="33123" y="20272"/>
                  </a:lnTo>
                  <a:lnTo>
                    <a:pt x="0" y="45170"/>
                  </a:lnTo>
                  <a:lnTo>
                    <a:pt x="33123" y="74230"/>
                  </a:lnTo>
                  <a:lnTo>
                    <a:pt x="70021" y="86332"/>
                  </a:lnTo>
                  <a:lnTo>
                    <a:pt x="82269" y="82247"/>
                  </a:lnTo>
                  <a:lnTo>
                    <a:pt x="131049" y="82247"/>
                  </a:lnTo>
                  <a:lnTo>
                    <a:pt x="201977" y="74230"/>
                  </a:lnTo>
                  <a:lnTo>
                    <a:pt x="255129" y="24897"/>
                  </a:lnTo>
                  <a:lnTo>
                    <a:pt x="209988" y="24897"/>
                  </a:lnTo>
                  <a:lnTo>
                    <a:pt x="148055" y="16264"/>
                  </a:lnTo>
                  <a:lnTo>
                    <a:pt x="119168" y="0"/>
                  </a:lnTo>
                  <a:close/>
                </a:path>
              </a:pathLst>
            </a:custGeom>
            <a:solidFill>
              <a:srgbClr val="FFCC00"/>
            </a:solidFill>
          </p:spPr>
          <p:txBody>
            <a:bodyPr wrap="square" lIns="0" tIns="0" rIns="0" bIns="0" rtlCol="0"/>
            <a:lstStyle/>
            <a:p>
              <a:endParaRPr/>
            </a:p>
          </p:txBody>
        </p:sp>
        <p:sp>
          <p:nvSpPr>
            <p:cNvPr id="59" name="object 59"/>
            <p:cNvSpPr/>
            <p:nvPr/>
          </p:nvSpPr>
          <p:spPr>
            <a:xfrm>
              <a:off x="8937781" y="4676549"/>
              <a:ext cx="255270" cy="86360"/>
            </a:xfrm>
            <a:custGeom>
              <a:avLst/>
              <a:gdLst/>
              <a:ahLst/>
              <a:cxnLst/>
              <a:rect l="l" t="t" r="r" b="b"/>
              <a:pathLst>
                <a:path w="255270" h="86360">
                  <a:moveTo>
                    <a:pt x="70021" y="86332"/>
                  </a:moveTo>
                  <a:lnTo>
                    <a:pt x="33123" y="74230"/>
                  </a:lnTo>
                  <a:lnTo>
                    <a:pt x="0" y="45170"/>
                  </a:lnTo>
                  <a:lnTo>
                    <a:pt x="33123" y="20272"/>
                  </a:lnTo>
                  <a:lnTo>
                    <a:pt x="78264" y="0"/>
                  </a:lnTo>
                  <a:lnTo>
                    <a:pt x="119168" y="0"/>
                  </a:lnTo>
                </a:path>
                <a:path w="255270" h="86360">
                  <a:moveTo>
                    <a:pt x="209988" y="24897"/>
                  </a:moveTo>
                  <a:lnTo>
                    <a:pt x="209988" y="24897"/>
                  </a:lnTo>
                  <a:lnTo>
                    <a:pt x="255129" y="24897"/>
                  </a:lnTo>
                </a:path>
                <a:path w="255270" h="86360">
                  <a:moveTo>
                    <a:pt x="94903" y="86332"/>
                  </a:moveTo>
                  <a:lnTo>
                    <a:pt x="82270" y="82247"/>
                  </a:lnTo>
                  <a:lnTo>
                    <a:pt x="82269" y="82247"/>
                  </a:lnTo>
                </a:path>
              </a:pathLst>
            </a:custGeom>
            <a:ln w="10329">
              <a:solidFill>
                <a:srgbClr val="000000"/>
              </a:solidFill>
            </a:ln>
          </p:spPr>
          <p:txBody>
            <a:bodyPr wrap="square" lIns="0" tIns="0" rIns="0" bIns="0" rtlCol="0"/>
            <a:lstStyle/>
            <a:p>
              <a:endParaRPr/>
            </a:p>
          </p:txBody>
        </p:sp>
        <p:sp>
          <p:nvSpPr>
            <p:cNvPr id="60" name="object 60"/>
            <p:cNvSpPr/>
            <p:nvPr/>
          </p:nvSpPr>
          <p:spPr>
            <a:xfrm>
              <a:off x="10284991" y="4647643"/>
              <a:ext cx="132080" cy="152400"/>
            </a:xfrm>
            <a:custGeom>
              <a:avLst/>
              <a:gdLst/>
              <a:ahLst/>
              <a:cxnLst/>
              <a:rect l="l" t="t" r="r" b="b"/>
              <a:pathLst>
                <a:path w="132079" h="152400">
                  <a:moveTo>
                    <a:pt x="82655" y="0"/>
                  </a:moveTo>
                  <a:lnTo>
                    <a:pt x="44986" y="28906"/>
                  </a:lnTo>
                  <a:lnTo>
                    <a:pt x="0" y="131503"/>
                  </a:lnTo>
                  <a:lnTo>
                    <a:pt x="12633" y="152315"/>
                  </a:lnTo>
                  <a:lnTo>
                    <a:pt x="53768" y="98357"/>
                  </a:lnTo>
                  <a:lnTo>
                    <a:pt x="86660" y="61974"/>
                  </a:lnTo>
                  <a:lnTo>
                    <a:pt x="131801" y="28906"/>
                  </a:lnTo>
                  <a:lnTo>
                    <a:pt x="102914" y="4008"/>
                  </a:lnTo>
                  <a:lnTo>
                    <a:pt x="82655" y="0"/>
                  </a:lnTo>
                  <a:close/>
                </a:path>
              </a:pathLst>
            </a:custGeom>
            <a:solidFill>
              <a:srgbClr val="FF3300"/>
            </a:solidFill>
          </p:spPr>
          <p:txBody>
            <a:bodyPr wrap="square" lIns="0" tIns="0" rIns="0" bIns="0" rtlCol="0"/>
            <a:lstStyle/>
            <a:p>
              <a:endParaRPr/>
            </a:p>
          </p:txBody>
        </p:sp>
        <p:sp>
          <p:nvSpPr>
            <p:cNvPr id="61" name="object 61"/>
            <p:cNvSpPr/>
            <p:nvPr/>
          </p:nvSpPr>
          <p:spPr>
            <a:xfrm>
              <a:off x="10284991" y="4647643"/>
              <a:ext cx="83185" cy="152400"/>
            </a:xfrm>
            <a:custGeom>
              <a:avLst/>
              <a:gdLst/>
              <a:ahLst/>
              <a:cxnLst/>
              <a:rect l="l" t="t" r="r" b="b"/>
              <a:pathLst>
                <a:path w="83184" h="152400">
                  <a:moveTo>
                    <a:pt x="82655" y="0"/>
                  </a:moveTo>
                  <a:lnTo>
                    <a:pt x="44986" y="28906"/>
                  </a:lnTo>
                  <a:lnTo>
                    <a:pt x="0" y="131503"/>
                  </a:lnTo>
                  <a:lnTo>
                    <a:pt x="12633" y="152315"/>
                  </a:lnTo>
                </a:path>
              </a:pathLst>
            </a:custGeom>
            <a:ln w="10327">
              <a:solidFill>
                <a:srgbClr val="000000"/>
              </a:solidFill>
            </a:ln>
          </p:spPr>
          <p:txBody>
            <a:bodyPr wrap="square" lIns="0" tIns="0" rIns="0" bIns="0" rtlCol="0"/>
            <a:lstStyle/>
            <a:p>
              <a:endParaRPr/>
            </a:p>
          </p:txBody>
        </p:sp>
        <p:sp>
          <p:nvSpPr>
            <p:cNvPr id="62" name="object 62"/>
            <p:cNvSpPr/>
            <p:nvPr/>
          </p:nvSpPr>
          <p:spPr>
            <a:xfrm>
              <a:off x="10161278" y="4770899"/>
              <a:ext cx="140970" cy="119380"/>
            </a:xfrm>
            <a:custGeom>
              <a:avLst/>
              <a:gdLst/>
              <a:ahLst/>
              <a:cxnLst/>
              <a:rect l="l" t="t" r="r" b="b"/>
              <a:pathLst>
                <a:path w="140970" h="119379">
                  <a:moveTo>
                    <a:pt x="8011" y="69605"/>
                  </a:moveTo>
                  <a:lnTo>
                    <a:pt x="0" y="98511"/>
                  </a:lnTo>
                  <a:lnTo>
                    <a:pt x="28886" y="118784"/>
                  </a:lnTo>
                  <a:lnTo>
                    <a:pt x="53768" y="114776"/>
                  </a:lnTo>
                  <a:lnTo>
                    <a:pt x="103453" y="98511"/>
                  </a:lnTo>
                  <a:lnTo>
                    <a:pt x="123712" y="82247"/>
                  </a:lnTo>
                  <a:lnTo>
                    <a:pt x="126425" y="74230"/>
                  </a:lnTo>
                  <a:lnTo>
                    <a:pt x="49685" y="74230"/>
                  </a:lnTo>
                  <a:lnTo>
                    <a:pt x="8011" y="69605"/>
                  </a:lnTo>
                  <a:close/>
                </a:path>
                <a:path w="140970" h="119379">
                  <a:moveTo>
                    <a:pt x="123713" y="0"/>
                  </a:moveTo>
                  <a:lnTo>
                    <a:pt x="78572" y="61434"/>
                  </a:lnTo>
                  <a:lnTo>
                    <a:pt x="49685" y="74230"/>
                  </a:lnTo>
                  <a:lnTo>
                    <a:pt x="126425" y="74230"/>
                  </a:lnTo>
                  <a:lnTo>
                    <a:pt x="140351" y="33068"/>
                  </a:lnTo>
                  <a:lnTo>
                    <a:pt x="123713" y="0"/>
                  </a:lnTo>
                  <a:close/>
                </a:path>
              </a:pathLst>
            </a:custGeom>
            <a:solidFill>
              <a:srgbClr val="FFCC00"/>
            </a:solidFill>
          </p:spPr>
          <p:txBody>
            <a:bodyPr wrap="square" lIns="0" tIns="0" rIns="0" bIns="0" rtlCol="0"/>
            <a:lstStyle/>
            <a:p>
              <a:endParaRPr/>
            </a:p>
          </p:txBody>
        </p:sp>
        <p:sp>
          <p:nvSpPr>
            <p:cNvPr id="63" name="object 63"/>
            <p:cNvSpPr/>
            <p:nvPr/>
          </p:nvSpPr>
          <p:spPr>
            <a:xfrm>
              <a:off x="10161278" y="4770899"/>
              <a:ext cx="123825" cy="119380"/>
            </a:xfrm>
            <a:custGeom>
              <a:avLst/>
              <a:gdLst/>
              <a:ahLst/>
              <a:cxnLst/>
              <a:rect l="l" t="t" r="r" b="b"/>
              <a:pathLst>
                <a:path w="123825" h="119379">
                  <a:moveTo>
                    <a:pt x="49685" y="74230"/>
                  </a:moveTo>
                  <a:lnTo>
                    <a:pt x="49685" y="74230"/>
                  </a:lnTo>
                  <a:lnTo>
                    <a:pt x="49685" y="74230"/>
                  </a:lnTo>
                </a:path>
                <a:path w="123825" h="119379">
                  <a:moveTo>
                    <a:pt x="8011" y="69605"/>
                  </a:moveTo>
                  <a:lnTo>
                    <a:pt x="0" y="98511"/>
                  </a:lnTo>
                  <a:lnTo>
                    <a:pt x="28886" y="118784"/>
                  </a:lnTo>
                </a:path>
                <a:path w="123825" h="119379">
                  <a:moveTo>
                    <a:pt x="123713" y="0"/>
                  </a:moveTo>
                  <a:lnTo>
                    <a:pt x="78572" y="61434"/>
                  </a:lnTo>
                  <a:lnTo>
                    <a:pt x="49685" y="74230"/>
                  </a:lnTo>
                </a:path>
                <a:path w="123825" h="119379">
                  <a:moveTo>
                    <a:pt x="49685" y="74230"/>
                  </a:moveTo>
                  <a:lnTo>
                    <a:pt x="49685" y="74230"/>
                  </a:lnTo>
                </a:path>
              </a:pathLst>
            </a:custGeom>
            <a:ln w="10329">
              <a:solidFill>
                <a:srgbClr val="000000"/>
              </a:solidFill>
            </a:ln>
          </p:spPr>
          <p:txBody>
            <a:bodyPr wrap="square" lIns="0" tIns="0" rIns="0" bIns="0" rtlCol="0"/>
            <a:lstStyle/>
            <a:p>
              <a:endParaRPr/>
            </a:p>
          </p:txBody>
        </p:sp>
        <p:sp>
          <p:nvSpPr>
            <p:cNvPr id="64" name="object 64"/>
            <p:cNvSpPr/>
            <p:nvPr/>
          </p:nvSpPr>
          <p:spPr>
            <a:xfrm>
              <a:off x="10066452" y="4783155"/>
              <a:ext cx="99060" cy="90805"/>
            </a:xfrm>
            <a:custGeom>
              <a:avLst/>
              <a:gdLst/>
              <a:ahLst/>
              <a:cxnLst/>
              <a:rect l="l" t="t" r="r" b="b"/>
              <a:pathLst>
                <a:path w="99059" h="90804">
                  <a:moveTo>
                    <a:pt x="13711" y="0"/>
                  </a:moveTo>
                  <a:lnTo>
                    <a:pt x="0" y="24820"/>
                  </a:lnTo>
                  <a:lnTo>
                    <a:pt x="90589" y="90263"/>
                  </a:lnTo>
                  <a:lnTo>
                    <a:pt x="98831" y="54882"/>
                  </a:lnTo>
                  <a:lnTo>
                    <a:pt x="63474" y="46249"/>
                  </a:lnTo>
                  <a:lnTo>
                    <a:pt x="13711" y="0"/>
                  </a:lnTo>
                  <a:close/>
                </a:path>
              </a:pathLst>
            </a:custGeom>
            <a:solidFill>
              <a:srgbClr val="FFCC00"/>
            </a:solidFill>
          </p:spPr>
          <p:txBody>
            <a:bodyPr wrap="square" lIns="0" tIns="0" rIns="0" bIns="0" rtlCol="0"/>
            <a:lstStyle/>
            <a:p>
              <a:endParaRPr/>
            </a:p>
          </p:txBody>
        </p:sp>
        <p:sp>
          <p:nvSpPr>
            <p:cNvPr id="65" name="object 65"/>
            <p:cNvSpPr/>
            <p:nvPr/>
          </p:nvSpPr>
          <p:spPr>
            <a:xfrm>
              <a:off x="10066452" y="4783155"/>
              <a:ext cx="90805" cy="90805"/>
            </a:xfrm>
            <a:custGeom>
              <a:avLst/>
              <a:gdLst/>
              <a:ahLst/>
              <a:cxnLst/>
              <a:rect l="l" t="t" r="r" b="b"/>
              <a:pathLst>
                <a:path w="90804" h="90804">
                  <a:moveTo>
                    <a:pt x="13711" y="0"/>
                  </a:moveTo>
                  <a:lnTo>
                    <a:pt x="0" y="24820"/>
                  </a:lnTo>
                  <a:lnTo>
                    <a:pt x="90589" y="90263"/>
                  </a:lnTo>
                </a:path>
              </a:pathLst>
            </a:custGeom>
            <a:ln w="10329">
              <a:solidFill>
                <a:srgbClr val="000000"/>
              </a:solidFill>
            </a:ln>
          </p:spPr>
          <p:txBody>
            <a:bodyPr wrap="square" lIns="0" tIns="0" rIns="0" bIns="0" rtlCol="0"/>
            <a:lstStyle/>
            <a:p>
              <a:endParaRPr/>
            </a:p>
          </p:txBody>
        </p:sp>
        <p:sp>
          <p:nvSpPr>
            <p:cNvPr id="66" name="object 66"/>
            <p:cNvSpPr/>
            <p:nvPr/>
          </p:nvSpPr>
          <p:spPr>
            <a:xfrm>
              <a:off x="10020155" y="4714783"/>
              <a:ext cx="63500" cy="90805"/>
            </a:xfrm>
            <a:custGeom>
              <a:avLst/>
              <a:gdLst/>
              <a:ahLst/>
              <a:cxnLst/>
              <a:rect l="l" t="t" r="r" b="b"/>
              <a:pathLst>
                <a:path w="63500" h="90804">
                  <a:moveTo>
                    <a:pt x="19103" y="0"/>
                  </a:moveTo>
                  <a:lnTo>
                    <a:pt x="0" y="60278"/>
                  </a:lnTo>
                  <a:lnTo>
                    <a:pt x="43985" y="90340"/>
                  </a:lnTo>
                  <a:lnTo>
                    <a:pt x="62934" y="65443"/>
                  </a:lnTo>
                  <a:lnTo>
                    <a:pt x="54846" y="57272"/>
                  </a:lnTo>
                  <a:lnTo>
                    <a:pt x="19103" y="0"/>
                  </a:lnTo>
                  <a:close/>
                </a:path>
              </a:pathLst>
            </a:custGeom>
            <a:solidFill>
              <a:srgbClr val="FFCC00"/>
            </a:solidFill>
          </p:spPr>
          <p:txBody>
            <a:bodyPr wrap="square" lIns="0" tIns="0" rIns="0" bIns="0" rtlCol="0"/>
            <a:lstStyle/>
            <a:p>
              <a:endParaRPr/>
            </a:p>
          </p:txBody>
        </p:sp>
        <p:sp>
          <p:nvSpPr>
            <p:cNvPr id="67" name="object 67"/>
            <p:cNvSpPr/>
            <p:nvPr/>
          </p:nvSpPr>
          <p:spPr>
            <a:xfrm>
              <a:off x="10020156" y="4714783"/>
              <a:ext cx="44450" cy="90805"/>
            </a:xfrm>
            <a:custGeom>
              <a:avLst/>
              <a:gdLst/>
              <a:ahLst/>
              <a:cxnLst/>
              <a:rect l="l" t="t" r="r" b="b"/>
              <a:pathLst>
                <a:path w="44450" h="90804">
                  <a:moveTo>
                    <a:pt x="19103" y="0"/>
                  </a:moveTo>
                  <a:lnTo>
                    <a:pt x="0" y="60278"/>
                  </a:lnTo>
                  <a:lnTo>
                    <a:pt x="43985" y="90340"/>
                  </a:lnTo>
                </a:path>
              </a:pathLst>
            </a:custGeom>
            <a:ln w="10327">
              <a:solidFill>
                <a:srgbClr val="000000"/>
              </a:solidFill>
            </a:ln>
          </p:spPr>
          <p:txBody>
            <a:bodyPr wrap="square" lIns="0" tIns="0" rIns="0" bIns="0" rtlCol="0"/>
            <a:lstStyle/>
            <a:p>
              <a:endParaRPr/>
            </a:p>
          </p:txBody>
        </p:sp>
        <p:sp>
          <p:nvSpPr>
            <p:cNvPr id="68" name="object 68"/>
            <p:cNvSpPr/>
            <p:nvPr/>
          </p:nvSpPr>
          <p:spPr>
            <a:xfrm>
              <a:off x="9832737" y="4624519"/>
              <a:ext cx="203835" cy="147955"/>
            </a:xfrm>
            <a:custGeom>
              <a:avLst/>
              <a:gdLst/>
              <a:ahLst/>
              <a:cxnLst/>
              <a:rect l="l" t="t" r="r" b="b"/>
              <a:pathLst>
                <a:path w="203834" h="147954">
                  <a:moveTo>
                    <a:pt x="196588" y="112309"/>
                  </a:moveTo>
                  <a:lnTo>
                    <a:pt x="96597" y="112309"/>
                  </a:lnTo>
                  <a:lnTo>
                    <a:pt x="126640" y="117474"/>
                  </a:lnTo>
                  <a:lnTo>
                    <a:pt x="159687" y="134278"/>
                  </a:lnTo>
                  <a:lnTo>
                    <a:pt x="187418" y="147536"/>
                  </a:lnTo>
                  <a:lnTo>
                    <a:pt x="196588" y="112309"/>
                  </a:lnTo>
                  <a:close/>
                </a:path>
                <a:path w="203834" h="147954">
                  <a:moveTo>
                    <a:pt x="52612" y="0"/>
                  </a:moveTo>
                  <a:lnTo>
                    <a:pt x="16869" y="0"/>
                  </a:lnTo>
                  <a:lnTo>
                    <a:pt x="8781" y="29985"/>
                  </a:lnTo>
                  <a:lnTo>
                    <a:pt x="2850" y="79164"/>
                  </a:lnTo>
                  <a:lnTo>
                    <a:pt x="0" y="134278"/>
                  </a:lnTo>
                  <a:lnTo>
                    <a:pt x="35973" y="117474"/>
                  </a:lnTo>
                  <a:lnTo>
                    <a:pt x="60854" y="112309"/>
                  </a:lnTo>
                  <a:lnTo>
                    <a:pt x="196588" y="112309"/>
                  </a:lnTo>
                  <a:lnTo>
                    <a:pt x="203672" y="85099"/>
                  </a:lnTo>
                  <a:lnTo>
                    <a:pt x="162537" y="65982"/>
                  </a:lnTo>
                  <a:lnTo>
                    <a:pt x="129644" y="41085"/>
                  </a:lnTo>
                  <a:lnTo>
                    <a:pt x="90820" y="8016"/>
                  </a:lnTo>
                  <a:lnTo>
                    <a:pt x="82809" y="8016"/>
                  </a:lnTo>
                  <a:lnTo>
                    <a:pt x="52612" y="0"/>
                  </a:lnTo>
                  <a:close/>
                </a:path>
              </a:pathLst>
            </a:custGeom>
            <a:solidFill>
              <a:srgbClr val="FF3300"/>
            </a:solidFill>
          </p:spPr>
          <p:txBody>
            <a:bodyPr wrap="square" lIns="0" tIns="0" rIns="0" bIns="0" rtlCol="0"/>
            <a:lstStyle/>
            <a:p>
              <a:endParaRPr/>
            </a:p>
          </p:txBody>
        </p:sp>
        <p:sp>
          <p:nvSpPr>
            <p:cNvPr id="69" name="object 69"/>
            <p:cNvSpPr/>
            <p:nvPr/>
          </p:nvSpPr>
          <p:spPr>
            <a:xfrm>
              <a:off x="9832737" y="4624519"/>
              <a:ext cx="187960" cy="147955"/>
            </a:xfrm>
            <a:custGeom>
              <a:avLst/>
              <a:gdLst/>
              <a:ahLst/>
              <a:cxnLst/>
              <a:rect l="l" t="t" r="r" b="b"/>
              <a:pathLst>
                <a:path w="187959" h="147954">
                  <a:moveTo>
                    <a:pt x="96597" y="112309"/>
                  </a:moveTo>
                  <a:lnTo>
                    <a:pt x="126640" y="117474"/>
                  </a:lnTo>
                  <a:lnTo>
                    <a:pt x="159687" y="134278"/>
                  </a:lnTo>
                  <a:lnTo>
                    <a:pt x="187418" y="147536"/>
                  </a:lnTo>
                </a:path>
                <a:path w="187959" h="147954">
                  <a:moveTo>
                    <a:pt x="90820" y="8016"/>
                  </a:moveTo>
                  <a:lnTo>
                    <a:pt x="82809" y="8016"/>
                  </a:lnTo>
                  <a:lnTo>
                    <a:pt x="82809" y="8016"/>
                  </a:lnTo>
                </a:path>
                <a:path w="187959" h="147954">
                  <a:moveTo>
                    <a:pt x="52612" y="0"/>
                  </a:moveTo>
                  <a:lnTo>
                    <a:pt x="16869" y="0"/>
                  </a:lnTo>
                  <a:lnTo>
                    <a:pt x="8781" y="29985"/>
                  </a:lnTo>
                  <a:lnTo>
                    <a:pt x="2850" y="79164"/>
                  </a:lnTo>
                  <a:lnTo>
                    <a:pt x="0" y="134278"/>
                  </a:lnTo>
                </a:path>
              </a:pathLst>
            </a:custGeom>
            <a:ln w="10329">
              <a:solidFill>
                <a:srgbClr val="000000"/>
              </a:solidFill>
            </a:ln>
          </p:spPr>
          <p:txBody>
            <a:bodyPr wrap="square" lIns="0" tIns="0" rIns="0" bIns="0" rtlCol="0"/>
            <a:lstStyle/>
            <a:p>
              <a:endParaRPr/>
            </a:p>
          </p:txBody>
        </p:sp>
        <p:sp>
          <p:nvSpPr>
            <p:cNvPr id="70" name="object 70"/>
            <p:cNvSpPr/>
            <p:nvPr/>
          </p:nvSpPr>
          <p:spPr>
            <a:xfrm>
              <a:off x="9588931" y="4741993"/>
              <a:ext cx="126364" cy="205740"/>
            </a:xfrm>
            <a:custGeom>
              <a:avLst/>
              <a:gdLst/>
              <a:ahLst/>
              <a:cxnLst/>
              <a:rect l="l" t="t" r="r" b="b"/>
              <a:pathLst>
                <a:path w="126365" h="205739">
                  <a:moveTo>
                    <a:pt x="18949" y="96045"/>
                  </a:moveTo>
                  <a:lnTo>
                    <a:pt x="8011" y="117474"/>
                  </a:lnTo>
                  <a:lnTo>
                    <a:pt x="2310" y="147690"/>
                  </a:lnTo>
                  <a:lnTo>
                    <a:pt x="0" y="197486"/>
                  </a:lnTo>
                  <a:lnTo>
                    <a:pt x="21800" y="202650"/>
                  </a:lnTo>
                  <a:lnTo>
                    <a:pt x="62934" y="205502"/>
                  </a:lnTo>
                  <a:lnTo>
                    <a:pt x="84888" y="194634"/>
                  </a:lnTo>
                  <a:lnTo>
                    <a:pt x="101758" y="180604"/>
                  </a:lnTo>
                  <a:lnTo>
                    <a:pt x="112081" y="164571"/>
                  </a:lnTo>
                  <a:lnTo>
                    <a:pt x="122347" y="98511"/>
                  </a:lnTo>
                  <a:lnTo>
                    <a:pt x="46064" y="98511"/>
                  </a:lnTo>
                  <a:lnTo>
                    <a:pt x="18949" y="96045"/>
                  </a:lnTo>
                  <a:close/>
                </a:path>
                <a:path w="126365" h="205739">
                  <a:moveTo>
                    <a:pt x="126023" y="0"/>
                  </a:moveTo>
                  <a:lnTo>
                    <a:pt x="104070" y="27749"/>
                  </a:lnTo>
                  <a:lnTo>
                    <a:pt x="87739" y="52030"/>
                  </a:lnTo>
                  <a:lnTo>
                    <a:pt x="79188" y="77082"/>
                  </a:lnTo>
                  <a:lnTo>
                    <a:pt x="68096" y="96045"/>
                  </a:lnTo>
                  <a:lnTo>
                    <a:pt x="46065" y="98511"/>
                  </a:lnTo>
                  <a:lnTo>
                    <a:pt x="122347" y="98511"/>
                  </a:lnTo>
                  <a:lnTo>
                    <a:pt x="123173" y="93192"/>
                  </a:lnTo>
                  <a:lnTo>
                    <a:pt x="126023" y="0"/>
                  </a:lnTo>
                  <a:close/>
                </a:path>
              </a:pathLst>
            </a:custGeom>
            <a:solidFill>
              <a:srgbClr val="FFCC00"/>
            </a:solidFill>
          </p:spPr>
          <p:txBody>
            <a:bodyPr wrap="square" lIns="0" tIns="0" rIns="0" bIns="0" rtlCol="0"/>
            <a:lstStyle/>
            <a:p>
              <a:endParaRPr/>
            </a:p>
          </p:txBody>
        </p:sp>
        <p:sp>
          <p:nvSpPr>
            <p:cNvPr id="71" name="object 71"/>
            <p:cNvSpPr/>
            <p:nvPr/>
          </p:nvSpPr>
          <p:spPr>
            <a:xfrm>
              <a:off x="9588931" y="4741993"/>
              <a:ext cx="126364" cy="205740"/>
            </a:xfrm>
            <a:custGeom>
              <a:avLst/>
              <a:gdLst/>
              <a:ahLst/>
              <a:cxnLst/>
              <a:rect l="l" t="t" r="r" b="b"/>
              <a:pathLst>
                <a:path w="126365" h="205739">
                  <a:moveTo>
                    <a:pt x="46065" y="98511"/>
                  </a:moveTo>
                  <a:lnTo>
                    <a:pt x="46065" y="98511"/>
                  </a:lnTo>
                  <a:lnTo>
                    <a:pt x="46064" y="98511"/>
                  </a:lnTo>
                </a:path>
                <a:path w="126365" h="205739">
                  <a:moveTo>
                    <a:pt x="18949" y="96045"/>
                  </a:moveTo>
                  <a:lnTo>
                    <a:pt x="8011" y="117474"/>
                  </a:lnTo>
                  <a:lnTo>
                    <a:pt x="2310" y="147690"/>
                  </a:lnTo>
                  <a:lnTo>
                    <a:pt x="0" y="197486"/>
                  </a:lnTo>
                  <a:lnTo>
                    <a:pt x="21800" y="202650"/>
                  </a:lnTo>
                  <a:lnTo>
                    <a:pt x="62934" y="205502"/>
                  </a:lnTo>
                </a:path>
                <a:path w="126365" h="205739">
                  <a:moveTo>
                    <a:pt x="126023" y="0"/>
                  </a:moveTo>
                  <a:lnTo>
                    <a:pt x="104070" y="27749"/>
                  </a:lnTo>
                  <a:lnTo>
                    <a:pt x="87739" y="52030"/>
                  </a:lnTo>
                  <a:lnTo>
                    <a:pt x="79188" y="77082"/>
                  </a:lnTo>
                  <a:lnTo>
                    <a:pt x="68096" y="96045"/>
                  </a:lnTo>
                  <a:lnTo>
                    <a:pt x="46065" y="98511"/>
                  </a:lnTo>
                </a:path>
                <a:path w="126365" h="205739">
                  <a:moveTo>
                    <a:pt x="46064" y="98511"/>
                  </a:moveTo>
                  <a:lnTo>
                    <a:pt x="46064" y="98511"/>
                  </a:lnTo>
                </a:path>
              </a:pathLst>
            </a:custGeom>
            <a:ln w="10329">
              <a:solidFill>
                <a:srgbClr val="000000"/>
              </a:solidFill>
            </a:ln>
          </p:spPr>
          <p:txBody>
            <a:bodyPr wrap="square" lIns="0" tIns="0" rIns="0" bIns="0" rtlCol="0"/>
            <a:lstStyle/>
            <a:p>
              <a:endParaRPr/>
            </a:p>
          </p:txBody>
        </p:sp>
        <p:sp>
          <p:nvSpPr>
            <p:cNvPr id="72" name="object 72"/>
            <p:cNvSpPr/>
            <p:nvPr/>
          </p:nvSpPr>
          <p:spPr>
            <a:xfrm>
              <a:off x="9498110" y="4780226"/>
              <a:ext cx="109855" cy="159385"/>
            </a:xfrm>
            <a:custGeom>
              <a:avLst/>
              <a:gdLst/>
              <a:ahLst/>
              <a:cxnLst/>
              <a:rect l="l" t="t" r="r" b="b"/>
              <a:pathLst>
                <a:path w="109854" h="159385">
                  <a:moveTo>
                    <a:pt x="16253" y="0"/>
                  </a:moveTo>
                  <a:lnTo>
                    <a:pt x="5161" y="35843"/>
                  </a:lnTo>
                  <a:lnTo>
                    <a:pt x="0" y="112386"/>
                  </a:lnTo>
                  <a:lnTo>
                    <a:pt x="90820" y="159253"/>
                  </a:lnTo>
                  <a:lnTo>
                    <a:pt x="95981" y="101286"/>
                  </a:lnTo>
                  <a:lnTo>
                    <a:pt x="98831" y="76928"/>
                  </a:lnTo>
                  <a:lnTo>
                    <a:pt x="109770" y="57812"/>
                  </a:lnTo>
                  <a:lnTo>
                    <a:pt x="93131" y="44014"/>
                  </a:lnTo>
                  <a:lnTo>
                    <a:pt x="79727" y="24897"/>
                  </a:lnTo>
                  <a:lnTo>
                    <a:pt x="51996" y="13797"/>
                  </a:lnTo>
                  <a:lnTo>
                    <a:pt x="16253" y="0"/>
                  </a:lnTo>
                  <a:close/>
                </a:path>
              </a:pathLst>
            </a:custGeom>
            <a:solidFill>
              <a:srgbClr val="FFCC00"/>
            </a:solidFill>
          </p:spPr>
          <p:txBody>
            <a:bodyPr wrap="square" lIns="0" tIns="0" rIns="0" bIns="0" rtlCol="0"/>
            <a:lstStyle/>
            <a:p>
              <a:endParaRPr/>
            </a:p>
          </p:txBody>
        </p:sp>
        <p:sp>
          <p:nvSpPr>
            <p:cNvPr id="73" name="object 73"/>
            <p:cNvSpPr/>
            <p:nvPr/>
          </p:nvSpPr>
          <p:spPr>
            <a:xfrm>
              <a:off x="9498111" y="4780226"/>
              <a:ext cx="91440" cy="159385"/>
            </a:xfrm>
            <a:custGeom>
              <a:avLst/>
              <a:gdLst/>
              <a:ahLst/>
              <a:cxnLst/>
              <a:rect l="l" t="t" r="r" b="b"/>
              <a:pathLst>
                <a:path w="91440" h="159385">
                  <a:moveTo>
                    <a:pt x="16253" y="0"/>
                  </a:moveTo>
                  <a:lnTo>
                    <a:pt x="5161" y="35843"/>
                  </a:lnTo>
                  <a:lnTo>
                    <a:pt x="0" y="112386"/>
                  </a:lnTo>
                  <a:lnTo>
                    <a:pt x="90820" y="159253"/>
                  </a:lnTo>
                </a:path>
              </a:pathLst>
            </a:custGeom>
            <a:ln w="10327">
              <a:solidFill>
                <a:srgbClr val="000000"/>
              </a:solidFill>
            </a:ln>
          </p:spPr>
          <p:txBody>
            <a:bodyPr wrap="square" lIns="0" tIns="0" rIns="0" bIns="0" rtlCol="0"/>
            <a:lstStyle/>
            <a:p>
              <a:endParaRPr/>
            </a:p>
          </p:txBody>
        </p:sp>
        <p:sp>
          <p:nvSpPr>
            <p:cNvPr id="74" name="object 74"/>
            <p:cNvSpPr/>
            <p:nvPr/>
          </p:nvSpPr>
          <p:spPr>
            <a:xfrm>
              <a:off x="9322401" y="4780226"/>
              <a:ext cx="189865" cy="112395"/>
            </a:xfrm>
            <a:custGeom>
              <a:avLst/>
              <a:gdLst/>
              <a:ahLst/>
              <a:cxnLst/>
              <a:rect l="l" t="t" r="r" b="b"/>
              <a:pathLst>
                <a:path w="189865" h="112395">
                  <a:moveTo>
                    <a:pt x="27115" y="13797"/>
                  </a:moveTo>
                  <a:lnTo>
                    <a:pt x="0" y="66060"/>
                  </a:lnTo>
                  <a:lnTo>
                    <a:pt x="32815" y="82324"/>
                  </a:lnTo>
                  <a:lnTo>
                    <a:pt x="62857" y="104293"/>
                  </a:lnTo>
                  <a:lnTo>
                    <a:pt x="101681" y="112386"/>
                  </a:lnTo>
                  <a:lnTo>
                    <a:pt x="117935" y="109457"/>
                  </a:lnTo>
                  <a:lnTo>
                    <a:pt x="136885" y="101286"/>
                  </a:lnTo>
                  <a:lnTo>
                    <a:pt x="180614" y="101286"/>
                  </a:lnTo>
                  <a:lnTo>
                    <a:pt x="178559" y="35843"/>
                  </a:lnTo>
                  <a:lnTo>
                    <a:pt x="179720" y="27749"/>
                  </a:lnTo>
                  <a:lnTo>
                    <a:pt x="101681" y="27749"/>
                  </a:lnTo>
                  <a:lnTo>
                    <a:pt x="65939" y="24897"/>
                  </a:lnTo>
                  <a:lnTo>
                    <a:pt x="27115" y="13797"/>
                  </a:lnTo>
                  <a:close/>
                </a:path>
                <a:path w="189865" h="112395">
                  <a:moveTo>
                    <a:pt x="180614" y="101286"/>
                  </a:moveTo>
                  <a:lnTo>
                    <a:pt x="161766" y="101286"/>
                  </a:lnTo>
                  <a:lnTo>
                    <a:pt x="180870" y="109457"/>
                  </a:lnTo>
                  <a:lnTo>
                    <a:pt x="180614" y="101286"/>
                  </a:lnTo>
                  <a:close/>
                </a:path>
                <a:path w="189865" h="112395">
                  <a:moveTo>
                    <a:pt x="189652" y="0"/>
                  </a:moveTo>
                  <a:lnTo>
                    <a:pt x="150828" y="2929"/>
                  </a:lnTo>
                  <a:lnTo>
                    <a:pt x="125947" y="19733"/>
                  </a:lnTo>
                  <a:lnTo>
                    <a:pt x="101682" y="27749"/>
                  </a:lnTo>
                  <a:lnTo>
                    <a:pt x="179720" y="27749"/>
                  </a:lnTo>
                  <a:lnTo>
                    <a:pt x="180870" y="19733"/>
                  </a:lnTo>
                  <a:lnTo>
                    <a:pt x="189652" y="0"/>
                  </a:lnTo>
                  <a:close/>
                </a:path>
              </a:pathLst>
            </a:custGeom>
            <a:solidFill>
              <a:srgbClr val="FFCC00"/>
            </a:solidFill>
          </p:spPr>
          <p:txBody>
            <a:bodyPr wrap="square" lIns="0" tIns="0" rIns="0" bIns="0" rtlCol="0"/>
            <a:lstStyle/>
            <a:p>
              <a:endParaRPr/>
            </a:p>
          </p:txBody>
        </p:sp>
        <p:sp>
          <p:nvSpPr>
            <p:cNvPr id="75" name="object 75"/>
            <p:cNvSpPr/>
            <p:nvPr/>
          </p:nvSpPr>
          <p:spPr>
            <a:xfrm>
              <a:off x="9322401" y="4780226"/>
              <a:ext cx="189865" cy="112395"/>
            </a:xfrm>
            <a:custGeom>
              <a:avLst/>
              <a:gdLst/>
              <a:ahLst/>
              <a:cxnLst/>
              <a:rect l="l" t="t" r="r" b="b"/>
              <a:pathLst>
                <a:path w="189865" h="112395">
                  <a:moveTo>
                    <a:pt x="101682" y="27749"/>
                  </a:moveTo>
                  <a:lnTo>
                    <a:pt x="101682" y="27749"/>
                  </a:lnTo>
                  <a:lnTo>
                    <a:pt x="101681" y="27749"/>
                  </a:lnTo>
                </a:path>
                <a:path w="189865" h="112395">
                  <a:moveTo>
                    <a:pt x="27115" y="13797"/>
                  </a:moveTo>
                  <a:lnTo>
                    <a:pt x="0" y="66060"/>
                  </a:lnTo>
                  <a:lnTo>
                    <a:pt x="32815" y="82324"/>
                  </a:lnTo>
                  <a:lnTo>
                    <a:pt x="62858" y="104293"/>
                  </a:lnTo>
                  <a:lnTo>
                    <a:pt x="101681" y="112386"/>
                  </a:lnTo>
                </a:path>
                <a:path w="189865" h="112395">
                  <a:moveTo>
                    <a:pt x="161766" y="101286"/>
                  </a:moveTo>
                  <a:lnTo>
                    <a:pt x="161766" y="101286"/>
                  </a:lnTo>
                  <a:lnTo>
                    <a:pt x="180870" y="109457"/>
                  </a:lnTo>
                </a:path>
                <a:path w="189865" h="112395">
                  <a:moveTo>
                    <a:pt x="189652" y="0"/>
                  </a:moveTo>
                  <a:lnTo>
                    <a:pt x="150828" y="2929"/>
                  </a:lnTo>
                  <a:lnTo>
                    <a:pt x="125947" y="19733"/>
                  </a:lnTo>
                  <a:lnTo>
                    <a:pt x="101682" y="27749"/>
                  </a:lnTo>
                </a:path>
                <a:path w="189865" h="112395">
                  <a:moveTo>
                    <a:pt x="101681" y="27749"/>
                  </a:moveTo>
                  <a:lnTo>
                    <a:pt x="101681" y="27749"/>
                  </a:lnTo>
                </a:path>
              </a:pathLst>
            </a:custGeom>
            <a:ln w="10329">
              <a:solidFill>
                <a:srgbClr val="000000"/>
              </a:solidFill>
            </a:ln>
          </p:spPr>
          <p:txBody>
            <a:bodyPr wrap="square" lIns="0" tIns="0" rIns="0" bIns="0" rtlCol="0"/>
            <a:lstStyle/>
            <a:p>
              <a:endParaRPr/>
            </a:p>
          </p:txBody>
        </p:sp>
        <p:sp>
          <p:nvSpPr>
            <p:cNvPr id="76" name="object 76"/>
            <p:cNvSpPr/>
            <p:nvPr/>
          </p:nvSpPr>
          <p:spPr>
            <a:xfrm>
              <a:off x="9113722" y="4736828"/>
              <a:ext cx="231140" cy="109855"/>
            </a:xfrm>
            <a:custGeom>
              <a:avLst/>
              <a:gdLst/>
              <a:ahLst/>
              <a:cxnLst/>
              <a:rect l="l" t="t" r="r" b="b"/>
              <a:pathLst>
                <a:path w="231140" h="109854">
                  <a:moveTo>
                    <a:pt x="220137" y="79241"/>
                  </a:moveTo>
                  <a:lnTo>
                    <a:pt x="153755" y="79241"/>
                  </a:lnTo>
                  <a:lnTo>
                    <a:pt x="205751" y="109457"/>
                  </a:lnTo>
                  <a:lnTo>
                    <a:pt x="220137" y="79241"/>
                  </a:lnTo>
                  <a:close/>
                </a:path>
                <a:path w="231140" h="109854">
                  <a:moveTo>
                    <a:pt x="68096" y="0"/>
                  </a:moveTo>
                  <a:lnTo>
                    <a:pt x="21799" y="13951"/>
                  </a:lnTo>
                  <a:lnTo>
                    <a:pt x="0" y="101209"/>
                  </a:lnTo>
                  <a:lnTo>
                    <a:pt x="60084" y="84559"/>
                  </a:lnTo>
                  <a:lnTo>
                    <a:pt x="92977" y="79241"/>
                  </a:lnTo>
                  <a:lnTo>
                    <a:pt x="220137" y="79241"/>
                  </a:lnTo>
                  <a:lnTo>
                    <a:pt x="230633" y="57195"/>
                  </a:lnTo>
                  <a:lnTo>
                    <a:pt x="139812" y="2852"/>
                  </a:lnTo>
                  <a:lnTo>
                    <a:pt x="68096" y="0"/>
                  </a:lnTo>
                  <a:close/>
                </a:path>
              </a:pathLst>
            </a:custGeom>
            <a:solidFill>
              <a:srgbClr val="FFCC00"/>
            </a:solidFill>
          </p:spPr>
          <p:txBody>
            <a:bodyPr wrap="square" lIns="0" tIns="0" rIns="0" bIns="0" rtlCol="0"/>
            <a:lstStyle/>
            <a:p>
              <a:endParaRPr/>
            </a:p>
          </p:txBody>
        </p:sp>
        <p:sp>
          <p:nvSpPr>
            <p:cNvPr id="77" name="object 77"/>
            <p:cNvSpPr/>
            <p:nvPr/>
          </p:nvSpPr>
          <p:spPr>
            <a:xfrm>
              <a:off x="9113722" y="4736828"/>
              <a:ext cx="206375" cy="109855"/>
            </a:xfrm>
            <a:custGeom>
              <a:avLst/>
              <a:gdLst/>
              <a:ahLst/>
              <a:cxnLst/>
              <a:rect l="l" t="t" r="r" b="b"/>
              <a:pathLst>
                <a:path w="206375" h="109854">
                  <a:moveTo>
                    <a:pt x="153755" y="79241"/>
                  </a:moveTo>
                  <a:lnTo>
                    <a:pt x="153755" y="79241"/>
                  </a:lnTo>
                  <a:lnTo>
                    <a:pt x="205751" y="109457"/>
                  </a:lnTo>
                </a:path>
                <a:path w="206375" h="109854">
                  <a:moveTo>
                    <a:pt x="68096" y="0"/>
                  </a:moveTo>
                  <a:lnTo>
                    <a:pt x="21799" y="13951"/>
                  </a:lnTo>
                  <a:lnTo>
                    <a:pt x="0" y="101209"/>
                  </a:lnTo>
                </a:path>
              </a:pathLst>
            </a:custGeom>
            <a:ln w="10329">
              <a:solidFill>
                <a:srgbClr val="000000"/>
              </a:solidFill>
            </a:ln>
          </p:spPr>
          <p:txBody>
            <a:bodyPr wrap="square" lIns="0" tIns="0" rIns="0" bIns="0" rtlCol="0"/>
            <a:lstStyle/>
            <a:p>
              <a:endParaRPr/>
            </a:p>
          </p:txBody>
        </p:sp>
        <p:sp>
          <p:nvSpPr>
            <p:cNvPr id="78" name="object 78"/>
            <p:cNvSpPr/>
            <p:nvPr/>
          </p:nvSpPr>
          <p:spPr>
            <a:xfrm>
              <a:off x="8884090" y="4717712"/>
              <a:ext cx="255904" cy="145415"/>
            </a:xfrm>
            <a:custGeom>
              <a:avLst/>
              <a:gdLst/>
              <a:ahLst/>
              <a:cxnLst/>
              <a:rect l="l" t="t" r="r" b="b"/>
              <a:pathLst>
                <a:path w="255904" h="145414">
                  <a:moveTo>
                    <a:pt x="57927" y="0"/>
                  </a:moveTo>
                  <a:lnTo>
                    <a:pt x="30196" y="38233"/>
                  </a:lnTo>
                  <a:lnTo>
                    <a:pt x="19103" y="87411"/>
                  </a:lnTo>
                  <a:lnTo>
                    <a:pt x="0" y="144838"/>
                  </a:lnTo>
                  <a:lnTo>
                    <a:pt x="145667" y="139442"/>
                  </a:lnTo>
                  <a:lnTo>
                    <a:pt x="227705" y="120326"/>
                  </a:lnTo>
                  <a:lnTo>
                    <a:pt x="251517" y="43397"/>
                  </a:lnTo>
                  <a:lnTo>
                    <a:pt x="128874" y="43397"/>
                  </a:lnTo>
                  <a:lnTo>
                    <a:pt x="85042" y="27133"/>
                  </a:lnTo>
                  <a:lnTo>
                    <a:pt x="57927" y="0"/>
                  </a:lnTo>
                  <a:close/>
                </a:path>
                <a:path w="255904" h="145414">
                  <a:moveTo>
                    <a:pt x="255668" y="29985"/>
                  </a:moveTo>
                  <a:lnTo>
                    <a:pt x="175709" y="35380"/>
                  </a:lnTo>
                  <a:lnTo>
                    <a:pt x="128874" y="43397"/>
                  </a:lnTo>
                  <a:lnTo>
                    <a:pt x="251517" y="43397"/>
                  </a:lnTo>
                  <a:lnTo>
                    <a:pt x="255668" y="29985"/>
                  </a:lnTo>
                  <a:close/>
                </a:path>
              </a:pathLst>
            </a:custGeom>
            <a:solidFill>
              <a:srgbClr val="FFCC00"/>
            </a:solidFill>
          </p:spPr>
          <p:txBody>
            <a:bodyPr wrap="square" lIns="0" tIns="0" rIns="0" bIns="0" rtlCol="0"/>
            <a:lstStyle/>
            <a:p>
              <a:endParaRPr/>
            </a:p>
          </p:txBody>
        </p:sp>
        <p:sp>
          <p:nvSpPr>
            <p:cNvPr id="79" name="object 79"/>
            <p:cNvSpPr/>
            <p:nvPr/>
          </p:nvSpPr>
          <p:spPr>
            <a:xfrm>
              <a:off x="8884090" y="4717712"/>
              <a:ext cx="255904" cy="145415"/>
            </a:xfrm>
            <a:custGeom>
              <a:avLst/>
              <a:gdLst/>
              <a:ahLst/>
              <a:cxnLst/>
              <a:rect l="l" t="t" r="r" b="b"/>
              <a:pathLst>
                <a:path w="255904" h="145414">
                  <a:moveTo>
                    <a:pt x="128874" y="43397"/>
                  </a:moveTo>
                  <a:lnTo>
                    <a:pt x="128874" y="43397"/>
                  </a:lnTo>
                  <a:lnTo>
                    <a:pt x="128874" y="43397"/>
                  </a:lnTo>
                </a:path>
                <a:path w="255904" h="145414">
                  <a:moveTo>
                    <a:pt x="57927" y="0"/>
                  </a:moveTo>
                  <a:lnTo>
                    <a:pt x="30196" y="38233"/>
                  </a:lnTo>
                  <a:lnTo>
                    <a:pt x="19103" y="87411"/>
                  </a:lnTo>
                  <a:lnTo>
                    <a:pt x="0" y="144838"/>
                  </a:lnTo>
                </a:path>
                <a:path w="255904" h="145414">
                  <a:moveTo>
                    <a:pt x="255668" y="29985"/>
                  </a:moveTo>
                  <a:lnTo>
                    <a:pt x="175709" y="35380"/>
                  </a:lnTo>
                  <a:lnTo>
                    <a:pt x="128874" y="43397"/>
                  </a:lnTo>
                </a:path>
                <a:path w="255904" h="145414">
                  <a:moveTo>
                    <a:pt x="128874" y="43397"/>
                  </a:moveTo>
                  <a:lnTo>
                    <a:pt x="128874" y="43397"/>
                  </a:lnTo>
                </a:path>
              </a:pathLst>
            </a:custGeom>
            <a:ln w="10329">
              <a:solidFill>
                <a:srgbClr val="000000"/>
              </a:solidFill>
            </a:ln>
          </p:spPr>
          <p:txBody>
            <a:bodyPr wrap="square" lIns="0" tIns="0" rIns="0" bIns="0" rtlCol="0"/>
            <a:lstStyle/>
            <a:p>
              <a:endParaRPr/>
            </a:p>
          </p:txBody>
        </p:sp>
        <p:sp>
          <p:nvSpPr>
            <p:cNvPr id="80" name="object 80"/>
            <p:cNvSpPr/>
            <p:nvPr/>
          </p:nvSpPr>
          <p:spPr>
            <a:xfrm>
              <a:off x="9810395" y="4731664"/>
              <a:ext cx="475602" cy="232094"/>
            </a:xfrm>
            <a:prstGeom prst="rect">
              <a:avLst/>
            </a:prstGeom>
            <a:blipFill>
              <a:blip r:embed="rId2" cstate="print"/>
              <a:stretch>
                <a:fillRect/>
              </a:stretch>
            </a:blipFill>
          </p:spPr>
          <p:txBody>
            <a:bodyPr wrap="square" lIns="0" tIns="0" rIns="0" bIns="0" rtlCol="0"/>
            <a:lstStyle/>
            <a:p>
              <a:endParaRPr/>
            </a:p>
          </p:txBody>
        </p:sp>
        <p:sp>
          <p:nvSpPr>
            <p:cNvPr id="81" name="object 81"/>
            <p:cNvSpPr/>
            <p:nvPr/>
          </p:nvSpPr>
          <p:spPr>
            <a:xfrm>
              <a:off x="9632762" y="4761110"/>
              <a:ext cx="200025" cy="326390"/>
            </a:xfrm>
            <a:custGeom>
              <a:avLst/>
              <a:gdLst/>
              <a:ahLst/>
              <a:cxnLst/>
              <a:rect l="l" t="t" r="r" b="b"/>
              <a:pathLst>
                <a:path w="200025" h="326389">
                  <a:moveTo>
                    <a:pt x="199974" y="0"/>
                  </a:moveTo>
                  <a:lnTo>
                    <a:pt x="153909" y="30062"/>
                  </a:lnTo>
                  <a:lnTo>
                    <a:pt x="134189" y="79395"/>
                  </a:lnTo>
                  <a:lnTo>
                    <a:pt x="68250" y="139519"/>
                  </a:lnTo>
                  <a:lnTo>
                    <a:pt x="55000" y="216602"/>
                  </a:lnTo>
                  <a:lnTo>
                    <a:pt x="0" y="326060"/>
                  </a:lnTo>
                  <a:lnTo>
                    <a:pt x="8165" y="320125"/>
                  </a:lnTo>
                  <a:lnTo>
                    <a:pt x="175709" y="172588"/>
                  </a:lnTo>
                  <a:lnTo>
                    <a:pt x="191963" y="109457"/>
                  </a:lnTo>
                  <a:lnTo>
                    <a:pt x="197663" y="101440"/>
                  </a:lnTo>
                  <a:lnTo>
                    <a:pt x="199974" y="0"/>
                  </a:lnTo>
                  <a:close/>
                </a:path>
              </a:pathLst>
            </a:custGeom>
            <a:solidFill>
              <a:srgbClr val="FFCC00"/>
            </a:solidFill>
          </p:spPr>
          <p:txBody>
            <a:bodyPr wrap="square" lIns="0" tIns="0" rIns="0" bIns="0" rtlCol="0"/>
            <a:lstStyle/>
            <a:p>
              <a:endParaRPr/>
            </a:p>
          </p:txBody>
        </p:sp>
        <p:sp>
          <p:nvSpPr>
            <p:cNvPr id="82" name="object 82"/>
            <p:cNvSpPr/>
            <p:nvPr/>
          </p:nvSpPr>
          <p:spPr>
            <a:xfrm>
              <a:off x="9632762" y="4761110"/>
              <a:ext cx="200025" cy="326390"/>
            </a:xfrm>
            <a:custGeom>
              <a:avLst/>
              <a:gdLst/>
              <a:ahLst/>
              <a:cxnLst/>
              <a:rect l="l" t="t" r="r" b="b"/>
              <a:pathLst>
                <a:path w="200025" h="326389">
                  <a:moveTo>
                    <a:pt x="199974" y="0"/>
                  </a:moveTo>
                  <a:lnTo>
                    <a:pt x="153909" y="30062"/>
                  </a:lnTo>
                  <a:lnTo>
                    <a:pt x="134189" y="79395"/>
                  </a:lnTo>
                  <a:lnTo>
                    <a:pt x="68250" y="139519"/>
                  </a:lnTo>
                  <a:lnTo>
                    <a:pt x="55000" y="216602"/>
                  </a:lnTo>
                  <a:lnTo>
                    <a:pt x="0" y="326060"/>
                  </a:lnTo>
                </a:path>
              </a:pathLst>
            </a:custGeom>
            <a:ln w="10327">
              <a:solidFill>
                <a:srgbClr val="000000"/>
              </a:solidFill>
            </a:ln>
          </p:spPr>
          <p:txBody>
            <a:bodyPr wrap="square" lIns="0" tIns="0" rIns="0" bIns="0" rtlCol="0"/>
            <a:lstStyle/>
            <a:p>
              <a:endParaRPr/>
            </a:p>
          </p:txBody>
        </p:sp>
        <p:sp>
          <p:nvSpPr>
            <p:cNvPr id="83" name="object 83"/>
            <p:cNvSpPr/>
            <p:nvPr/>
          </p:nvSpPr>
          <p:spPr>
            <a:xfrm>
              <a:off x="9492333" y="4914582"/>
              <a:ext cx="206375" cy="292735"/>
            </a:xfrm>
            <a:custGeom>
              <a:avLst/>
              <a:gdLst/>
              <a:ahLst/>
              <a:cxnLst/>
              <a:rect l="l" t="t" r="r" b="b"/>
              <a:pathLst>
                <a:path w="206375" h="292735">
                  <a:moveTo>
                    <a:pt x="7103" y="280977"/>
                  </a:moveTo>
                  <a:lnTo>
                    <a:pt x="2926" y="284358"/>
                  </a:lnTo>
                  <a:lnTo>
                    <a:pt x="0" y="292397"/>
                  </a:lnTo>
                  <a:lnTo>
                    <a:pt x="7103" y="280977"/>
                  </a:lnTo>
                  <a:close/>
                </a:path>
                <a:path w="206375" h="292735">
                  <a:moveTo>
                    <a:pt x="93516" y="22045"/>
                  </a:moveTo>
                  <a:lnTo>
                    <a:pt x="85505" y="90340"/>
                  </a:lnTo>
                  <a:lnTo>
                    <a:pt x="74643" y="161488"/>
                  </a:lnTo>
                  <a:lnTo>
                    <a:pt x="52612" y="207815"/>
                  </a:lnTo>
                  <a:lnTo>
                    <a:pt x="7258" y="280837"/>
                  </a:lnTo>
                  <a:lnTo>
                    <a:pt x="140428" y="172588"/>
                  </a:lnTo>
                  <a:lnTo>
                    <a:pt x="142662" y="161488"/>
                  </a:lnTo>
                  <a:lnTo>
                    <a:pt x="164693" y="114622"/>
                  </a:lnTo>
                  <a:lnTo>
                    <a:pt x="192425" y="60278"/>
                  </a:lnTo>
                  <a:lnTo>
                    <a:pt x="199414" y="30062"/>
                  </a:lnTo>
                  <a:lnTo>
                    <a:pt x="115547" y="30062"/>
                  </a:lnTo>
                  <a:lnTo>
                    <a:pt x="93516" y="22045"/>
                  </a:lnTo>
                  <a:close/>
                </a:path>
                <a:path w="206375" h="292735">
                  <a:moveTo>
                    <a:pt x="206367" y="0"/>
                  </a:moveTo>
                  <a:lnTo>
                    <a:pt x="175786" y="22045"/>
                  </a:lnTo>
                  <a:lnTo>
                    <a:pt x="151521" y="30062"/>
                  </a:lnTo>
                  <a:lnTo>
                    <a:pt x="199414" y="30062"/>
                  </a:lnTo>
                  <a:lnTo>
                    <a:pt x="206367" y="0"/>
                  </a:lnTo>
                  <a:close/>
                </a:path>
              </a:pathLst>
            </a:custGeom>
            <a:solidFill>
              <a:srgbClr val="00CC00"/>
            </a:solidFill>
          </p:spPr>
          <p:txBody>
            <a:bodyPr wrap="square" lIns="0" tIns="0" rIns="0" bIns="0" rtlCol="0"/>
            <a:lstStyle/>
            <a:p>
              <a:endParaRPr/>
            </a:p>
          </p:txBody>
        </p:sp>
        <p:sp>
          <p:nvSpPr>
            <p:cNvPr id="84" name="object 84"/>
            <p:cNvSpPr/>
            <p:nvPr/>
          </p:nvSpPr>
          <p:spPr>
            <a:xfrm>
              <a:off x="9487170" y="4909416"/>
              <a:ext cx="216697" cy="302726"/>
            </a:xfrm>
            <a:prstGeom prst="rect">
              <a:avLst/>
            </a:prstGeom>
            <a:blipFill>
              <a:blip r:embed="rId3" cstate="print"/>
              <a:stretch>
                <a:fillRect/>
              </a:stretch>
            </a:blipFill>
          </p:spPr>
          <p:txBody>
            <a:bodyPr wrap="square" lIns="0" tIns="0" rIns="0" bIns="0" rtlCol="0"/>
            <a:lstStyle/>
            <a:p>
              <a:endParaRPr/>
            </a:p>
          </p:txBody>
        </p:sp>
        <p:sp>
          <p:nvSpPr>
            <p:cNvPr id="85" name="object 85"/>
            <p:cNvSpPr/>
            <p:nvPr/>
          </p:nvSpPr>
          <p:spPr>
            <a:xfrm>
              <a:off x="9393501" y="4895465"/>
              <a:ext cx="192405" cy="347980"/>
            </a:xfrm>
            <a:custGeom>
              <a:avLst/>
              <a:gdLst/>
              <a:ahLst/>
              <a:cxnLst/>
              <a:rect l="l" t="t" r="r" b="b"/>
              <a:pathLst>
                <a:path w="192404" h="347979">
                  <a:moveTo>
                    <a:pt x="107459" y="0"/>
                  </a:moveTo>
                  <a:lnTo>
                    <a:pt x="74566" y="191705"/>
                  </a:lnTo>
                  <a:lnTo>
                    <a:pt x="49685" y="268078"/>
                  </a:lnTo>
                  <a:lnTo>
                    <a:pt x="0" y="344429"/>
                  </a:lnTo>
                  <a:lnTo>
                    <a:pt x="32892" y="347489"/>
                  </a:lnTo>
                  <a:lnTo>
                    <a:pt x="65785" y="339264"/>
                  </a:lnTo>
                  <a:lnTo>
                    <a:pt x="107459" y="298117"/>
                  </a:lnTo>
                  <a:lnTo>
                    <a:pt x="167544" y="191705"/>
                  </a:lnTo>
                  <a:lnTo>
                    <a:pt x="192348" y="41162"/>
                  </a:lnTo>
                  <a:lnTo>
                    <a:pt x="107459" y="0"/>
                  </a:lnTo>
                  <a:close/>
                </a:path>
              </a:pathLst>
            </a:custGeom>
            <a:solidFill>
              <a:srgbClr val="00CC00"/>
            </a:solidFill>
          </p:spPr>
          <p:txBody>
            <a:bodyPr wrap="square" lIns="0" tIns="0" rIns="0" bIns="0" rtlCol="0"/>
            <a:lstStyle/>
            <a:p>
              <a:endParaRPr/>
            </a:p>
          </p:txBody>
        </p:sp>
        <p:sp>
          <p:nvSpPr>
            <p:cNvPr id="86" name="object 86"/>
            <p:cNvSpPr/>
            <p:nvPr/>
          </p:nvSpPr>
          <p:spPr>
            <a:xfrm>
              <a:off x="9393501" y="4895465"/>
              <a:ext cx="107950" cy="347980"/>
            </a:xfrm>
            <a:custGeom>
              <a:avLst/>
              <a:gdLst/>
              <a:ahLst/>
              <a:cxnLst/>
              <a:rect l="l" t="t" r="r" b="b"/>
              <a:pathLst>
                <a:path w="107950" h="347979">
                  <a:moveTo>
                    <a:pt x="107459" y="0"/>
                  </a:moveTo>
                  <a:lnTo>
                    <a:pt x="74566" y="191705"/>
                  </a:lnTo>
                  <a:lnTo>
                    <a:pt x="49685" y="268078"/>
                  </a:lnTo>
                  <a:lnTo>
                    <a:pt x="0" y="344429"/>
                  </a:lnTo>
                  <a:lnTo>
                    <a:pt x="32892" y="347489"/>
                  </a:lnTo>
                </a:path>
              </a:pathLst>
            </a:custGeom>
            <a:ln w="10326">
              <a:solidFill>
                <a:srgbClr val="000000"/>
              </a:solidFill>
            </a:ln>
          </p:spPr>
          <p:txBody>
            <a:bodyPr wrap="square" lIns="0" tIns="0" rIns="0" bIns="0" rtlCol="0"/>
            <a:lstStyle/>
            <a:p>
              <a:endParaRPr/>
            </a:p>
          </p:txBody>
        </p:sp>
        <p:sp>
          <p:nvSpPr>
            <p:cNvPr id="87" name="object 87"/>
            <p:cNvSpPr/>
            <p:nvPr/>
          </p:nvSpPr>
          <p:spPr>
            <a:xfrm>
              <a:off x="9258695" y="4846286"/>
              <a:ext cx="240029" cy="393700"/>
            </a:xfrm>
            <a:custGeom>
              <a:avLst/>
              <a:gdLst/>
              <a:ahLst/>
              <a:cxnLst/>
              <a:rect l="l" t="t" r="r" b="b"/>
              <a:pathLst>
                <a:path w="240029" h="393700">
                  <a:moveTo>
                    <a:pt x="57927" y="0"/>
                  </a:moveTo>
                  <a:lnTo>
                    <a:pt x="38824" y="49178"/>
                  </a:lnTo>
                  <a:lnTo>
                    <a:pt x="33662" y="57195"/>
                  </a:lnTo>
                  <a:lnTo>
                    <a:pt x="13942" y="131426"/>
                  </a:lnTo>
                  <a:lnTo>
                    <a:pt x="0" y="234948"/>
                  </a:lnTo>
                  <a:lnTo>
                    <a:pt x="35973" y="284358"/>
                  </a:lnTo>
                  <a:lnTo>
                    <a:pt x="74566" y="350364"/>
                  </a:lnTo>
                  <a:lnTo>
                    <a:pt x="110540" y="382701"/>
                  </a:lnTo>
                  <a:lnTo>
                    <a:pt x="134805" y="393608"/>
                  </a:lnTo>
                  <a:lnTo>
                    <a:pt x="170548" y="333522"/>
                  </a:lnTo>
                  <a:lnTo>
                    <a:pt x="184491" y="311514"/>
                  </a:lnTo>
                  <a:lnTo>
                    <a:pt x="198279" y="276110"/>
                  </a:lnTo>
                  <a:lnTo>
                    <a:pt x="214533" y="210667"/>
                  </a:lnTo>
                  <a:lnTo>
                    <a:pt x="239414" y="46326"/>
                  </a:lnTo>
                  <a:lnTo>
                    <a:pt x="151444" y="46326"/>
                  </a:lnTo>
                  <a:lnTo>
                    <a:pt x="123712" y="41162"/>
                  </a:lnTo>
                  <a:lnTo>
                    <a:pt x="96520" y="16264"/>
                  </a:lnTo>
                  <a:lnTo>
                    <a:pt x="57927" y="0"/>
                  </a:lnTo>
                  <a:close/>
                </a:path>
                <a:path w="240029" h="393700">
                  <a:moveTo>
                    <a:pt x="198279" y="30062"/>
                  </a:moveTo>
                  <a:lnTo>
                    <a:pt x="178790" y="43397"/>
                  </a:lnTo>
                  <a:lnTo>
                    <a:pt x="151444" y="46326"/>
                  </a:lnTo>
                  <a:lnTo>
                    <a:pt x="239414" y="46326"/>
                  </a:lnTo>
                  <a:lnTo>
                    <a:pt x="222544" y="32297"/>
                  </a:lnTo>
                  <a:lnTo>
                    <a:pt x="198279" y="30062"/>
                  </a:lnTo>
                  <a:close/>
                </a:path>
              </a:pathLst>
            </a:custGeom>
            <a:solidFill>
              <a:srgbClr val="00CC00"/>
            </a:solidFill>
          </p:spPr>
          <p:txBody>
            <a:bodyPr wrap="square" lIns="0" tIns="0" rIns="0" bIns="0" rtlCol="0"/>
            <a:lstStyle/>
            <a:p>
              <a:endParaRPr/>
            </a:p>
          </p:txBody>
        </p:sp>
        <p:sp>
          <p:nvSpPr>
            <p:cNvPr id="88" name="object 88"/>
            <p:cNvSpPr/>
            <p:nvPr/>
          </p:nvSpPr>
          <p:spPr>
            <a:xfrm>
              <a:off x="9258696" y="4846286"/>
              <a:ext cx="198755" cy="393700"/>
            </a:xfrm>
            <a:custGeom>
              <a:avLst/>
              <a:gdLst/>
              <a:ahLst/>
              <a:cxnLst/>
              <a:rect l="l" t="t" r="r" b="b"/>
              <a:pathLst>
                <a:path w="198754" h="393700">
                  <a:moveTo>
                    <a:pt x="151444" y="46326"/>
                  </a:moveTo>
                  <a:lnTo>
                    <a:pt x="151444" y="46326"/>
                  </a:lnTo>
                  <a:lnTo>
                    <a:pt x="151444" y="46326"/>
                  </a:lnTo>
                </a:path>
                <a:path w="198754" h="393700">
                  <a:moveTo>
                    <a:pt x="57927" y="0"/>
                  </a:moveTo>
                  <a:lnTo>
                    <a:pt x="38824" y="49178"/>
                  </a:lnTo>
                  <a:lnTo>
                    <a:pt x="33662" y="57195"/>
                  </a:lnTo>
                  <a:lnTo>
                    <a:pt x="13942" y="131426"/>
                  </a:lnTo>
                  <a:lnTo>
                    <a:pt x="0" y="234948"/>
                  </a:lnTo>
                  <a:lnTo>
                    <a:pt x="35973" y="284358"/>
                  </a:lnTo>
                  <a:lnTo>
                    <a:pt x="74566" y="350364"/>
                  </a:lnTo>
                  <a:lnTo>
                    <a:pt x="110540" y="382701"/>
                  </a:lnTo>
                  <a:lnTo>
                    <a:pt x="134805" y="393608"/>
                  </a:lnTo>
                </a:path>
                <a:path w="198754" h="393700">
                  <a:moveTo>
                    <a:pt x="198279" y="30062"/>
                  </a:moveTo>
                  <a:lnTo>
                    <a:pt x="178790" y="43397"/>
                  </a:lnTo>
                  <a:lnTo>
                    <a:pt x="151444" y="46326"/>
                  </a:lnTo>
                </a:path>
                <a:path w="198754" h="393700">
                  <a:moveTo>
                    <a:pt x="151444" y="46326"/>
                  </a:moveTo>
                  <a:lnTo>
                    <a:pt x="151444" y="46326"/>
                  </a:lnTo>
                </a:path>
              </a:pathLst>
            </a:custGeom>
            <a:ln w="10329">
              <a:solidFill>
                <a:srgbClr val="000000"/>
              </a:solidFill>
            </a:ln>
          </p:spPr>
          <p:txBody>
            <a:bodyPr wrap="square" lIns="0" tIns="0" rIns="0" bIns="0" rtlCol="0"/>
            <a:lstStyle/>
            <a:p>
              <a:endParaRPr/>
            </a:p>
          </p:txBody>
        </p:sp>
        <p:sp>
          <p:nvSpPr>
            <p:cNvPr id="89" name="object 89"/>
            <p:cNvSpPr/>
            <p:nvPr/>
          </p:nvSpPr>
          <p:spPr>
            <a:xfrm>
              <a:off x="9094001" y="4816070"/>
              <a:ext cx="220345" cy="262890"/>
            </a:xfrm>
            <a:custGeom>
              <a:avLst/>
              <a:gdLst/>
              <a:ahLst/>
              <a:cxnLst/>
              <a:rect l="l" t="t" r="r" b="b"/>
              <a:pathLst>
                <a:path w="220345" h="262889">
                  <a:moveTo>
                    <a:pt x="145744" y="0"/>
                  </a:moveTo>
                  <a:lnTo>
                    <a:pt x="82655" y="3006"/>
                  </a:lnTo>
                  <a:lnTo>
                    <a:pt x="16638" y="19116"/>
                  </a:lnTo>
                  <a:lnTo>
                    <a:pt x="0" y="73614"/>
                  </a:lnTo>
                  <a:lnTo>
                    <a:pt x="27731" y="76543"/>
                  </a:lnTo>
                  <a:lnTo>
                    <a:pt x="54923" y="90495"/>
                  </a:lnTo>
                  <a:lnTo>
                    <a:pt x="96597" y="125722"/>
                  </a:lnTo>
                  <a:lnTo>
                    <a:pt x="134651" y="194017"/>
                  </a:lnTo>
                  <a:lnTo>
                    <a:pt x="145744" y="232250"/>
                  </a:lnTo>
                  <a:lnTo>
                    <a:pt x="148594" y="243196"/>
                  </a:lnTo>
                  <a:lnTo>
                    <a:pt x="164693" y="262312"/>
                  </a:lnTo>
                  <a:lnTo>
                    <a:pt x="178636" y="163955"/>
                  </a:lnTo>
                  <a:lnTo>
                    <a:pt x="195506" y="90495"/>
                  </a:lnTo>
                  <a:lnTo>
                    <a:pt x="219771" y="30216"/>
                  </a:lnTo>
                  <a:lnTo>
                    <a:pt x="181486" y="5318"/>
                  </a:lnTo>
                  <a:lnTo>
                    <a:pt x="145744" y="0"/>
                  </a:lnTo>
                  <a:close/>
                </a:path>
              </a:pathLst>
            </a:custGeom>
            <a:solidFill>
              <a:srgbClr val="00CC00"/>
            </a:solidFill>
          </p:spPr>
          <p:txBody>
            <a:bodyPr wrap="square" lIns="0" tIns="0" rIns="0" bIns="0" rtlCol="0"/>
            <a:lstStyle/>
            <a:p>
              <a:endParaRPr/>
            </a:p>
          </p:txBody>
        </p:sp>
        <p:sp>
          <p:nvSpPr>
            <p:cNvPr id="90" name="object 90"/>
            <p:cNvSpPr/>
            <p:nvPr/>
          </p:nvSpPr>
          <p:spPr>
            <a:xfrm>
              <a:off x="9094001" y="4816069"/>
              <a:ext cx="165100" cy="262890"/>
            </a:xfrm>
            <a:custGeom>
              <a:avLst/>
              <a:gdLst/>
              <a:ahLst/>
              <a:cxnLst/>
              <a:rect l="l" t="t" r="r" b="b"/>
              <a:pathLst>
                <a:path w="165100" h="262889">
                  <a:moveTo>
                    <a:pt x="145744" y="0"/>
                  </a:moveTo>
                  <a:lnTo>
                    <a:pt x="82655" y="3006"/>
                  </a:lnTo>
                  <a:lnTo>
                    <a:pt x="16638" y="19116"/>
                  </a:lnTo>
                  <a:lnTo>
                    <a:pt x="0" y="73614"/>
                  </a:lnTo>
                  <a:lnTo>
                    <a:pt x="27731" y="76543"/>
                  </a:lnTo>
                  <a:lnTo>
                    <a:pt x="54923" y="90495"/>
                  </a:lnTo>
                  <a:lnTo>
                    <a:pt x="96597" y="125722"/>
                  </a:lnTo>
                  <a:lnTo>
                    <a:pt x="134651" y="194017"/>
                  </a:lnTo>
                  <a:lnTo>
                    <a:pt x="145744" y="232250"/>
                  </a:lnTo>
                  <a:lnTo>
                    <a:pt x="148594" y="243196"/>
                  </a:lnTo>
                  <a:lnTo>
                    <a:pt x="164693" y="262312"/>
                  </a:lnTo>
                </a:path>
              </a:pathLst>
            </a:custGeom>
            <a:ln w="10328">
              <a:solidFill>
                <a:srgbClr val="000000"/>
              </a:solidFill>
            </a:ln>
          </p:spPr>
          <p:txBody>
            <a:bodyPr wrap="square" lIns="0" tIns="0" rIns="0" bIns="0" rtlCol="0"/>
            <a:lstStyle/>
            <a:p>
              <a:endParaRPr/>
            </a:p>
          </p:txBody>
        </p:sp>
        <p:sp>
          <p:nvSpPr>
            <p:cNvPr id="91" name="object 91"/>
            <p:cNvSpPr/>
            <p:nvPr/>
          </p:nvSpPr>
          <p:spPr>
            <a:xfrm>
              <a:off x="8795118" y="4838038"/>
              <a:ext cx="313055" cy="238125"/>
            </a:xfrm>
            <a:custGeom>
              <a:avLst/>
              <a:gdLst/>
              <a:ahLst/>
              <a:cxnLst/>
              <a:rect l="l" t="t" r="r" b="b"/>
              <a:pathLst>
                <a:path w="313054" h="238125">
                  <a:moveTo>
                    <a:pt x="312672" y="0"/>
                  </a:moveTo>
                  <a:lnTo>
                    <a:pt x="222082" y="21428"/>
                  </a:lnTo>
                  <a:lnTo>
                    <a:pt x="82038" y="24512"/>
                  </a:lnTo>
                  <a:lnTo>
                    <a:pt x="43985" y="139674"/>
                  </a:lnTo>
                  <a:lnTo>
                    <a:pt x="0" y="238031"/>
                  </a:lnTo>
                  <a:lnTo>
                    <a:pt x="76877" y="186000"/>
                  </a:lnTo>
                  <a:lnTo>
                    <a:pt x="158916" y="109457"/>
                  </a:lnTo>
                  <a:lnTo>
                    <a:pt x="205828" y="68526"/>
                  </a:lnTo>
                  <a:lnTo>
                    <a:pt x="249737" y="49410"/>
                  </a:lnTo>
                  <a:lnTo>
                    <a:pt x="296649" y="49410"/>
                  </a:lnTo>
                  <a:lnTo>
                    <a:pt x="312672" y="0"/>
                  </a:lnTo>
                  <a:close/>
                </a:path>
              </a:pathLst>
            </a:custGeom>
            <a:solidFill>
              <a:srgbClr val="00CC00"/>
            </a:solidFill>
          </p:spPr>
          <p:txBody>
            <a:bodyPr wrap="square" lIns="0" tIns="0" rIns="0" bIns="0" rtlCol="0"/>
            <a:lstStyle/>
            <a:p>
              <a:endParaRPr/>
            </a:p>
          </p:txBody>
        </p:sp>
        <p:sp>
          <p:nvSpPr>
            <p:cNvPr id="92" name="object 92"/>
            <p:cNvSpPr/>
            <p:nvPr/>
          </p:nvSpPr>
          <p:spPr>
            <a:xfrm>
              <a:off x="8795118" y="4838038"/>
              <a:ext cx="313055" cy="238125"/>
            </a:xfrm>
            <a:custGeom>
              <a:avLst/>
              <a:gdLst/>
              <a:ahLst/>
              <a:cxnLst/>
              <a:rect l="l" t="t" r="r" b="b"/>
              <a:pathLst>
                <a:path w="313054" h="238125">
                  <a:moveTo>
                    <a:pt x="312672" y="0"/>
                  </a:moveTo>
                  <a:lnTo>
                    <a:pt x="222082" y="21428"/>
                  </a:lnTo>
                  <a:lnTo>
                    <a:pt x="82038" y="24512"/>
                  </a:lnTo>
                  <a:lnTo>
                    <a:pt x="43985" y="139674"/>
                  </a:lnTo>
                  <a:lnTo>
                    <a:pt x="0" y="238031"/>
                  </a:lnTo>
                </a:path>
              </a:pathLst>
            </a:custGeom>
            <a:ln w="10330">
              <a:solidFill>
                <a:srgbClr val="000000"/>
              </a:solidFill>
            </a:ln>
          </p:spPr>
          <p:txBody>
            <a:bodyPr wrap="square" lIns="0" tIns="0" rIns="0" bIns="0" rtlCol="0"/>
            <a:lstStyle/>
            <a:p>
              <a:endParaRPr/>
            </a:p>
          </p:txBody>
        </p:sp>
        <p:sp>
          <p:nvSpPr>
            <p:cNvPr id="93" name="object 93"/>
            <p:cNvSpPr/>
            <p:nvPr/>
          </p:nvSpPr>
          <p:spPr>
            <a:xfrm>
              <a:off x="10055359" y="4949808"/>
              <a:ext cx="193040" cy="71755"/>
            </a:xfrm>
            <a:custGeom>
              <a:avLst/>
              <a:gdLst/>
              <a:ahLst/>
              <a:cxnLst/>
              <a:rect l="l" t="t" r="r" b="b"/>
              <a:pathLst>
                <a:path w="193040" h="71754">
                  <a:moveTo>
                    <a:pt x="85659" y="0"/>
                  </a:moveTo>
                  <a:lnTo>
                    <a:pt x="49685" y="33068"/>
                  </a:lnTo>
                  <a:lnTo>
                    <a:pt x="0" y="71378"/>
                  </a:lnTo>
                  <a:lnTo>
                    <a:pt x="148594" y="71378"/>
                  </a:lnTo>
                  <a:lnTo>
                    <a:pt x="181640" y="33068"/>
                  </a:lnTo>
                  <a:lnTo>
                    <a:pt x="184491" y="25051"/>
                  </a:lnTo>
                  <a:lnTo>
                    <a:pt x="189742" y="8787"/>
                  </a:lnTo>
                  <a:lnTo>
                    <a:pt x="134805" y="8787"/>
                  </a:lnTo>
                  <a:lnTo>
                    <a:pt x="112774" y="5935"/>
                  </a:lnTo>
                  <a:lnTo>
                    <a:pt x="85659" y="0"/>
                  </a:lnTo>
                  <a:close/>
                </a:path>
                <a:path w="193040" h="71754">
                  <a:moveTo>
                    <a:pt x="192579" y="0"/>
                  </a:moveTo>
                  <a:lnTo>
                    <a:pt x="134805" y="8787"/>
                  </a:lnTo>
                  <a:lnTo>
                    <a:pt x="189742" y="8787"/>
                  </a:lnTo>
                  <a:lnTo>
                    <a:pt x="192579" y="0"/>
                  </a:lnTo>
                  <a:close/>
                </a:path>
              </a:pathLst>
            </a:custGeom>
            <a:solidFill>
              <a:srgbClr val="00CC00"/>
            </a:solidFill>
          </p:spPr>
          <p:txBody>
            <a:bodyPr wrap="square" lIns="0" tIns="0" rIns="0" bIns="0" rtlCol="0"/>
            <a:lstStyle/>
            <a:p>
              <a:endParaRPr/>
            </a:p>
          </p:txBody>
        </p:sp>
        <p:sp>
          <p:nvSpPr>
            <p:cNvPr id="94" name="object 94"/>
            <p:cNvSpPr/>
            <p:nvPr/>
          </p:nvSpPr>
          <p:spPr>
            <a:xfrm>
              <a:off x="10055359" y="4949808"/>
              <a:ext cx="193040" cy="71755"/>
            </a:xfrm>
            <a:custGeom>
              <a:avLst/>
              <a:gdLst/>
              <a:ahLst/>
              <a:cxnLst/>
              <a:rect l="l" t="t" r="r" b="b"/>
              <a:pathLst>
                <a:path w="193040" h="71754">
                  <a:moveTo>
                    <a:pt x="134805" y="8787"/>
                  </a:moveTo>
                  <a:lnTo>
                    <a:pt x="134805" y="8787"/>
                  </a:lnTo>
                  <a:lnTo>
                    <a:pt x="134805" y="8787"/>
                  </a:lnTo>
                </a:path>
                <a:path w="193040" h="71754">
                  <a:moveTo>
                    <a:pt x="85659" y="0"/>
                  </a:moveTo>
                  <a:lnTo>
                    <a:pt x="49685" y="33068"/>
                  </a:lnTo>
                  <a:lnTo>
                    <a:pt x="0" y="71378"/>
                  </a:lnTo>
                </a:path>
                <a:path w="193040" h="71754">
                  <a:moveTo>
                    <a:pt x="192579" y="0"/>
                  </a:moveTo>
                  <a:lnTo>
                    <a:pt x="134805" y="8787"/>
                  </a:lnTo>
                </a:path>
                <a:path w="193040" h="71754">
                  <a:moveTo>
                    <a:pt x="134805" y="8787"/>
                  </a:moveTo>
                  <a:lnTo>
                    <a:pt x="134805" y="8787"/>
                  </a:lnTo>
                </a:path>
              </a:pathLst>
            </a:custGeom>
            <a:ln w="10329">
              <a:solidFill>
                <a:srgbClr val="000000"/>
              </a:solidFill>
            </a:ln>
          </p:spPr>
          <p:txBody>
            <a:bodyPr wrap="square" lIns="0" tIns="0" rIns="0" bIns="0" rtlCol="0"/>
            <a:lstStyle/>
            <a:p>
              <a:endParaRPr/>
            </a:p>
          </p:txBody>
        </p:sp>
        <p:sp>
          <p:nvSpPr>
            <p:cNvPr id="95" name="object 95"/>
            <p:cNvSpPr/>
            <p:nvPr/>
          </p:nvSpPr>
          <p:spPr>
            <a:xfrm>
              <a:off x="9984182" y="4914581"/>
              <a:ext cx="156845" cy="104139"/>
            </a:xfrm>
            <a:custGeom>
              <a:avLst/>
              <a:gdLst/>
              <a:ahLst/>
              <a:cxnLst/>
              <a:rect l="l" t="t" r="r" b="b"/>
              <a:pathLst>
                <a:path w="156845" h="104139">
                  <a:moveTo>
                    <a:pt x="27346" y="0"/>
                  </a:moveTo>
                  <a:lnTo>
                    <a:pt x="16253" y="57195"/>
                  </a:lnTo>
                  <a:lnTo>
                    <a:pt x="11092" y="76389"/>
                  </a:lnTo>
                  <a:lnTo>
                    <a:pt x="0" y="98357"/>
                  </a:lnTo>
                  <a:lnTo>
                    <a:pt x="74027" y="103753"/>
                  </a:lnTo>
                  <a:lnTo>
                    <a:pt x="156836" y="32914"/>
                  </a:lnTo>
                  <a:lnTo>
                    <a:pt x="27346" y="0"/>
                  </a:lnTo>
                  <a:close/>
                </a:path>
              </a:pathLst>
            </a:custGeom>
            <a:solidFill>
              <a:srgbClr val="00CC00"/>
            </a:solidFill>
          </p:spPr>
          <p:txBody>
            <a:bodyPr wrap="square" lIns="0" tIns="0" rIns="0" bIns="0" rtlCol="0"/>
            <a:lstStyle/>
            <a:p>
              <a:endParaRPr/>
            </a:p>
          </p:txBody>
        </p:sp>
        <p:sp>
          <p:nvSpPr>
            <p:cNvPr id="96" name="object 96"/>
            <p:cNvSpPr/>
            <p:nvPr/>
          </p:nvSpPr>
          <p:spPr>
            <a:xfrm>
              <a:off x="9984182" y="4914581"/>
              <a:ext cx="74295" cy="104139"/>
            </a:xfrm>
            <a:custGeom>
              <a:avLst/>
              <a:gdLst/>
              <a:ahLst/>
              <a:cxnLst/>
              <a:rect l="l" t="t" r="r" b="b"/>
              <a:pathLst>
                <a:path w="74295" h="104139">
                  <a:moveTo>
                    <a:pt x="27346" y="0"/>
                  </a:moveTo>
                  <a:lnTo>
                    <a:pt x="16253" y="57195"/>
                  </a:lnTo>
                  <a:lnTo>
                    <a:pt x="11092" y="76389"/>
                  </a:lnTo>
                  <a:lnTo>
                    <a:pt x="0" y="98357"/>
                  </a:lnTo>
                  <a:lnTo>
                    <a:pt x="74027" y="103753"/>
                  </a:lnTo>
                </a:path>
              </a:pathLst>
            </a:custGeom>
            <a:ln w="10328">
              <a:solidFill>
                <a:srgbClr val="000000"/>
              </a:solidFill>
            </a:ln>
          </p:spPr>
          <p:txBody>
            <a:bodyPr wrap="square" lIns="0" tIns="0" rIns="0" bIns="0" rtlCol="0"/>
            <a:lstStyle/>
            <a:p>
              <a:endParaRPr/>
            </a:p>
          </p:txBody>
        </p:sp>
        <p:sp>
          <p:nvSpPr>
            <p:cNvPr id="97" name="object 97"/>
            <p:cNvSpPr/>
            <p:nvPr/>
          </p:nvSpPr>
          <p:spPr>
            <a:xfrm>
              <a:off x="9860468" y="4895465"/>
              <a:ext cx="154305" cy="117475"/>
            </a:xfrm>
            <a:custGeom>
              <a:avLst/>
              <a:gdLst/>
              <a:ahLst/>
              <a:cxnLst/>
              <a:rect l="l" t="t" r="r" b="b"/>
              <a:pathLst>
                <a:path w="154304" h="117475">
                  <a:moveTo>
                    <a:pt x="71716" y="0"/>
                  </a:moveTo>
                  <a:lnTo>
                    <a:pt x="30196" y="38233"/>
                  </a:lnTo>
                  <a:lnTo>
                    <a:pt x="13942" y="73459"/>
                  </a:lnTo>
                  <a:lnTo>
                    <a:pt x="0" y="101441"/>
                  </a:lnTo>
                  <a:lnTo>
                    <a:pt x="66016" y="117474"/>
                  </a:lnTo>
                  <a:lnTo>
                    <a:pt x="120862" y="117474"/>
                  </a:lnTo>
                  <a:lnTo>
                    <a:pt x="131955" y="95505"/>
                  </a:lnTo>
                  <a:lnTo>
                    <a:pt x="131955" y="87411"/>
                  </a:lnTo>
                  <a:lnTo>
                    <a:pt x="142893" y="54343"/>
                  </a:lnTo>
                  <a:lnTo>
                    <a:pt x="145744" y="30062"/>
                  </a:lnTo>
                  <a:lnTo>
                    <a:pt x="153986" y="16264"/>
                  </a:lnTo>
                  <a:lnTo>
                    <a:pt x="71716" y="0"/>
                  </a:lnTo>
                  <a:close/>
                </a:path>
              </a:pathLst>
            </a:custGeom>
            <a:solidFill>
              <a:srgbClr val="FFCC00"/>
            </a:solidFill>
          </p:spPr>
          <p:txBody>
            <a:bodyPr wrap="square" lIns="0" tIns="0" rIns="0" bIns="0" rtlCol="0"/>
            <a:lstStyle/>
            <a:p>
              <a:endParaRPr/>
            </a:p>
          </p:txBody>
        </p:sp>
        <p:sp>
          <p:nvSpPr>
            <p:cNvPr id="98" name="object 98"/>
            <p:cNvSpPr/>
            <p:nvPr/>
          </p:nvSpPr>
          <p:spPr>
            <a:xfrm>
              <a:off x="9860468" y="4895465"/>
              <a:ext cx="71755" cy="117475"/>
            </a:xfrm>
            <a:custGeom>
              <a:avLst/>
              <a:gdLst/>
              <a:ahLst/>
              <a:cxnLst/>
              <a:rect l="l" t="t" r="r" b="b"/>
              <a:pathLst>
                <a:path w="71754" h="117475">
                  <a:moveTo>
                    <a:pt x="71716" y="0"/>
                  </a:moveTo>
                  <a:lnTo>
                    <a:pt x="30196" y="38233"/>
                  </a:lnTo>
                  <a:lnTo>
                    <a:pt x="13942" y="73459"/>
                  </a:lnTo>
                  <a:lnTo>
                    <a:pt x="0" y="101441"/>
                  </a:lnTo>
                  <a:lnTo>
                    <a:pt x="66016" y="117474"/>
                  </a:lnTo>
                </a:path>
              </a:pathLst>
            </a:custGeom>
            <a:ln w="10327">
              <a:solidFill>
                <a:srgbClr val="000000"/>
              </a:solidFill>
            </a:ln>
          </p:spPr>
          <p:txBody>
            <a:bodyPr wrap="square" lIns="0" tIns="0" rIns="0" bIns="0" rtlCol="0"/>
            <a:lstStyle/>
            <a:p>
              <a:endParaRPr/>
            </a:p>
          </p:txBody>
        </p:sp>
        <p:sp>
          <p:nvSpPr>
            <p:cNvPr id="99" name="object 99"/>
            <p:cNvSpPr/>
            <p:nvPr/>
          </p:nvSpPr>
          <p:spPr>
            <a:xfrm>
              <a:off x="9788983" y="4892613"/>
              <a:ext cx="143510" cy="106680"/>
            </a:xfrm>
            <a:custGeom>
              <a:avLst/>
              <a:gdLst/>
              <a:ahLst/>
              <a:cxnLst/>
              <a:rect l="l" t="t" r="r" b="b"/>
              <a:pathLst>
                <a:path w="143509" h="106679">
                  <a:moveTo>
                    <a:pt x="85001" y="76312"/>
                  </a:moveTo>
                  <a:lnTo>
                    <a:pt x="27731" y="76312"/>
                  </a:lnTo>
                  <a:lnTo>
                    <a:pt x="54846" y="87411"/>
                  </a:lnTo>
                  <a:lnTo>
                    <a:pt x="71485" y="106528"/>
                  </a:lnTo>
                  <a:lnTo>
                    <a:pt x="85001" y="76312"/>
                  </a:lnTo>
                  <a:close/>
                </a:path>
                <a:path w="143509" h="106679">
                  <a:moveTo>
                    <a:pt x="143201" y="0"/>
                  </a:moveTo>
                  <a:lnTo>
                    <a:pt x="110309" y="0"/>
                  </a:lnTo>
                  <a:lnTo>
                    <a:pt x="77416" y="8016"/>
                  </a:lnTo>
                  <a:lnTo>
                    <a:pt x="57696" y="8016"/>
                  </a:lnTo>
                  <a:lnTo>
                    <a:pt x="22570" y="38233"/>
                  </a:lnTo>
                  <a:lnTo>
                    <a:pt x="0" y="79164"/>
                  </a:lnTo>
                  <a:lnTo>
                    <a:pt x="19488" y="76312"/>
                  </a:lnTo>
                  <a:lnTo>
                    <a:pt x="85001" y="76312"/>
                  </a:lnTo>
                  <a:lnTo>
                    <a:pt x="99447" y="44014"/>
                  </a:lnTo>
                  <a:lnTo>
                    <a:pt x="143201" y="0"/>
                  </a:lnTo>
                  <a:close/>
                </a:path>
              </a:pathLst>
            </a:custGeom>
            <a:solidFill>
              <a:srgbClr val="FFCC00"/>
            </a:solidFill>
          </p:spPr>
          <p:txBody>
            <a:bodyPr wrap="square" lIns="0" tIns="0" rIns="0" bIns="0" rtlCol="0"/>
            <a:lstStyle/>
            <a:p>
              <a:endParaRPr/>
            </a:p>
          </p:txBody>
        </p:sp>
        <p:sp>
          <p:nvSpPr>
            <p:cNvPr id="100" name="object 100"/>
            <p:cNvSpPr/>
            <p:nvPr/>
          </p:nvSpPr>
          <p:spPr>
            <a:xfrm>
              <a:off x="9788983" y="4892613"/>
              <a:ext cx="143510" cy="106680"/>
            </a:xfrm>
            <a:custGeom>
              <a:avLst/>
              <a:gdLst/>
              <a:ahLst/>
              <a:cxnLst/>
              <a:rect l="l" t="t" r="r" b="b"/>
              <a:pathLst>
                <a:path w="143509" h="106679">
                  <a:moveTo>
                    <a:pt x="27731" y="76312"/>
                  </a:moveTo>
                  <a:lnTo>
                    <a:pt x="54846" y="87411"/>
                  </a:lnTo>
                  <a:lnTo>
                    <a:pt x="71485" y="106528"/>
                  </a:lnTo>
                </a:path>
                <a:path w="143509" h="106679">
                  <a:moveTo>
                    <a:pt x="143202" y="0"/>
                  </a:moveTo>
                  <a:lnTo>
                    <a:pt x="110309" y="0"/>
                  </a:lnTo>
                  <a:lnTo>
                    <a:pt x="77416" y="8016"/>
                  </a:lnTo>
                  <a:lnTo>
                    <a:pt x="57696" y="8016"/>
                  </a:lnTo>
                  <a:lnTo>
                    <a:pt x="22570" y="38233"/>
                  </a:lnTo>
                  <a:lnTo>
                    <a:pt x="0" y="79164"/>
                  </a:lnTo>
                </a:path>
              </a:pathLst>
            </a:custGeom>
            <a:ln w="10329">
              <a:solidFill>
                <a:srgbClr val="000000"/>
              </a:solidFill>
            </a:ln>
          </p:spPr>
          <p:txBody>
            <a:bodyPr wrap="square" lIns="0" tIns="0" rIns="0" bIns="0" rtlCol="0"/>
            <a:lstStyle/>
            <a:p>
              <a:endParaRPr/>
            </a:p>
          </p:txBody>
        </p:sp>
        <p:sp>
          <p:nvSpPr>
            <p:cNvPr id="101" name="object 101"/>
            <p:cNvSpPr/>
            <p:nvPr/>
          </p:nvSpPr>
          <p:spPr>
            <a:xfrm>
              <a:off x="9610731" y="4933698"/>
              <a:ext cx="198120" cy="197485"/>
            </a:xfrm>
            <a:custGeom>
              <a:avLst/>
              <a:gdLst/>
              <a:ahLst/>
              <a:cxnLst/>
              <a:rect l="l" t="t" r="r" b="b"/>
              <a:pathLst>
                <a:path w="198120" h="197485">
                  <a:moveTo>
                    <a:pt x="197740" y="0"/>
                  </a:moveTo>
                  <a:lnTo>
                    <a:pt x="22030" y="153471"/>
                  </a:lnTo>
                  <a:lnTo>
                    <a:pt x="0" y="196946"/>
                  </a:lnTo>
                  <a:lnTo>
                    <a:pt x="178251" y="38078"/>
                  </a:lnTo>
                  <a:lnTo>
                    <a:pt x="197740" y="0"/>
                  </a:lnTo>
                  <a:close/>
                </a:path>
              </a:pathLst>
            </a:custGeom>
            <a:solidFill>
              <a:srgbClr val="00CC00"/>
            </a:solidFill>
          </p:spPr>
          <p:txBody>
            <a:bodyPr wrap="square" lIns="0" tIns="0" rIns="0" bIns="0" rtlCol="0"/>
            <a:lstStyle/>
            <a:p>
              <a:endParaRPr/>
            </a:p>
          </p:txBody>
        </p:sp>
        <p:sp>
          <p:nvSpPr>
            <p:cNvPr id="102" name="object 102"/>
            <p:cNvSpPr/>
            <p:nvPr/>
          </p:nvSpPr>
          <p:spPr>
            <a:xfrm>
              <a:off x="9610731" y="4933698"/>
              <a:ext cx="198120" cy="197485"/>
            </a:xfrm>
            <a:custGeom>
              <a:avLst/>
              <a:gdLst/>
              <a:ahLst/>
              <a:cxnLst/>
              <a:rect l="l" t="t" r="r" b="b"/>
              <a:pathLst>
                <a:path w="198120" h="197485">
                  <a:moveTo>
                    <a:pt x="197740" y="0"/>
                  </a:moveTo>
                  <a:lnTo>
                    <a:pt x="22030" y="153471"/>
                  </a:lnTo>
                  <a:lnTo>
                    <a:pt x="0" y="196946"/>
                  </a:lnTo>
                </a:path>
              </a:pathLst>
            </a:custGeom>
            <a:ln w="10329">
              <a:solidFill>
                <a:srgbClr val="000000"/>
              </a:solidFill>
            </a:ln>
          </p:spPr>
          <p:txBody>
            <a:bodyPr wrap="square" lIns="0" tIns="0" rIns="0" bIns="0" rtlCol="0"/>
            <a:lstStyle/>
            <a:p>
              <a:endParaRPr/>
            </a:p>
          </p:txBody>
        </p:sp>
        <p:sp>
          <p:nvSpPr>
            <p:cNvPr id="103" name="object 103"/>
            <p:cNvSpPr/>
            <p:nvPr/>
          </p:nvSpPr>
          <p:spPr>
            <a:xfrm>
              <a:off x="9465218" y="5084318"/>
              <a:ext cx="167640" cy="167005"/>
            </a:xfrm>
            <a:custGeom>
              <a:avLst/>
              <a:gdLst/>
              <a:ahLst/>
              <a:cxnLst/>
              <a:rect l="l" t="t" r="r" b="b"/>
              <a:pathLst>
                <a:path w="167640" h="167004">
                  <a:moveTo>
                    <a:pt x="167543" y="0"/>
                  </a:moveTo>
                  <a:lnTo>
                    <a:pt x="32892" y="109264"/>
                  </a:lnTo>
                  <a:lnTo>
                    <a:pt x="0" y="166675"/>
                  </a:lnTo>
                  <a:lnTo>
                    <a:pt x="142662" y="46326"/>
                  </a:lnTo>
                  <a:lnTo>
                    <a:pt x="167543" y="0"/>
                  </a:lnTo>
                  <a:close/>
                </a:path>
              </a:pathLst>
            </a:custGeom>
            <a:solidFill>
              <a:srgbClr val="00CC00"/>
            </a:solidFill>
          </p:spPr>
          <p:txBody>
            <a:bodyPr wrap="square" lIns="0" tIns="0" rIns="0" bIns="0" rtlCol="0"/>
            <a:lstStyle/>
            <a:p>
              <a:endParaRPr/>
            </a:p>
          </p:txBody>
        </p:sp>
        <p:sp>
          <p:nvSpPr>
            <p:cNvPr id="104" name="object 104"/>
            <p:cNvSpPr/>
            <p:nvPr/>
          </p:nvSpPr>
          <p:spPr>
            <a:xfrm>
              <a:off x="9465218" y="5084318"/>
              <a:ext cx="167640" cy="167005"/>
            </a:xfrm>
            <a:custGeom>
              <a:avLst/>
              <a:gdLst/>
              <a:ahLst/>
              <a:cxnLst/>
              <a:rect l="l" t="t" r="r" b="b"/>
              <a:pathLst>
                <a:path w="167640" h="167004">
                  <a:moveTo>
                    <a:pt x="167543" y="0"/>
                  </a:moveTo>
                  <a:lnTo>
                    <a:pt x="32892" y="109264"/>
                  </a:lnTo>
                  <a:lnTo>
                    <a:pt x="0" y="166675"/>
                  </a:lnTo>
                </a:path>
              </a:pathLst>
            </a:custGeom>
            <a:ln w="10329">
              <a:solidFill>
                <a:srgbClr val="000000"/>
              </a:solidFill>
            </a:ln>
          </p:spPr>
          <p:txBody>
            <a:bodyPr wrap="square" lIns="0" tIns="0" rIns="0" bIns="0" rtlCol="0"/>
            <a:lstStyle/>
            <a:p>
              <a:endParaRPr/>
            </a:p>
          </p:txBody>
        </p:sp>
        <p:sp>
          <p:nvSpPr>
            <p:cNvPr id="105" name="object 105"/>
            <p:cNvSpPr/>
            <p:nvPr/>
          </p:nvSpPr>
          <p:spPr>
            <a:xfrm>
              <a:off x="9355217" y="5193583"/>
              <a:ext cx="143510" cy="104139"/>
            </a:xfrm>
            <a:custGeom>
              <a:avLst/>
              <a:gdLst/>
              <a:ahLst/>
              <a:cxnLst/>
              <a:rect l="l" t="t" r="r" b="b"/>
              <a:pathLst>
                <a:path w="143509" h="104139">
                  <a:moveTo>
                    <a:pt x="142893" y="0"/>
                  </a:moveTo>
                  <a:lnTo>
                    <a:pt x="104069" y="38271"/>
                  </a:lnTo>
                  <a:lnTo>
                    <a:pt x="38284" y="49371"/>
                  </a:lnTo>
                  <a:lnTo>
                    <a:pt x="0" y="103714"/>
                  </a:lnTo>
                  <a:lnTo>
                    <a:pt x="107151" y="54535"/>
                  </a:lnTo>
                  <a:lnTo>
                    <a:pt x="142893" y="0"/>
                  </a:lnTo>
                  <a:close/>
                </a:path>
              </a:pathLst>
            </a:custGeom>
            <a:solidFill>
              <a:srgbClr val="00CC00"/>
            </a:solidFill>
          </p:spPr>
          <p:txBody>
            <a:bodyPr wrap="square" lIns="0" tIns="0" rIns="0" bIns="0" rtlCol="0"/>
            <a:lstStyle/>
            <a:p>
              <a:endParaRPr/>
            </a:p>
          </p:txBody>
        </p:sp>
        <p:sp>
          <p:nvSpPr>
            <p:cNvPr id="106" name="object 106"/>
            <p:cNvSpPr/>
            <p:nvPr/>
          </p:nvSpPr>
          <p:spPr>
            <a:xfrm>
              <a:off x="9355217" y="5193583"/>
              <a:ext cx="143510" cy="104139"/>
            </a:xfrm>
            <a:custGeom>
              <a:avLst/>
              <a:gdLst/>
              <a:ahLst/>
              <a:cxnLst/>
              <a:rect l="l" t="t" r="r" b="b"/>
              <a:pathLst>
                <a:path w="143509" h="104139">
                  <a:moveTo>
                    <a:pt x="142893" y="0"/>
                  </a:moveTo>
                  <a:lnTo>
                    <a:pt x="104069" y="38271"/>
                  </a:lnTo>
                  <a:lnTo>
                    <a:pt x="38284" y="49371"/>
                  </a:lnTo>
                  <a:lnTo>
                    <a:pt x="0" y="103714"/>
                  </a:lnTo>
                </a:path>
              </a:pathLst>
            </a:custGeom>
            <a:ln w="10330">
              <a:solidFill>
                <a:srgbClr val="000000"/>
              </a:solidFill>
            </a:ln>
          </p:spPr>
          <p:txBody>
            <a:bodyPr wrap="square" lIns="0" tIns="0" rIns="0" bIns="0" rtlCol="0"/>
            <a:lstStyle/>
            <a:p>
              <a:endParaRPr/>
            </a:p>
          </p:txBody>
        </p:sp>
        <p:sp>
          <p:nvSpPr>
            <p:cNvPr id="107" name="object 107"/>
            <p:cNvSpPr/>
            <p:nvPr/>
          </p:nvSpPr>
          <p:spPr>
            <a:xfrm>
              <a:off x="9250684" y="5078383"/>
              <a:ext cx="142875" cy="211454"/>
            </a:xfrm>
            <a:custGeom>
              <a:avLst/>
              <a:gdLst/>
              <a:ahLst/>
              <a:cxnLst/>
              <a:rect l="l" t="t" r="r" b="b"/>
              <a:pathLst>
                <a:path w="142875" h="211454">
                  <a:moveTo>
                    <a:pt x="8011" y="0"/>
                  </a:moveTo>
                  <a:lnTo>
                    <a:pt x="5700" y="60286"/>
                  </a:lnTo>
                  <a:lnTo>
                    <a:pt x="0" y="109465"/>
                  </a:lnTo>
                  <a:lnTo>
                    <a:pt x="41674" y="153471"/>
                  </a:lnTo>
                  <a:lnTo>
                    <a:pt x="68789" y="188875"/>
                  </a:lnTo>
                  <a:lnTo>
                    <a:pt x="93670" y="210883"/>
                  </a:lnTo>
                  <a:lnTo>
                    <a:pt x="104532" y="210883"/>
                  </a:lnTo>
                  <a:lnTo>
                    <a:pt x="142816" y="161511"/>
                  </a:lnTo>
                  <a:lnTo>
                    <a:pt x="115624" y="150604"/>
                  </a:lnTo>
                  <a:lnTo>
                    <a:pt x="90820" y="131464"/>
                  </a:lnTo>
                  <a:lnTo>
                    <a:pt x="65939" y="93200"/>
                  </a:lnTo>
                  <a:lnTo>
                    <a:pt x="8011" y="0"/>
                  </a:lnTo>
                  <a:close/>
                </a:path>
              </a:pathLst>
            </a:custGeom>
            <a:solidFill>
              <a:srgbClr val="00CC00"/>
            </a:solidFill>
          </p:spPr>
          <p:txBody>
            <a:bodyPr wrap="square" lIns="0" tIns="0" rIns="0" bIns="0" rtlCol="0"/>
            <a:lstStyle/>
            <a:p>
              <a:endParaRPr/>
            </a:p>
          </p:txBody>
        </p:sp>
        <p:sp>
          <p:nvSpPr>
            <p:cNvPr id="108" name="object 108"/>
            <p:cNvSpPr/>
            <p:nvPr/>
          </p:nvSpPr>
          <p:spPr>
            <a:xfrm>
              <a:off x="9250684" y="5078383"/>
              <a:ext cx="93980" cy="211454"/>
            </a:xfrm>
            <a:custGeom>
              <a:avLst/>
              <a:gdLst/>
              <a:ahLst/>
              <a:cxnLst/>
              <a:rect l="l" t="t" r="r" b="b"/>
              <a:pathLst>
                <a:path w="93979" h="211454">
                  <a:moveTo>
                    <a:pt x="8011" y="0"/>
                  </a:moveTo>
                  <a:lnTo>
                    <a:pt x="5700" y="60286"/>
                  </a:lnTo>
                  <a:lnTo>
                    <a:pt x="0" y="109465"/>
                  </a:lnTo>
                  <a:lnTo>
                    <a:pt x="41674" y="153471"/>
                  </a:lnTo>
                  <a:lnTo>
                    <a:pt x="68789" y="188875"/>
                  </a:lnTo>
                  <a:lnTo>
                    <a:pt x="93670" y="210883"/>
                  </a:lnTo>
                </a:path>
              </a:pathLst>
            </a:custGeom>
            <a:ln w="10327">
              <a:solidFill>
                <a:srgbClr val="000000"/>
              </a:solidFill>
            </a:ln>
          </p:spPr>
          <p:txBody>
            <a:bodyPr wrap="square" lIns="0" tIns="0" rIns="0" bIns="0" rtlCol="0"/>
            <a:lstStyle/>
            <a:p>
              <a:endParaRPr/>
            </a:p>
          </p:txBody>
        </p:sp>
        <p:sp>
          <p:nvSpPr>
            <p:cNvPr id="109" name="object 109"/>
            <p:cNvSpPr/>
            <p:nvPr/>
          </p:nvSpPr>
          <p:spPr>
            <a:xfrm>
              <a:off x="9064036" y="4889684"/>
              <a:ext cx="194945" cy="298450"/>
            </a:xfrm>
            <a:custGeom>
              <a:avLst/>
              <a:gdLst/>
              <a:ahLst/>
              <a:cxnLst/>
              <a:rect l="l" t="t" r="r" b="b"/>
              <a:pathLst>
                <a:path w="194945" h="298450">
                  <a:moveTo>
                    <a:pt x="35742" y="0"/>
                  </a:moveTo>
                  <a:lnTo>
                    <a:pt x="32892" y="0"/>
                  </a:lnTo>
                  <a:lnTo>
                    <a:pt x="0" y="68912"/>
                  </a:lnTo>
                  <a:lnTo>
                    <a:pt x="49685" y="93193"/>
                  </a:lnTo>
                  <a:lnTo>
                    <a:pt x="101682" y="126107"/>
                  </a:lnTo>
                  <a:lnTo>
                    <a:pt x="126563" y="161565"/>
                  </a:lnTo>
                  <a:lnTo>
                    <a:pt x="184337" y="298163"/>
                  </a:lnTo>
                  <a:lnTo>
                    <a:pt x="194659" y="188698"/>
                  </a:lnTo>
                  <a:lnTo>
                    <a:pt x="175709" y="167269"/>
                  </a:lnTo>
                  <a:lnTo>
                    <a:pt x="170394" y="131503"/>
                  </a:lnTo>
                  <a:lnTo>
                    <a:pt x="126563" y="52108"/>
                  </a:lnTo>
                  <a:lnTo>
                    <a:pt x="82577" y="16881"/>
                  </a:lnTo>
                  <a:lnTo>
                    <a:pt x="51996" y="2929"/>
                  </a:lnTo>
                  <a:lnTo>
                    <a:pt x="35742" y="0"/>
                  </a:lnTo>
                  <a:close/>
                </a:path>
              </a:pathLst>
            </a:custGeom>
            <a:solidFill>
              <a:srgbClr val="00CC00"/>
            </a:solidFill>
          </p:spPr>
          <p:txBody>
            <a:bodyPr wrap="square" lIns="0" tIns="0" rIns="0" bIns="0" rtlCol="0"/>
            <a:lstStyle/>
            <a:p>
              <a:endParaRPr/>
            </a:p>
          </p:txBody>
        </p:sp>
        <p:sp>
          <p:nvSpPr>
            <p:cNvPr id="110" name="object 110"/>
            <p:cNvSpPr/>
            <p:nvPr/>
          </p:nvSpPr>
          <p:spPr>
            <a:xfrm>
              <a:off x="9064036" y="4889684"/>
              <a:ext cx="184785" cy="298450"/>
            </a:xfrm>
            <a:custGeom>
              <a:avLst/>
              <a:gdLst/>
              <a:ahLst/>
              <a:cxnLst/>
              <a:rect l="l" t="t" r="r" b="b"/>
              <a:pathLst>
                <a:path w="184784" h="298450">
                  <a:moveTo>
                    <a:pt x="35742" y="0"/>
                  </a:moveTo>
                  <a:lnTo>
                    <a:pt x="32892" y="0"/>
                  </a:lnTo>
                  <a:lnTo>
                    <a:pt x="0" y="68912"/>
                  </a:lnTo>
                  <a:lnTo>
                    <a:pt x="49685" y="93193"/>
                  </a:lnTo>
                  <a:lnTo>
                    <a:pt x="101682" y="126107"/>
                  </a:lnTo>
                  <a:lnTo>
                    <a:pt x="126563" y="161565"/>
                  </a:lnTo>
                  <a:lnTo>
                    <a:pt x="184337" y="298163"/>
                  </a:lnTo>
                </a:path>
              </a:pathLst>
            </a:custGeom>
            <a:ln w="10328">
              <a:solidFill>
                <a:srgbClr val="000000"/>
              </a:solidFill>
            </a:ln>
          </p:spPr>
          <p:txBody>
            <a:bodyPr wrap="square" lIns="0" tIns="0" rIns="0" bIns="0" rtlCol="0"/>
            <a:lstStyle/>
            <a:p>
              <a:endParaRPr/>
            </a:p>
          </p:txBody>
        </p:sp>
        <p:sp>
          <p:nvSpPr>
            <p:cNvPr id="111" name="object 111"/>
            <p:cNvSpPr/>
            <p:nvPr/>
          </p:nvSpPr>
          <p:spPr>
            <a:xfrm>
              <a:off x="8767386" y="4881513"/>
              <a:ext cx="327025" cy="262890"/>
            </a:xfrm>
            <a:custGeom>
              <a:avLst/>
              <a:gdLst/>
              <a:ahLst/>
              <a:cxnLst/>
              <a:rect l="l" t="t" r="r" b="b"/>
              <a:pathLst>
                <a:path w="327025" h="262889">
                  <a:moveTo>
                    <a:pt x="272307" y="0"/>
                  </a:moveTo>
                  <a:lnTo>
                    <a:pt x="225472" y="30216"/>
                  </a:lnTo>
                  <a:lnTo>
                    <a:pt x="101758" y="142526"/>
                  </a:lnTo>
                  <a:lnTo>
                    <a:pt x="92977" y="145378"/>
                  </a:lnTo>
                  <a:lnTo>
                    <a:pt x="27731" y="191705"/>
                  </a:lnTo>
                  <a:lnTo>
                    <a:pt x="0" y="262890"/>
                  </a:lnTo>
                  <a:lnTo>
                    <a:pt x="120708" y="166807"/>
                  </a:lnTo>
                  <a:lnTo>
                    <a:pt x="208679" y="87411"/>
                  </a:lnTo>
                  <a:lnTo>
                    <a:pt x="249814" y="65982"/>
                  </a:lnTo>
                  <a:lnTo>
                    <a:pt x="297694" y="65982"/>
                  </a:lnTo>
                  <a:lnTo>
                    <a:pt x="326614" y="8170"/>
                  </a:lnTo>
                  <a:lnTo>
                    <a:pt x="272307" y="0"/>
                  </a:lnTo>
                  <a:close/>
                </a:path>
                <a:path w="327025" h="262889">
                  <a:moveTo>
                    <a:pt x="297694" y="65982"/>
                  </a:moveTo>
                  <a:lnTo>
                    <a:pt x="249814" y="65982"/>
                  </a:lnTo>
                  <a:lnTo>
                    <a:pt x="293568" y="74230"/>
                  </a:lnTo>
                  <a:lnTo>
                    <a:pt x="297694" y="65982"/>
                  </a:lnTo>
                  <a:close/>
                </a:path>
              </a:pathLst>
            </a:custGeom>
            <a:solidFill>
              <a:srgbClr val="00CC00"/>
            </a:solidFill>
          </p:spPr>
          <p:txBody>
            <a:bodyPr wrap="square" lIns="0" tIns="0" rIns="0" bIns="0" rtlCol="0"/>
            <a:lstStyle/>
            <a:p>
              <a:endParaRPr/>
            </a:p>
          </p:txBody>
        </p:sp>
        <p:sp>
          <p:nvSpPr>
            <p:cNvPr id="112" name="object 112"/>
            <p:cNvSpPr/>
            <p:nvPr/>
          </p:nvSpPr>
          <p:spPr>
            <a:xfrm>
              <a:off x="8767386" y="4881513"/>
              <a:ext cx="294005" cy="262890"/>
            </a:xfrm>
            <a:custGeom>
              <a:avLst/>
              <a:gdLst/>
              <a:ahLst/>
              <a:cxnLst/>
              <a:rect l="l" t="t" r="r" b="b"/>
              <a:pathLst>
                <a:path w="294004" h="262889">
                  <a:moveTo>
                    <a:pt x="272307" y="0"/>
                  </a:moveTo>
                  <a:lnTo>
                    <a:pt x="225472" y="30216"/>
                  </a:lnTo>
                  <a:lnTo>
                    <a:pt x="101758" y="142526"/>
                  </a:lnTo>
                  <a:lnTo>
                    <a:pt x="92977" y="145378"/>
                  </a:lnTo>
                  <a:lnTo>
                    <a:pt x="27731" y="191705"/>
                  </a:lnTo>
                  <a:lnTo>
                    <a:pt x="0" y="262890"/>
                  </a:lnTo>
                </a:path>
                <a:path w="294004" h="262889">
                  <a:moveTo>
                    <a:pt x="249814" y="65982"/>
                  </a:moveTo>
                  <a:lnTo>
                    <a:pt x="249814" y="65982"/>
                  </a:lnTo>
                  <a:lnTo>
                    <a:pt x="293568" y="74230"/>
                  </a:lnTo>
                </a:path>
              </a:pathLst>
            </a:custGeom>
            <a:ln w="10329">
              <a:solidFill>
                <a:srgbClr val="000000"/>
              </a:solidFill>
            </a:ln>
          </p:spPr>
          <p:txBody>
            <a:bodyPr wrap="square" lIns="0" tIns="0" rIns="0" bIns="0" rtlCol="0"/>
            <a:lstStyle/>
            <a:p>
              <a:endParaRPr/>
            </a:p>
          </p:txBody>
        </p:sp>
        <p:sp>
          <p:nvSpPr>
            <p:cNvPr id="113" name="object 113"/>
            <p:cNvSpPr/>
            <p:nvPr/>
          </p:nvSpPr>
          <p:spPr>
            <a:xfrm>
              <a:off x="10014455" y="5018335"/>
              <a:ext cx="189865" cy="82550"/>
            </a:xfrm>
            <a:custGeom>
              <a:avLst/>
              <a:gdLst/>
              <a:ahLst/>
              <a:cxnLst/>
              <a:rect l="l" t="t" r="r" b="b"/>
              <a:pathLst>
                <a:path w="189865" h="82550">
                  <a:moveTo>
                    <a:pt x="46835" y="0"/>
                  </a:moveTo>
                  <a:lnTo>
                    <a:pt x="18872" y="35766"/>
                  </a:lnTo>
                  <a:lnTo>
                    <a:pt x="0" y="62899"/>
                  </a:lnTo>
                  <a:lnTo>
                    <a:pt x="46835" y="76928"/>
                  </a:lnTo>
                  <a:lnTo>
                    <a:pt x="87739" y="82093"/>
                  </a:lnTo>
                  <a:lnTo>
                    <a:pt x="128874" y="82093"/>
                  </a:lnTo>
                  <a:lnTo>
                    <a:pt x="128874" y="73999"/>
                  </a:lnTo>
                  <a:lnTo>
                    <a:pt x="148517" y="35766"/>
                  </a:lnTo>
                  <a:lnTo>
                    <a:pt x="189498" y="2852"/>
                  </a:lnTo>
                  <a:lnTo>
                    <a:pt x="46835" y="0"/>
                  </a:lnTo>
                  <a:close/>
                </a:path>
              </a:pathLst>
            </a:custGeom>
            <a:solidFill>
              <a:srgbClr val="00CC00"/>
            </a:solidFill>
          </p:spPr>
          <p:txBody>
            <a:bodyPr wrap="square" lIns="0" tIns="0" rIns="0" bIns="0" rtlCol="0"/>
            <a:lstStyle/>
            <a:p>
              <a:endParaRPr/>
            </a:p>
          </p:txBody>
        </p:sp>
        <p:sp>
          <p:nvSpPr>
            <p:cNvPr id="114" name="object 114"/>
            <p:cNvSpPr/>
            <p:nvPr/>
          </p:nvSpPr>
          <p:spPr>
            <a:xfrm>
              <a:off x="10014455" y="5018335"/>
              <a:ext cx="189865" cy="82550"/>
            </a:xfrm>
            <a:custGeom>
              <a:avLst/>
              <a:gdLst/>
              <a:ahLst/>
              <a:cxnLst/>
              <a:rect l="l" t="t" r="r" b="b"/>
              <a:pathLst>
                <a:path w="189865" h="82550">
                  <a:moveTo>
                    <a:pt x="189498" y="2852"/>
                  </a:moveTo>
                  <a:lnTo>
                    <a:pt x="46835" y="0"/>
                  </a:lnTo>
                  <a:lnTo>
                    <a:pt x="18872" y="35766"/>
                  </a:lnTo>
                  <a:lnTo>
                    <a:pt x="0" y="62899"/>
                  </a:lnTo>
                  <a:lnTo>
                    <a:pt x="46835" y="76928"/>
                  </a:lnTo>
                  <a:lnTo>
                    <a:pt x="87739" y="82093"/>
                  </a:lnTo>
                </a:path>
              </a:pathLst>
            </a:custGeom>
            <a:ln w="10331">
              <a:solidFill>
                <a:srgbClr val="000000"/>
              </a:solidFill>
            </a:ln>
          </p:spPr>
          <p:txBody>
            <a:bodyPr wrap="square" lIns="0" tIns="0" rIns="0" bIns="0" rtlCol="0"/>
            <a:lstStyle/>
            <a:p>
              <a:endParaRPr/>
            </a:p>
          </p:txBody>
        </p:sp>
        <p:sp>
          <p:nvSpPr>
            <p:cNvPr id="115" name="object 115"/>
            <p:cNvSpPr/>
            <p:nvPr/>
          </p:nvSpPr>
          <p:spPr>
            <a:xfrm>
              <a:off x="9923557" y="5012939"/>
              <a:ext cx="137795" cy="71755"/>
            </a:xfrm>
            <a:custGeom>
              <a:avLst/>
              <a:gdLst/>
              <a:ahLst/>
              <a:cxnLst/>
              <a:rect l="l" t="t" r="r" b="b"/>
              <a:pathLst>
                <a:path w="137795" h="71754">
                  <a:moveTo>
                    <a:pt x="60624" y="0"/>
                  </a:moveTo>
                  <a:lnTo>
                    <a:pt x="0" y="52262"/>
                  </a:lnTo>
                  <a:lnTo>
                    <a:pt x="87970" y="71378"/>
                  </a:lnTo>
                  <a:lnTo>
                    <a:pt x="137732" y="5395"/>
                  </a:lnTo>
                  <a:lnTo>
                    <a:pt x="60624" y="0"/>
                  </a:lnTo>
                  <a:close/>
                </a:path>
              </a:pathLst>
            </a:custGeom>
            <a:solidFill>
              <a:srgbClr val="00CC00"/>
            </a:solidFill>
          </p:spPr>
          <p:txBody>
            <a:bodyPr wrap="square" lIns="0" tIns="0" rIns="0" bIns="0" rtlCol="0"/>
            <a:lstStyle/>
            <a:p>
              <a:endParaRPr/>
            </a:p>
          </p:txBody>
        </p:sp>
        <p:sp>
          <p:nvSpPr>
            <p:cNvPr id="116" name="object 116"/>
            <p:cNvSpPr/>
            <p:nvPr/>
          </p:nvSpPr>
          <p:spPr>
            <a:xfrm>
              <a:off x="9923558" y="5012939"/>
              <a:ext cx="88265" cy="71755"/>
            </a:xfrm>
            <a:custGeom>
              <a:avLst/>
              <a:gdLst/>
              <a:ahLst/>
              <a:cxnLst/>
              <a:rect l="l" t="t" r="r" b="b"/>
              <a:pathLst>
                <a:path w="88265" h="71754">
                  <a:moveTo>
                    <a:pt x="60624" y="0"/>
                  </a:moveTo>
                  <a:lnTo>
                    <a:pt x="0" y="52262"/>
                  </a:lnTo>
                  <a:lnTo>
                    <a:pt x="87970" y="71378"/>
                  </a:lnTo>
                </a:path>
              </a:pathLst>
            </a:custGeom>
            <a:ln w="10330">
              <a:solidFill>
                <a:srgbClr val="000000"/>
              </a:solidFill>
            </a:ln>
          </p:spPr>
          <p:txBody>
            <a:bodyPr wrap="square" lIns="0" tIns="0" rIns="0" bIns="0" rtlCol="0"/>
            <a:lstStyle/>
            <a:p>
              <a:endParaRPr/>
            </a:p>
          </p:txBody>
        </p:sp>
        <p:sp>
          <p:nvSpPr>
            <p:cNvPr id="117" name="object 117"/>
            <p:cNvSpPr/>
            <p:nvPr/>
          </p:nvSpPr>
          <p:spPr>
            <a:xfrm>
              <a:off x="9845524" y="4994979"/>
              <a:ext cx="140335" cy="66040"/>
            </a:xfrm>
            <a:custGeom>
              <a:avLst/>
              <a:gdLst/>
              <a:ahLst/>
              <a:cxnLst/>
              <a:rect l="l" t="t" r="r" b="b"/>
              <a:pathLst>
                <a:path w="140334" h="66039">
                  <a:moveTo>
                    <a:pt x="16330" y="0"/>
                  </a:moveTo>
                  <a:lnTo>
                    <a:pt x="0" y="41085"/>
                  </a:lnTo>
                  <a:lnTo>
                    <a:pt x="32892" y="47020"/>
                  </a:lnTo>
                  <a:lnTo>
                    <a:pt x="82038" y="65982"/>
                  </a:lnTo>
                  <a:lnTo>
                    <a:pt x="90897" y="60278"/>
                  </a:lnTo>
                  <a:lnTo>
                    <a:pt x="136801" y="16804"/>
                  </a:lnTo>
                  <a:lnTo>
                    <a:pt x="76877" y="16804"/>
                  </a:lnTo>
                  <a:lnTo>
                    <a:pt x="16330" y="0"/>
                  </a:lnTo>
                  <a:close/>
                </a:path>
                <a:path w="140334" h="66039">
                  <a:moveTo>
                    <a:pt x="139812" y="13951"/>
                  </a:moveTo>
                  <a:lnTo>
                    <a:pt x="76878" y="16804"/>
                  </a:lnTo>
                  <a:lnTo>
                    <a:pt x="136801" y="16804"/>
                  </a:lnTo>
                  <a:lnTo>
                    <a:pt x="139812" y="13951"/>
                  </a:lnTo>
                  <a:close/>
                </a:path>
              </a:pathLst>
            </a:custGeom>
            <a:solidFill>
              <a:srgbClr val="00CC00"/>
            </a:solidFill>
          </p:spPr>
          <p:txBody>
            <a:bodyPr wrap="square" lIns="0" tIns="0" rIns="0" bIns="0" rtlCol="0"/>
            <a:lstStyle/>
            <a:p>
              <a:endParaRPr/>
            </a:p>
          </p:txBody>
        </p:sp>
        <p:sp>
          <p:nvSpPr>
            <p:cNvPr id="118" name="object 118"/>
            <p:cNvSpPr/>
            <p:nvPr/>
          </p:nvSpPr>
          <p:spPr>
            <a:xfrm>
              <a:off x="9845524" y="4994979"/>
              <a:ext cx="82550" cy="66040"/>
            </a:xfrm>
            <a:custGeom>
              <a:avLst/>
              <a:gdLst/>
              <a:ahLst/>
              <a:cxnLst/>
              <a:rect l="l" t="t" r="r" b="b"/>
              <a:pathLst>
                <a:path w="82550" h="66039">
                  <a:moveTo>
                    <a:pt x="76878" y="16804"/>
                  </a:moveTo>
                  <a:lnTo>
                    <a:pt x="76877" y="16804"/>
                  </a:lnTo>
                  <a:lnTo>
                    <a:pt x="76877" y="16804"/>
                  </a:lnTo>
                </a:path>
                <a:path w="82550" h="66039">
                  <a:moveTo>
                    <a:pt x="16330" y="0"/>
                  </a:moveTo>
                  <a:lnTo>
                    <a:pt x="0" y="41085"/>
                  </a:lnTo>
                  <a:lnTo>
                    <a:pt x="32892" y="47020"/>
                  </a:lnTo>
                  <a:lnTo>
                    <a:pt x="82038" y="65982"/>
                  </a:lnTo>
                </a:path>
              </a:pathLst>
            </a:custGeom>
            <a:ln w="10329">
              <a:solidFill>
                <a:srgbClr val="000000"/>
              </a:solidFill>
            </a:ln>
          </p:spPr>
          <p:txBody>
            <a:bodyPr wrap="square" lIns="0" tIns="0" rIns="0" bIns="0" rtlCol="0"/>
            <a:lstStyle/>
            <a:p>
              <a:endParaRPr/>
            </a:p>
          </p:txBody>
        </p:sp>
        <p:sp>
          <p:nvSpPr>
            <p:cNvPr id="119" name="object 119"/>
            <p:cNvSpPr/>
            <p:nvPr/>
          </p:nvSpPr>
          <p:spPr>
            <a:xfrm>
              <a:off x="9922402" y="5008931"/>
              <a:ext cx="63500" cy="3175"/>
            </a:xfrm>
            <a:custGeom>
              <a:avLst/>
              <a:gdLst/>
              <a:ahLst/>
              <a:cxnLst/>
              <a:rect l="l" t="t" r="r" b="b"/>
              <a:pathLst>
                <a:path w="63500" h="3175">
                  <a:moveTo>
                    <a:pt x="-5166" y="1426"/>
                  </a:moveTo>
                  <a:lnTo>
                    <a:pt x="68101" y="1426"/>
                  </a:lnTo>
                </a:path>
              </a:pathLst>
            </a:custGeom>
            <a:ln w="13184">
              <a:solidFill>
                <a:srgbClr val="000000"/>
              </a:solidFill>
            </a:ln>
          </p:spPr>
          <p:txBody>
            <a:bodyPr wrap="square" lIns="0" tIns="0" rIns="0" bIns="0" rtlCol="0"/>
            <a:lstStyle/>
            <a:p>
              <a:endParaRPr/>
            </a:p>
          </p:txBody>
        </p:sp>
        <p:sp>
          <p:nvSpPr>
            <p:cNvPr id="120" name="object 120"/>
            <p:cNvSpPr/>
            <p:nvPr/>
          </p:nvSpPr>
          <p:spPr>
            <a:xfrm>
              <a:off x="9922402" y="5011783"/>
              <a:ext cx="0" cy="0"/>
            </a:xfrm>
            <a:custGeom>
              <a:avLst/>
              <a:gdLst/>
              <a:ahLst/>
              <a:cxnLst/>
              <a:rect l="l" t="t" r="r" b="b"/>
              <a:pathLst>
                <a:path>
                  <a:moveTo>
                    <a:pt x="0" y="0"/>
                  </a:moveTo>
                  <a:lnTo>
                    <a:pt x="0" y="0"/>
                  </a:lnTo>
                </a:path>
              </a:pathLst>
            </a:custGeom>
            <a:ln w="10332">
              <a:solidFill>
                <a:srgbClr val="000000"/>
              </a:solidFill>
            </a:ln>
          </p:spPr>
          <p:txBody>
            <a:bodyPr wrap="square" lIns="0" tIns="0" rIns="0" bIns="0" rtlCol="0"/>
            <a:lstStyle/>
            <a:p>
              <a:endParaRPr/>
            </a:p>
          </p:txBody>
        </p:sp>
        <p:sp>
          <p:nvSpPr>
            <p:cNvPr id="121" name="object 121"/>
            <p:cNvSpPr/>
            <p:nvPr/>
          </p:nvSpPr>
          <p:spPr>
            <a:xfrm>
              <a:off x="9736909" y="4968925"/>
              <a:ext cx="121285" cy="80010"/>
            </a:xfrm>
            <a:custGeom>
              <a:avLst/>
              <a:gdLst/>
              <a:ahLst/>
              <a:cxnLst/>
              <a:rect l="l" t="t" r="r" b="b"/>
              <a:pathLst>
                <a:path w="121284" h="80010">
                  <a:moveTo>
                    <a:pt x="79804" y="0"/>
                  </a:moveTo>
                  <a:lnTo>
                    <a:pt x="54923" y="0"/>
                  </a:lnTo>
                  <a:lnTo>
                    <a:pt x="0" y="79395"/>
                  </a:lnTo>
                  <a:lnTo>
                    <a:pt x="32892" y="71378"/>
                  </a:lnTo>
                  <a:lnTo>
                    <a:pt x="104609" y="68912"/>
                  </a:lnTo>
                  <a:lnTo>
                    <a:pt x="120708" y="30216"/>
                  </a:lnTo>
                  <a:lnTo>
                    <a:pt x="104609" y="11099"/>
                  </a:lnTo>
                  <a:lnTo>
                    <a:pt x="79804" y="0"/>
                  </a:lnTo>
                  <a:close/>
                </a:path>
              </a:pathLst>
            </a:custGeom>
            <a:solidFill>
              <a:srgbClr val="00CC00"/>
            </a:solidFill>
          </p:spPr>
          <p:txBody>
            <a:bodyPr wrap="square" lIns="0" tIns="0" rIns="0" bIns="0" rtlCol="0"/>
            <a:lstStyle/>
            <a:p>
              <a:endParaRPr/>
            </a:p>
          </p:txBody>
        </p:sp>
        <p:sp>
          <p:nvSpPr>
            <p:cNvPr id="122" name="object 122"/>
            <p:cNvSpPr/>
            <p:nvPr/>
          </p:nvSpPr>
          <p:spPr>
            <a:xfrm>
              <a:off x="9736909" y="4968925"/>
              <a:ext cx="80010" cy="80010"/>
            </a:xfrm>
            <a:custGeom>
              <a:avLst/>
              <a:gdLst/>
              <a:ahLst/>
              <a:cxnLst/>
              <a:rect l="l" t="t" r="r" b="b"/>
              <a:pathLst>
                <a:path w="80009" h="80010">
                  <a:moveTo>
                    <a:pt x="79804" y="0"/>
                  </a:moveTo>
                  <a:lnTo>
                    <a:pt x="54923" y="0"/>
                  </a:lnTo>
                  <a:lnTo>
                    <a:pt x="0" y="79395"/>
                  </a:lnTo>
                </a:path>
              </a:pathLst>
            </a:custGeom>
            <a:ln w="10329">
              <a:solidFill>
                <a:srgbClr val="000000"/>
              </a:solidFill>
            </a:ln>
          </p:spPr>
          <p:txBody>
            <a:bodyPr wrap="square" lIns="0" tIns="0" rIns="0" bIns="0" rtlCol="0"/>
            <a:lstStyle/>
            <a:p>
              <a:endParaRPr/>
            </a:p>
          </p:txBody>
        </p:sp>
        <p:sp>
          <p:nvSpPr>
            <p:cNvPr id="123" name="object 123"/>
            <p:cNvSpPr/>
            <p:nvPr/>
          </p:nvSpPr>
          <p:spPr>
            <a:xfrm>
              <a:off x="9572138" y="4968925"/>
              <a:ext cx="217170" cy="222250"/>
            </a:xfrm>
            <a:custGeom>
              <a:avLst/>
              <a:gdLst/>
              <a:ahLst/>
              <a:cxnLst/>
              <a:rect l="l" t="t" r="r" b="b"/>
              <a:pathLst>
                <a:path w="217170" h="222250">
                  <a:moveTo>
                    <a:pt x="216843" y="0"/>
                  </a:moveTo>
                  <a:lnTo>
                    <a:pt x="41057" y="156323"/>
                  </a:lnTo>
                  <a:lnTo>
                    <a:pt x="0" y="221789"/>
                  </a:lnTo>
                  <a:lnTo>
                    <a:pt x="131724" y="107144"/>
                  </a:lnTo>
                  <a:lnTo>
                    <a:pt x="164770" y="77159"/>
                  </a:lnTo>
                  <a:lnTo>
                    <a:pt x="216843" y="0"/>
                  </a:lnTo>
                  <a:close/>
                </a:path>
              </a:pathLst>
            </a:custGeom>
            <a:solidFill>
              <a:srgbClr val="00CC00"/>
            </a:solidFill>
          </p:spPr>
          <p:txBody>
            <a:bodyPr wrap="square" lIns="0" tIns="0" rIns="0" bIns="0" rtlCol="0"/>
            <a:lstStyle/>
            <a:p>
              <a:endParaRPr/>
            </a:p>
          </p:txBody>
        </p:sp>
        <p:sp>
          <p:nvSpPr>
            <p:cNvPr id="124" name="object 124"/>
            <p:cNvSpPr/>
            <p:nvPr/>
          </p:nvSpPr>
          <p:spPr>
            <a:xfrm>
              <a:off x="9572138" y="4968925"/>
              <a:ext cx="217170" cy="222250"/>
            </a:xfrm>
            <a:custGeom>
              <a:avLst/>
              <a:gdLst/>
              <a:ahLst/>
              <a:cxnLst/>
              <a:rect l="l" t="t" r="r" b="b"/>
              <a:pathLst>
                <a:path w="217170" h="222250">
                  <a:moveTo>
                    <a:pt x="216843" y="0"/>
                  </a:moveTo>
                  <a:lnTo>
                    <a:pt x="41057" y="156323"/>
                  </a:lnTo>
                  <a:lnTo>
                    <a:pt x="0" y="221789"/>
                  </a:lnTo>
                </a:path>
              </a:pathLst>
            </a:custGeom>
            <a:ln w="10329">
              <a:solidFill>
                <a:srgbClr val="000000"/>
              </a:solidFill>
            </a:ln>
          </p:spPr>
          <p:txBody>
            <a:bodyPr wrap="square" lIns="0" tIns="0" rIns="0" bIns="0" rtlCol="0"/>
            <a:lstStyle/>
            <a:p>
              <a:endParaRPr/>
            </a:p>
          </p:txBody>
        </p:sp>
        <p:sp>
          <p:nvSpPr>
            <p:cNvPr id="125" name="object 125"/>
            <p:cNvSpPr/>
            <p:nvPr/>
          </p:nvSpPr>
          <p:spPr>
            <a:xfrm>
              <a:off x="9407290" y="5130645"/>
              <a:ext cx="200660" cy="203200"/>
            </a:xfrm>
            <a:custGeom>
              <a:avLst/>
              <a:gdLst/>
              <a:ahLst/>
              <a:cxnLst/>
              <a:rect l="l" t="t" r="r" b="b"/>
              <a:pathLst>
                <a:path w="200659" h="203200">
                  <a:moveTo>
                    <a:pt x="200590" y="0"/>
                  </a:moveTo>
                  <a:lnTo>
                    <a:pt x="55077" y="115176"/>
                  </a:lnTo>
                  <a:lnTo>
                    <a:pt x="0" y="202627"/>
                  </a:lnTo>
                  <a:lnTo>
                    <a:pt x="161920" y="62937"/>
                  </a:lnTo>
                  <a:lnTo>
                    <a:pt x="200590" y="0"/>
                  </a:lnTo>
                  <a:close/>
                </a:path>
              </a:pathLst>
            </a:custGeom>
            <a:solidFill>
              <a:srgbClr val="00CC00"/>
            </a:solidFill>
          </p:spPr>
          <p:txBody>
            <a:bodyPr wrap="square" lIns="0" tIns="0" rIns="0" bIns="0" rtlCol="0"/>
            <a:lstStyle/>
            <a:p>
              <a:endParaRPr/>
            </a:p>
          </p:txBody>
        </p:sp>
        <p:sp>
          <p:nvSpPr>
            <p:cNvPr id="126" name="object 126"/>
            <p:cNvSpPr/>
            <p:nvPr/>
          </p:nvSpPr>
          <p:spPr>
            <a:xfrm>
              <a:off x="9407290" y="5130645"/>
              <a:ext cx="200660" cy="203200"/>
            </a:xfrm>
            <a:custGeom>
              <a:avLst/>
              <a:gdLst/>
              <a:ahLst/>
              <a:cxnLst/>
              <a:rect l="l" t="t" r="r" b="b"/>
              <a:pathLst>
                <a:path w="200659" h="203200">
                  <a:moveTo>
                    <a:pt x="200590" y="0"/>
                  </a:moveTo>
                  <a:lnTo>
                    <a:pt x="55077" y="115176"/>
                  </a:lnTo>
                  <a:lnTo>
                    <a:pt x="0" y="202627"/>
                  </a:lnTo>
                </a:path>
              </a:pathLst>
            </a:custGeom>
            <a:ln w="10329">
              <a:solidFill>
                <a:srgbClr val="000000"/>
              </a:solidFill>
            </a:ln>
          </p:spPr>
          <p:txBody>
            <a:bodyPr wrap="square" lIns="0" tIns="0" rIns="0" bIns="0" rtlCol="0"/>
            <a:lstStyle/>
            <a:p>
              <a:endParaRPr/>
            </a:p>
          </p:txBody>
        </p:sp>
        <p:sp>
          <p:nvSpPr>
            <p:cNvPr id="127" name="object 127"/>
            <p:cNvSpPr/>
            <p:nvPr/>
          </p:nvSpPr>
          <p:spPr>
            <a:xfrm>
              <a:off x="9308381" y="5250994"/>
              <a:ext cx="148590" cy="123825"/>
            </a:xfrm>
            <a:custGeom>
              <a:avLst/>
              <a:gdLst/>
              <a:ahLst/>
              <a:cxnLst/>
              <a:rect l="l" t="t" r="r" b="b"/>
              <a:pathLst>
                <a:path w="148590" h="123825">
                  <a:moveTo>
                    <a:pt x="148594" y="0"/>
                  </a:moveTo>
                  <a:lnTo>
                    <a:pt x="49762" y="44006"/>
                  </a:lnTo>
                  <a:lnTo>
                    <a:pt x="0" y="123417"/>
                  </a:lnTo>
                  <a:lnTo>
                    <a:pt x="35973" y="123417"/>
                  </a:lnTo>
                  <a:lnTo>
                    <a:pt x="43984" y="120357"/>
                  </a:lnTo>
                  <a:lnTo>
                    <a:pt x="74027" y="109449"/>
                  </a:lnTo>
                  <a:lnTo>
                    <a:pt x="101758" y="82278"/>
                  </a:lnTo>
                  <a:lnTo>
                    <a:pt x="148594" y="0"/>
                  </a:lnTo>
                  <a:close/>
                </a:path>
              </a:pathLst>
            </a:custGeom>
            <a:solidFill>
              <a:srgbClr val="3366CC"/>
            </a:solidFill>
          </p:spPr>
          <p:txBody>
            <a:bodyPr wrap="square" lIns="0" tIns="0" rIns="0" bIns="0" rtlCol="0"/>
            <a:lstStyle/>
            <a:p>
              <a:endParaRPr/>
            </a:p>
          </p:txBody>
        </p:sp>
        <p:sp>
          <p:nvSpPr>
            <p:cNvPr id="128" name="object 128"/>
            <p:cNvSpPr/>
            <p:nvPr/>
          </p:nvSpPr>
          <p:spPr>
            <a:xfrm>
              <a:off x="9308381" y="5250994"/>
              <a:ext cx="148590" cy="123825"/>
            </a:xfrm>
            <a:custGeom>
              <a:avLst/>
              <a:gdLst/>
              <a:ahLst/>
              <a:cxnLst/>
              <a:rect l="l" t="t" r="r" b="b"/>
              <a:pathLst>
                <a:path w="148590" h="123825">
                  <a:moveTo>
                    <a:pt x="148594" y="0"/>
                  </a:moveTo>
                  <a:lnTo>
                    <a:pt x="49762" y="44006"/>
                  </a:lnTo>
                  <a:lnTo>
                    <a:pt x="0" y="123417"/>
                  </a:lnTo>
                </a:path>
              </a:pathLst>
            </a:custGeom>
            <a:ln w="10330">
              <a:solidFill>
                <a:srgbClr val="000000"/>
              </a:solidFill>
            </a:ln>
          </p:spPr>
          <p:txBody>
            <a:bodyPr wrap="square" lIns="0" tIns="0" rIns="0" bIns="0" rtlCol="0"/>
            <a:lstStyle/>
            <a:p>
              <a:endParaRPr/>
            </a:p>
          </p:txBody>
        </p:sp>
        <p:sp>
          <p:nvSpPr>
            <p:cNvPr id="129" name="object 129"/>
            <p:cNvSpPr/>
            <p:nvPr/>
          </p:nvSpPr>
          <p:spPr>
            <a:xfrm>
              <a:off x="9209549" y="5181527"/>
              <a:ext cx="153035" cy="189230"/>
            </a:xfrm>
            <a:custGeom>
              <a:avLst/>
              <a:gdLst/>
              <a:ahLst/>
              <a:cxnLst/>
              <a:rect l="l" t="t" r="r" b="b"/>
              <a:pathLst>
                <a:path w="153034" h="189229">
                  <a:moveTo>
                    <a:pt x="35357" y="0"/>
                  </a:moveTo>
                  <a:lnTo>
                    <a:pt x="19103" y="57788"/>
                  </a:lnTo>
                  <a:lnTo>
                    <a:pt x="0" y="91466"/>
                  </a:lnTo>
                  <a:lnTo>
                    <a:pt x="25420" y="144090"/>
                  </a:lnTo>
                  <a:lnTo>
                    <a:pt x="60778" y="180643"/>
                  </a:lnTo>
                  <a:lnTo>
                    <a:pt x="107613" y="188675"/>
                  </a:lnTo>
                  <a:lnTo>
                    <a:pt x="152599" y="107738"/>
                  </a:lnTo>
                  <a:lnTo>
                    <a:pt x="113929" y="96638"/>
                  </a:lnTo>
                  <a:lnTo>
                    <a:pt x="76261" y="44014"/>
                  </a:lnTo>
                  <a:lnTo>
                    <a:pt x="35357" y="0"/>
                  </a:lnTo>
                  <a:close/>
                </a:path>
              </a:pathLst>
            </a:custGeom>
            <a:solidFill>
              <a:srgbClr val="3366CC"/>
            </a:solidFill>
          </p:spPr>
          <p:txBody>
            <a:bodyPr wrap="square" lIns="0" tIns="0" rIns="0" bIns="0" rtlCol="0"/>
            <a:lstStyle/>
            <a:p>
              <a:endParaRPr/>
            </a:p>
          </p:txBody>
        </p:sp>
        <p:sp>
          <p:nvSpPr>
            <p:cNvPr id="130" name="object 130"/>
            <p:cNvSpPr/>
            <p:nvPr/>
          </p:nvSpPr>
          <p:spPr>
            <a:xfrm>
              <a:off x="9209549" y="5181527"/>
              <a:ext cx="107950" cy="189230"/>
            </a:xfrm>
            <a:custGeom>
              <a:avLst/>
              <a:gdLst/>
              <a:ahLst/>
              <a:cxnLst/>
              <a:rect l="l" t="t" r="r" b="b"/>
              <a:pathLst>
                <a:path w="107950" h="189229">
                  <a:moveTo>
                    <a:pt x="35357" y="0"/>
                  </a:moveTo>
                  <a:lnTo>
                    <a:pt x="19103" y="57788"/>
                  </a:lnTo>
                  <a:lnTo>
                    <a:pt x="0" y="91466"/>
                  </a:lnTo>
                  <a:lnTo>
                    <a:pt x="25420" y="144090"/>
                  </a:lnTo>
                  <a:lnTo>
                    <a:pt x="60778" y="180643"/>
                  </a:lnTo>
                  <a:lnTo>
                    <a:pt x="107613" y="188675"/>
                  </a:lnTo>
                </a:path>
              </a:pathLst>
            </a:custGeom>
            <a:ln w="10327">
              <a:solidFill>
                <a:srgbClr val="000000"/>
              </a:solidFill>
            </a:ln>
          </p:spPr>
          <p:txBody>
            <a:bodyPr wrap="square" lIns="0" tIns="0" rIns="0" bIns="0" rtlCol="0"/>
            <a:lstStyle/>
            <a:p>
              <a:endParaRPr/>
            </a:p>
          </p:txBody>
        </p:sp>
        <p:sp>
          <p:nvSpPr>
            <p:cNvPr id="131" name="object 131"/>
            <p:cNvSpPr/>
            <p:nvPr/>
          </p:nvSpPr>
          <p:spPr>
            <a:xfrm>
              <a:off x="9017201" y="4958596"/>
              <a:ext cx="231775" cy="317500"/>
            </a:xfrm>
            <a:custGeom>
              <a:avLst/>
              <a:gdLst/>
              <a:ahLst/>
              <a:cxnLst/>
              <a:rect l="l" t="t" r="r" b="b"/>
              <a:pathLst>
                <a:path w="231775" h="317500">
                  <a:moveTo>
                    <a:pt x="43754" y="0"/>
                  </a:moveTo>
                  <a:lnTo>
                    <a:pt x="0" y="70607"/>
                  </a:lnTo>
                  <a:lnTo>
                    <a:pt x="35742" y="79241"/>
                  </a:lnTo>
                  <a:lnTo>
                    <a:pt x="71639" y="100670"/>
                  </a:lnTo>
                  <a:lnTo>
                    <a:pt x="107459" y="141832"/>
                  </a:lnTo>
                  <a:lnTo>
                    <a:pt x="137424" y="210112"/>
                  </a:lnTo>
                  <a:lnTo>
                    <a:pt x="175709" y="284358"/>
                  </a:lnTo>
                  <a:lnTo>
                    <a:pt x="198279" y="317272"/>
                  </a:lnTo>
                  <a:lnTo>
                    <a:pt x="220079" y="284358"/>
                  </a:lnTo>
                  <a:lnTo>
                    <a:pt x="231172" y="226955"/>
                  </a:lnTo>
                  <a:lnTo>
                    <a:pt x="225395" y="216047"/>
                  </a:lnTo>
                  <a:lnTo>
                    <a:pt x="189498" y="125722"/>
                  </a:lnTo>
                  <a:lnTo>
                    <a:pt x="164616" y="76389"/>
                  </a:lnTo>
                  <a:lnTo>
                    <a:pt x="148517" y="57195"/>
                  </a:lnTo>
                  <a:lnTo>
                    <a:pt x="43754" y="0"/>
                  </a:lnTo>
                  <a:close/>
                </a:path>
              </a:pathLst>
            </a:custGeom>
            <a:solidFill>
              <a:srgbClr val="00CC00"/>
            </a:solidFill>
          </p:spPr>
          <p:txBody>
            <a:bodyPr wrap="square" lIns="0" tIns="0" rIns="0" bIns="0" rtlCol="0"/>
            <a:lstStyle/>
            <a:p>
              <a:endParaRPr/>
            </a:p>
          </p:txBody>
        </p:sp>
        <p:sp>
          <p:nvSpPr>
            <p:cNvPr id="132" name="object 132"/>
            <p:cNvSpPr/>
            <p:nvPr/>
          </p:nvSpPr>
          <p:spPr>
            <a:xfrm>
              <a:off x="9017201" y="4958596"/>
              <a:ext cx="198755" cy="317500"/>
            </a:xfrm>
            <a:custGeom>
              <a:avLst/>
              <a:gdLst/>
              <a:ahLst/>
              <a:cxnLst/>
              <a:rect l="l" t="t" r="r" b="b"/>
              <a:pathLst>
                <a:path w="198754" h="317500">
                  <a:moveTo>
                    <a:pt x="43754" y="0"/>
                  </a:moveTo>
                  <a:lnTo>
                    <a:pt x="0" y="70607"/>
                  </a:lnTo>
                  <a:lnTo>
                    <a:pt x="35742" y="79241"/>
                  </a:lnTo>
                  <a:lnTo>
                    <a:pt x="71639" y="100670"/>
                  </a:lnTo>
                  <a:lnTo>
                    <a:pt x="107459" y="141832"/>
                  </a:lnTo>
                  <a:lnTo>
                    <a:pt x="137424" y="210112"/>
                  </a:lnTo>
                  <a:lnTo>
                    <a:pt x="175709" y="284358"/>
                  </a:lnTo>
                  <a:lnTo>
                    <a:pt x="198279" y="317272"/>
                  </a:lnTo>
                </a:path>
              </a:pathLst>
            </a:custGeom>
            <a:ln w="10328">
              <a:solidFill>
                <a:srgbClr val="000000"/>
              </a:solidFill>
            </a:ln>
          </p:spPr>
          <p:txBody>
            <a:bodyPr wrap="square" lIns="0" tIns="0" rIns="0" bIns="0" rtlCol="0"/>
            <a:lstStyle/>
            <a:p>
              <a:endParaRPr/>
            </a:p>
          </p:txBody>
        </p:sp>
        <p:sp>
          <p:nvSpPr>
            <p:cNvPr id="133" name="object 133"/>
            <p:cNvSpPr/>
            <p:nvPr/>
          </p:nvSpPr>
          <p:spPr>
            <a:xfrm>
              <a:off x="8737190" y="4944644"/>
              <a:ext cx="321945" cy="287655"/>
            </a:xfrm>
            <a:custGeom>
              <a:avLst/>
              <a:gdLst/>
              <a:ahLst/>
              <a:cxnLst/>
              <a:rect l="l" t="t" r="r" b="b"/>
              <a:pathLst>
                <a:path w="321945" h="287654">
                  <a:moveTo>
                    <a:pt x="268918" y="0"/>
                  </a:moveTo>
                  <a:lnTo>
                    <a:pt x="236025" y="21968"/>
                  </a:lnTo>
                  <a:lnTo>
                    <a:pt x="148055" y="109457"/>
                  </a:lnTo>
                  <a:lnTo>
                    <a:pt x="27346" y="199760"/>
                  </a:lnTo>
                  <a:lnTo>
                    <a:pt x="0" y="287210"/>
                  </a:lnTo>
                  <a:lnTo>
                    <a:pt x="159147" y="133738"/>
                  </a:lnTo>
                  <a:lnTo>
                    <a:pt x="192040" y="103676"/>
                  </a:lnTo>
                  <a:lnTo>
                    <a:pt x="236035" y="87411"/>
                  </a:lnTo>
                  <a:lnTo>
                    <a:pt x="263756" y="82247"/>
                  </a:lnTo>
                  <a:lnTo>
                    <a:pt x="280775" y="82247"/>
                  </a:lnTo>
                  <a:lnTo>
                    <a:pt x="321453" y="13951"/>
                  </a:lnTo>
                  <a:lnTo>
                    <a:pt x="302503" y="2852"/>
                  </a:lnTo>
                  <a:lnTo>
                    <a:pt x="268918" y="0"/>
                  </a:lnTo>
                  <a:close/>
                </a:path>
                <a:path w="321945" h="287654">
                  <a:moveTo>
                    <a:pt x="280775" y="82247"/>
                  </a:moveTo>
                  <a:lnTo>
                    <a:pt x="263756" y="82247"/>
                  </a:lnTo>
                  <a:lnTo>
                    <a:pt x="277699" y="87411"/>
                  </a:lnTo>
                  <a:lnTo>
                    <a:pt x="280775" y="82247"/>
                  </a:lnTo>
                  <a:close/>
                </a:path>
              </a:pathLst>
            </a:custGeom>
            <a:solidFill>
              <a:srgbClr val="00CC00"/>
            </a:solidFill>
          </p:spPr>
          <p:txBody>
            <a:bodyPr wrap="square" lIns="0" tIns="0" rIns="0" bIns="0" rtlCol="0"/>
            <a:lstStyle/>
            <a:p>
              <a:endParaRPr/>
            </a:p>
          </p:txBody>
        </p:sp>
        <p:sp>
          <p:nvSpPr>
            <p:cNvPr id="134" name="object 134"/>
            <p:cNvSpPr/>
            <p:nvPr/>
          </p:nvSpPr>
          <p:spPr>
            <a:xfrm>
              <a:off x="8737190" y="4944644"/>
              <a:ext cx="278130" cy="287655"/>
            </a:xfrm>
            <a:custGeom>
              <a:avLst/>
              <a:gdLst/>
              <a:ahLst/>
              <a:cxnLst/>
              <a:rect l="l" t="t" r="r" b="b"/>
              <a:pathLst>
                <a:path w="278129" h="287654">
                  <a:moveTo>
                    <a:pt x="268918" y="0"/>
                  </a:moveTo>
                  <a:lnTo>
                    <a:pt x="236025" y="21968"/>
                  </a:lnTo>
                  <a:lnTo>
                    <a:pt x="148055" y="109457"/>
                  </a:lnTo>
                  <a:lnTo>
                    <a:pt x="27346" y="199760"/>
                  </a:lnTo>
                  <a:lnTo>
                    <a:pt x="0" y="287210"/>
                  </a:lnTo>
                </a:path>
                <a:path w="278129" h="287654">
                  <a:moveTo>
                    <a:pt x="192085" y="103659"/>
                  </a:moveTo>
                  <a:lnTo>
                    <a:pt x="227937" y="90341"/>
                  </a:lnTo>
                  <a:lnTo>
                    <a:pt x="236015" y="87415"/>
                  </a:lnTo>
                </a:path>
                <a:path w="278129" h="287654">
                  <a:moveTo>
                    <a:pt x="263756" y="82247"/>
                  </a:moveTo>
                  <a:lnTo>
                    <a:pt x="263757" y="82247"/>
                  </a:lnTo>
                  <a:lnTo>
                    <a:pt x="277699" y="87411"/>
                  </a:lnTo>
                </a:path>
              </a:pathLst>
            </a:custGeom>
            <a:ln w="10329">
              <a:solidFill>
                <a:srgbClr val="000000"/>
              </a:solidFill>
            </a:ln>
          </p:spPr>
          <p:txBody>
            <a:bodyPr wrap="square" lIns="0" tIns="0" rIns="0" bIns="0" rtlCol="0"/>
            <a:lstStyle/>
            <a:p>
              <a:endParaRPr/>
            </a:p>
          </p:txBody>
        </p:sp>
        <p:sp>
          <p:nvSpPr>
            <p:cNvPr id="135" name="object 135"/>
            <p:cNvSpPr/>
            <p:nvPr/>
          </p:nvSpPr>
          <p:spPr>
            <a:xfrm>
              <a:off x="9701012" y="4630223"/>
              <a:ext cx="142875" cy="273685"/>
            </a:xfrm>
            <a:custGeom>
              <a:avLst/>
              <a:gdLst/>
              <a:ahLst/>
              <a:cxnLst/>
              <a:rect l="l" t="t" r="r" b="b"/>
              <a:pathLst>
                <a:path w="142875" h="273685">
                  <a:moveTo>
                    <a:pt x="142816" y="0"/>
                  </a:moveTo>
                  <a:lnTo>
                    <a:pt x="93670" y="35380"/>
                  </a:lnTo>
                  <a:lnTo>
                    <a:pt x="57696" y="68295"/>
                  </a:lnTo>
                  <a:lnTo>
                    <a:pt x="16792" y="109457"/>
                  </a:lnTo>
                  <a:lnTo>
                    <a:pt x="13942" y="202111"/>
                  </a:lnTo>
                  <a:lnTo>
                    <a:pt x="0" y="273258"/>
                  </a:lnTo>
                  <a:lnTo>
                    <a:pt x="35896" y="238031"/>
                  </a:lnTo>
                  <a:lnTo>
                    <a:pt x="63628" y="207815"/>
                  </a:lnTo>
                  <a:lnTo>
                    <a:pt x="87970" y="166884"/>
                  </a:lnTo>
                  <a:lnTo>
                    <a:pt x="107459" y="147767"/>
                  </a:lnTo>
                  <a:lnTo>
                    <a:pt x="131724" y="130886"/>
                  </a:lnTo>
                  <a:lnTo>
                    <a:pt x="131724" y="60278"/>
                  </a:lnTo>
                  <a:lnTo>
                    <a:pt x="134574" y="51491"/>
                  </a:lnTo>
                  <a:lnTo>
                    <a:pt x="137655" y="21428"/>
                  </a:lnTo>
                  <a:lnTo>
                    <a:pt x="142816" y="0"/>
                  </a:lnTo>
                  <a:close/>
                </a:path>
              </a:pathLst>
            </a:custGeom>
            <a:solidFill>
              <a:srgbClr val="FF3300"/>
            </a:solidFill>
          </p:spPr>
          <p:txBody>
            <a:bodyPr wrap="square" lIns="0" tIns="0" rIns="0" bIns="0" rtlCol="0"/>
            <a:lstStyle/>
            <a:p>
              <a:endParaRPr/>
            </a:p>
          </p:txBody>
        </p:sp>
        <p:sp>
          <p:nvSpPr>
            <p:cNvPr id="136" name="object 136"/>
            <p:cNvSpPr/>
            <p:nvPr/>
          </p:nvSpPr>
          <p:spPr>
            <a:xfrm>
              <a:off x="9701013" y="4630223"/>
              <a:ext cx="142875" cy="273685"/>
            </a:xfrm>
            <a:custGeom>
              <a:avLst/>
              <a:gdLst/>
              <a:ahLst/>
              <a:cxnLst/>
              <a:rect l="l" t="t" r="r" b="b"/>
              <a:pathLst>
                <a:path w="142875" h="273685">
                  <a:moveTo>
                    <a:pt x="142816" y="0"/>
                  </a:moveTo>
                  <a:lnTo>
                    <a:pt x="93670" y="35380"/>
                  </a:lnTo>
                  <a:lnTo>
                    <a:pt x="57696" y="68295"/>
                  </a:lnTo>
                  <a:lnTo>
                    <a:pt x="16792" y="109457"/>
                  </a:lnTo>
                  <a:lnTo>
                    <a:pt x="13942" y="202111"/>
                  </a:lnTo>
                  <a:lnTo>
                    <a:pt x="0" y="273258"/>
                  </a:lnTo>
                </a:path>
              </a:pathLst>
            </a:custGeom>
            <a:ln w="10327">
              <a:solidFill>
                <a:srgbClr val="000000"/>
              </a:solidFill>
            </a:ln>
          </p:spPr>
          <p:txBody>
            <a:bodyPr wrap="square" lIns="0" tIns="0" rIns="0" bIns="0" rtlCol="0"/>
            <a:lstStyle/>
            <a:p>
              <a:endParaRPr/>
            </a:p>
          </p:txBody>
        </p:sp>
        <p:sp>
          <p:nvSpPr>
            <p:cNvPr id="137" name="object 137"/>
            <p:cNvSpPr/>
            <p:nvPr/>
          </p:nvSpPr>
          <p:spPr>
            <a:xfrm>
              <a:off x="9964692" y="5078383"/>
              <a:ext cx="176530" cy="109855"/>
            </a:xfrm>
            <a:custGeom>
              <a:avLst/>
              <a:gdLst/>
              <a:ahLst/>
              <a:cxnLst/>
              <a:rect l="l" t="t" r="r" b="b"/>
              <a:pathLst>
                <a:path w="176529" h="109854">
                  <a:moveTo>
                    <a:pt x="49762" y="0"/>
                  </a:moveTo>
                  <a:lnTo>
                    <a:pt x="0" y="79418"/>
                  </a:lnTo>
                  <a:lnTo>
                    <a:pt x="55462" y="101425"/>
                  </a:lnTo>
                  <a:lnTo>
                    <a:pt x="96597" y="109465"/>
                  </a:lnTo>
                  <a:lnTo>
                    <a:pt x="140351" y="99128"/>
                  </a:lnTo>
                  <a:lnTo>
                    <a:pt x="154294" y="71193"/>
                  </a:lnTo>
                  <a:lnTo>
                    <a:pt x="176325" y="22045"/>
                  </a:lnTo>
                  <a:lnTo>
                    <a:pt x="121402" y="19116"/>
                  </a:lnTo>
                  <a:lnTo>
                    <a:pt x="88355" y="16881"/>
                  </a:lnTo>
                  <a:lnTo>
                    <a:pt x="49762" y="0"/>
                  </a:lnTo>
                  <a:close/>
                </a:path>
              </a:pathLst>
            </a:custGeom>
            <a:solidFill>
              <a:srgbClr val="00CC00"/>
            </a:solidFill>
          </p:spPr>
          <p:txBody>
            <a:bodyPr wrap="square" lIns="0" tIns="0" rIns="0" bIns="0" rtlCol="0"/>
            <a:lstStyle/>
            <a:p>
              <a:endParaRPr/>
            </a:p>
          </p:txBody>
        </p:sp>
        <p:sp>
          <p:nvSpPr>
            <p:cNvPr id="138" name="object 138"/>
            <p:cNvSpPr/>
            <p:nvPr/>
          </p:nvSpPr>
          <p:spPr>
            <a:xfrm>
              <a:off x="9964693" y="5078383"/>
              <a:ext cx="176530" cy="109855"/>
            </a:xfrm>
            <a:custGeom>
              <a:avLst/>
              <a:gdLst/>
              <a:ahLst/>
              <a:cxnLst/>
              <a:rect l="l" t="t" r="r" b="b"/>
              <a:pathLst>
                <a:path w="176529" h="109854">
                  <a:moveTo>
                    <a:pt x="176325" y="22045"/>
                  </a:moveTo>
                  <a:lnTo>
                    <a:pt x="121402" y="19116"/>
                  </a:lnTo>
                  <a:lnTo>
                    <a:pt x="121402" y="19116"/>
                  </a:lnTo>
                </a:path>
                <a:path w="176529" h="109854">
                  <a:moveTo>
                    <a:pt x="49762" y="0"/>
                  </a:moveTo>
                  <a:lnTo>
                    <a:pt x="0" y="79418"/>
                  </a:lnTo>
                  <a:lnTo>
                    <a:pt x="55462" y="101425"/>
                  </a:lnTo>
                  <a:lnTo>
                    <a:pt x="96597" y="109465"/>
                  </a:lnTo>
                </a:path>
              </a:pathLst>
            </a:custGeom>
            <a:ln w="10329">
              <a:solidFill>
                <a:srgbClr val="000000"/>
              </a:solidFill>
            </a:ln>
          </p:spPr>
          <p:txBody>
            <a:bodyPr wrap="square" lIns="0" tIns="0" rIns="0" bIns="0" rtlCol="0"/>
            <a:lstStyle/>
            <a:p>
              <a:endParaRPr/>
            </a:p>
          </p:txBody>
        </p:sp>
        <p:sp>
          <p:nvSpPr>
            <p:cNvPr id="139" name="object 139"/>
            <p:cNvSpPr/>
            <p:nvPr/>
          </p:nvSpPr>
          <p:spPr>
            <a:xfrm>
              <a:off x="9879572" y="5062349"/>
              <a:ext cx="135255" cy="95885"/>
            </a:xfrm>
            <a:custGeom>
              <a:avLst/>
              <a:gdLst/>
              <a:ahLst/>
              <a:cxnLst/>
              <a:rect l="l" t="t" r="r" b="b"/>
              <a:pathLst>
                <a:path w="135254" h="95885">
                  <a:moveTo>
                    <a:pt x="43985" y="0"/>
                  </a:moveTo>
                  <a:lnTo>
                    <a:pt x="22031" y="29985"/>
                  </a:lnTo>
                  <a:lnTo>
                    <a:pt x="14019" y="32914"/>
                  </a:lnTo>
                  <a:lnTo>
                    <a:pt x="0" y="54882"/>
                  </a:lnTo>
                  <a:lnTo>
                    <a:pt x="49762" y="68295"/>
                  </a:lnTo>
                  <a:lnTo>
                    <a:pt x="87970" y="95451"/>
                  </a:lnTo>
                  <a:lnTo>
                    <a:pt x="134882" y="16033"/>
                  </a:lnTo>
                  <a:lnTo>
                    <a:pt x="43985" y="0"/>
                  </a:lnTo>
                  <a:close/>
                </a:path>
              </a:pathLst>
            </a:custGeom>
            <a:solidFill>
              <a:srgbClr val="00CC00"/>
            </a:solidFill>
          </p:spPr>
          <p:txBody>
            <a:bodyPr wrap="square" lIns="0" tIns="0" rIns="0" bIns="0" rtlCol="0"/>
            <a:lstStyle/>
            <a:p>
              <a:endParaRPr/>
            </a:p>
          </p:txBody>
        </p:sp>
        <p:sp>
          <p:nvSpPr>
            <p:cNvPr id="140" name="object 140"/>
            <p:cNvSpPr/>
            <p:nvPr/>
          </p:nvSpPr>
          <p:spPr>
            <a:xfrm>
              <a:off x="9879572" y="5062349"/>
              <a:ext cx="88265" cy="95885"/>
            </a:xfrm>
            <a:custGeom>
              <a:avLst/>
              <a:gdLst/>
              <a:ahLst/>
              <a:cxnLst/>
              <a:rect l="l" t="t" r="r" b="b"/>
              <a:pathLst>
                <a:path w="88265" h="95885">
                  <a:moveTo>
                    <a:pt x="43985" y="0"/>
                  </a:moveTo>
                  <a:lnTo>
                    <a:pt x="22031" y="29985"/>
                  </a:lnTo>
                  <a:lnTo>
                    <a:pt x="14019" y="32914"/>
                  </a:lnTo>
                  <a:lnTo>
                    <a:pt x="0" y="54882"/>
                  </a:lnTo>
                  <a:lnTo>
                    <a:pt x="49762" y="68295"/>
                  </a:lnTo>
                  <a:lnTo>
                    <a:pt x="87970" y="95451"/>
                  </a:lnTo>
                </a:path>
              </a:pathLst>
            </a:custGeom>
            <a:ln w="10329">
              <a:solidFill>
                <a:srgbClr val="000000"/>
              </a:solidFill>
            </a:ln>
          </p:spPr>
          <p:txBody>
            <a:bodyPr wrap="square" lIns="0" tIns="0" rIns="0" bIns="0" rtlCol="0"/>
            <a:lstStyle/>
            <a:p>
              <a:endParaRPr/>
            </a:p>
          </p:txBody>
        </p:sp>
        <p:sp>
          <p:nvSpPr>
            <p:cNvPr id="141" name="object 141"/>
            <p:cNvSpPr/>
            <p:nvPr/>
          </p:nvSpPr>
          <p:spPr>
            <a:xfrm>
              <a:off x="9794683" y="5040304"/>
              <a:ext cx="128905" cy="79375"/>
            </a:xfrm>
            <a:custGeom>
              <a:avLst/>
              <a:gdLst/>
              <a:ahLst/>
              <a:cxnLst/>
              <a:rect l="l" t="t" r="r" b="b"/>
              <a:pathLst>
                <a:path w="128904" h="79375">
                  <a:moveTo>
                    <a:pt x="43985" y="0"/>
                  </a:moveTo>
                  <a:lnTo>
                    <a:pt x="27731" y="24897"/>
                  </a:lnTo>
                  <a:lnTo>
                    <a:pt x="0" y="54960"/>
                  </a:lnTo>
                  <a:lnTo>
                    <a:pt x="43985" y="60124"/>
                  </a:lnTo>
                  <a:lnTo>
                    <a:pt x="84888" y="79241"/>
                  </a:lnTo>
                  <a:lnTo>
                    <a:pt x="90666" y="71224"/>
                  </a:lnTo>
                  <a:lnTo>
                    <a:pt x="128874" y="22045"/>
                  </a:lnTo>
                  <a:lnTo>
                    <a:pt x="76877" y="2852"/>
                  </a:lnTo>
                  <a:lnTo>
                    <a:pt x="43985" y="0"/>
                  </a:lnTo>
                  <a:close/>
                </a:path>
              </a:pathLst>
            </a:custGeom>
            <a:solidFill>
              <a:srgbClr val="00CC00"/>
            </a:solidFill>
          </p:spPr>
          <p:txBody>
            <a:bodyPr wrap="square" lIns="0" tIns="0" rIns="0" bIns="0" rtlCol="0"/>
            <a:lstStyle/>
            <a:p>
              <a:endParaRPr/>
            </a:p>
          </p:txBody>
        </p:sp>
        <p:sp>
          <p:nvSpPr>
            <p:cNvPr id="142" name="object 142"/>
            <p:cNvSpPr/>
            <p:nvPr/>
          </p:nvSpPr>
          <p:spPr>
            <a:xfrm>
              <a:off x="9794683" y="5040304"/>
              <a:ext cx="85090" cy="79375"/>
            </a:xfrm>
            <a:custGeom>
              <a:avLst/>
              <a:gdLst/>
              <a:ahLst/>
              <a:cxnLst/>
              <a:rect l="l" t="t" r="r" b="b"/>
              <a:pathLst>
                <a:path w="85090" h="79375">
                  <a:moveTo>
                    <a:pt x="43985" y="0"/>
                  </a:moveTo>
                  <a:lnTo>
                    <a:pt x="27731" y="24897"/>
                  </a:lnTo>
                  <a:lnTo>
                    <a:pt x="0" y="54960"/>
                  </a:lnTo>
                  <a:lnTo>
                    <a:pt x="43985" y="60124"/>
                  </a:lnTo>
                  <a:lnTo>
                    <a:pt x="84888" y="79241"/>
                  </a:lnTo>
                </a:path>
              </a:pathLst>
            </a:custGeom>
            <a:ln w="10329">
              <a:solidFill>
                <a:srgbClr val="000000"/>
              </a:solidFill>
            </a:ln>
          </p:spPr>
          <p:txBody>
            <a:bodyPr wrap="square" lIns="0" tIns="0" rIns="0" bIns="0" rtlCol="0"/>
            <a:lstStyle/>
            <a:p>
              <a:endParaRPr/>
            </a:p>
          </p:txBody>
        </p:sp>
        <p:sp>
          <p:nvSpPr>
            <p:cNvPr id="143" name="object 143"/>
            <p:cNvSpPr/>
            <p:nvPr/>
          </p:nvSpPr>
          <p:spPr>
            <a:xfrm>
              <a:off x="9698701" y="5037837"/>
              <a:ext cx="140335" cy="62865"/>
            </a:xfrm>
            <a:custGeom>
              <a:avLst/>
              <a:gdLst/>
              <a:ahLst/>
              <a:cxnLst/>
              <a:rect l="l" t="t" r="r" b="b"/>
              <a:pathLst>
                <a:path w="140334" h="62864">
                  <a:moveTo>
                    <a:pt x="139966" y="0"/>
                  </a:moveTo>
                  <a:lnTo>
                    <a:pt x="68250" y="0"/>
                  </a:lnTo>
                  <a:lnTo>
                    <a:pt x="41134" y="8247"/>
                  </a:lnTo>
                  <a:lnTo>
                    <a:pt x="0" y="62591"/>
                  </a:lnTo>
                  <a:lnTo>
                    <a:pt x="57157" y="51645"/>
                  </a:lnTo>
                  <a:lnTo>
                    <a:pt x="101891" y="51645"/>
                  </a:lnTo>
                  <a:lnTo>
                    <a:pt x="139966" y="0"/>
                  </a:lnTo>
                  <a:close/>
                </a:path>
                <a:path w="140334" h="62864">
                  <a:moveTo>
                    <a:pt x="101891" y="51645"/>
                  </a:moveTo>
                  <a:lnTo>
                    <a:pt x="57157" y="51645"/>
                  </a:lnTo>
                  <a:lnTo>
                    <a:pt x="95981" y="59662"/>
                  </a:lnTo>
                  <a:lnTo>
                    <a:pt x="101891" y="51645"/>
                  </a:lnTo>
                  <a:close/>
                </a:path>
              </a:pathLst>
            </a:custGeom>
            <a:solidFill>
              <a:srgbClr val="00CC00"/>
            </a:solidFill>
          </p:spPr>
          <p:txBody>
            <a:bodyPr wrap="square" lIns="0" tIns="0" rIns="0" bIns="0" rtlCol="0"/>
            <a:lstStyle/>
            <a:p>
              <a:endParaRPr/>
            </a:p>
          </p:txBody>
        </p:sp>
        <p:sp>
          <p:nvSpPr>
            <p:cNvPr id="144" name="object 144"/>
            <p:cNvSpPr/>
            <p:nvPr/>
          </p:nvSpPr>
          <p:spPr>
            <a:xfrm>
              <a:off x="9698702" y="5037837"/>
              <a:ext cx="140335" cy="62865"/>
            </a:xfrm>
            <a:custGeom>
              <a:avLst/>
              <a:gdLst/>
              <a:ahLst/>
              <a:cxnLst/>
              <a:rect l="l" t="t" r="r" b="b"/>
              <a:pathLst>
                <a:path w="140334" h="62864">
                  <a:moveTo>
                    <a:pt x="139966" y="0"/>
                  </a:moveTo>
                  <a:lnTo>
                    <a:pt x="68250" y="0"/>
                  </a:lnTo>
                  <a:lnTo>
                    <a:pt x="41134" y="8247"/>
                  </a:lnTo>
                  <a:lnTo>
                    <a:pt x="0" y="62591"/>
                  </a:lnTo>
                </a:path>
                <a:path w="140334" h="62864">
                  <a:moveTo>
                    <a:pt x="57157" y="51645"/>
                  </a:moveTo>
                  <a:lnTo>
                    <a:pt x="57157" y="51645"/>
                  </a:lnTo>
                  <a:lnTo>
                    <a:pt x="95981" y="59662"/>
                  </a:lnTo>
                </a:path>
              </a:pathLst>
            </a:custGeom>
            <a:ln w="10329">
              <a:solidFill>
                <a:srgbClr val="000000"/>
              </a:solidFill>
            </a:ln>
          </p:spPr>
          <p:txBody>
            <a:bodyPr wrap="square" lIns="0" tIns="0" rIns="0" bIns="0" rtlCol="0"/>
            <a:lstStyle/>
            <a:p>
              <a:endParaRPr/>
            </a:p>
          </p:txBody>
        </p:sp>
        <p:sp>
          <p:nvSpPr>
            <p:cNvPr id="145" name="object 145"/>
            <p:cNvSpPr/>
            <p:nvPr/>
          </p:nvSpPr>
          <p:spPr>
            <a:xfrm>
              <a:off x="9547257" y="5048321"/>
              <a:ext cx="187325" cy="189230"/>
            </a:xfrm>
            <a:custGeom>
              <a:avLst/>
              <a:gdLst/>
              <a:ahLst/>
              <a:cxnLst/>
              <a:rect l="l" t="t" r="r" b="b"/>
              <a:pathLst>
                <a:path w="187325" h="189229">
                  <a:moveTo>
                    <a:pt x="187186" y="0"/>
                  </a:moveTo>
                  <a:lnTo>
                    <a:pt x="21953" y="139527"/>
                  </a:lnTo>
                  <a:lnTo>
                    <a:pt x="0" y="188705"/>
                  </a:lnTo>
                  <a:lnTo>
                    <a:pt x="79727" y="104315"/>
                  </a:lnTo>
                  <a:lnTo>
                    <a:pt x="153755" y="49178"/>
                  </a:lnTo>
                  <a:lnTo>
                    <a:pt x="187186" y="0"/>
                  </a:lnTo>
                  <a:close/>
                </a:path>
              </a:pathLst>
            </a:custGeom>
            <a:solidFill>
              <a:srgbClr val="00CC00"/>
            </a:solidFill>
          </p:spPr>
          <p:txBody>
            <a:bodyPr wrap="square" lIns="0" tIns="0" rIns="0" bIns="0" rtlCol="0"/>
            <a:lstStyle/>
            <a:p>
              <a:endParaRPr/>
            </a:p>
          </p:txBody>
        </p:sp>
        <p:sp>
          <p:nvSpPr>
            <p:cNvPr id="146" name="object 146"/>
            <p:cNvSpPr/>
            <p:nvPr/>
          </p:nvSpPr>
          <p:spPr>
            <a:xfrm>
              <a:off x="9547257" y="5048321"/>
              <a:ext cx="187325" cy="189230"/>
            </a:xfrm>
            <a:custGeom>
              <a:avLst/>
              <a:gdLst/>
              <a:ahLst/>
              <a:cxnLst/>
              <a:rect l="l" t="t" r="r" b="b"/>
              <a:pathLst>
                <a:path w="187325" h="189229">
                  <a:moveTo>
                    <a:pt x="187186" y="0"/>
                  </a:moveTo>
                  <a:lnTo>
                    <a:pt x="21953" y="139527"/>
                  </a:lnTo>
                  <a:lnTo>
                    <a:pt x="0" y="188705"/>
                  </a:lnTo>
                </a:path>
              </a:pathLst>
            </a:custGeom>
            <a:ln w="10329">
              <a:solidFill>
                <a:srgbClr val="000000"/>
              </a:solidFill>
            </a:ln>
          </p:spPr>
          <p:txBody>
            <a:bodyPr wrap="square" lIns="0" tIns="0" rIns="0" bIns="0" rtlCol="0"/>
            <a:lstStyle/>
            <a:p>
              <a:endParaRPr/>
            </a:p>
          </p:txBody>
        </p:sp>
        <p:sp>
          <p:nvSpPr>
            <p:cNvPr id="147" name="object 147"/>
            <p:cNvSpPr/>
            <p:nvPr/>
          </p:nvSpPr>
          <p:spPr>
            <a:xfrm>
              <a:off x="9374397" y="5196651"/>
              <a:ext cx="186690" cy="219075"/>
            </a:xfrm>
            <a:custGeom>
              <a:avLst/>
              <a:gdLst/>
              <a:ahLst/>
              <a:cxnLst/>
              <a:rect l="l" t="t" r="r" b="b"/>
              <a:pathLst>
                <a:path w="186690" h="219075">
                  <a:moveTo>
                    <a:pt x="186647" y="0"/>
                  </a:moveTo>
                  <a:lnTo>
                    <a:pt x="38823" y="128396"/>
                  </a:lnTo>
                  <a:lnTo>
                    <a:pt x="0" y="218714"/>
                  </a:lnTo>
                  <a:lnTo>
                    <a:pt x="128873" y="92614"/>
                  </a:lnTo>
                  <a:lnTo>
                    <a:pt x="172859" y="40375"/>
                  </a:lnTo>
                  <a:lnTo>
                    <a:pt x="186647" y="0"/>
                  </a:lnTo>
                  <a:close/>
                </a:path>
              </a:pathLst>
            </a:custGeom>
            <a:solidFill>
              <a:srgbClr val="3366CC"/>
            </a:solidFill>
          </p:spPr>
          <p:txBody>
            <a:bodyPr wrap="square" lIns="0" tIns="0" rIns="0" bIns="0" rtlCol="0"/>
            <a:lstStyle/>
            <a:p>
              <a:endParaRPr/>
            </a:p>
          </p:txBody>
        </p:sp>
        <p:sp>
          <p:nvSpPr>
            <p:cNvPr id="148" name="object 148"/>
            <p:cNvSpPr/>
            <p:nvPr/>
          </p:nvSpPr>
          <p:spPr>
            <a:xfrm>
              <a:off x="9374398" y="5196651"/>
              <a:ext cx="186690" cy="219075"/>
            </a:xfrm>
            <a:custGeom>
              <a:avLst/>
              <a:gdLst/>
              <a:ahLst/>
              <a:cxnLst/>
              <a:rect l="l" t="t" r="r" b="b"/>
              <a:pathLst>
                <a:path w="186690" h="219075">
                  <a:moveTo>
                    <a:pt x="186647" y="0"/>
                  </a:moveTo>
                  <a:lnTo>
                    <a:pt x="38823" y="128396"/>
                  </a:lnTo>
                  <a:lnTo>
                    <a:pt x="0" y="218714"/>
                  </a:lnTo>
                </a:path>
              </a:pathLst>
            </a:custGeom>
            <a:ln w="10329">
              <a:solidFill>
                <a:srgbClr val="000000"/>
              </a:solidFill>
            </a:ln>
          </p:spPr>
          <p:txBody>
            <a:bodyPr wrap="square" lIns="0" tIns="0" rIns="0" bIns="0" rtlCol="0"/>
            <a:lstStyle/>
            <a:p>
              <a:endParaRPr/>
            </a:p>
          </p:txBody>
        </p:sp>
        <p:sp>
          <p:nvSpPr>
            <p:cNvPr id="149" name="object 149"/>
            <p:cNvSpPr/>
            <p:nvPr/>
          </p:nvSpPr>
          <p:spPr>
            <a:xfrm>
              <a:off x="9239746" y="5333273"/>
              <a:ext cx="170815" cy="158750"/>
            </a:xfrm>
            <a:custGeom>
              <a:avLst/>
              <a:gdLst/>
              <a:ahLst/>
              <a:cxnLst/>
              <a:rect l="l" t="t" r="r" b="b"/>
              <a:pathLst>
                <a:path w="170815" h="158750">
                  <a:moveTo>
                    <a:pt x="68635" y="35211"/>
                  </a:moveTo>
                  <a:lnTo>
                    <a:pt x="0" y="158636"/>
                  </a:lnTo>
                  <a:lnTo>
                    <a:pt x="46681" y="150403"/>
                  </a:lnTo>
                  <a:lnTo>
                    <a:pt x="96366" y="120364"/>
                  </a:lnTo>
                  <a:lnTo>
                    <a:pt x="129490" y="84390"/>
                  </a:lnTo>
                  <a:lnTo>
                    <a:pt x="150454" y="41138"/>
                  </a:lnTo>
                  <a:lnTo>
                    <a:pt x="104609" y="41138"/>
                  </a:lnTo>
                  <a:lnTo>
                    <a:pt x="68635" y="35211"/>
                  </a:lnTo>
                  <a:close/>
                </a:path>
                <a:path w="170815" h="158750">
                  <a:moveTo>
                    <a:pt x="170394" y="0"/>
                  </a:moveTo>
                  <a:lnTo>
                    <a:pt x="131801" y="30046"/>
                  </a:lnTo>
                  <a:lnTo>
                    <a:pt x="104609" y="41138"/>
                  </a:lnTo>
                  <a:lnTo>
                    <a:pt x="150454" y="41138"/>
                  </a:lnTo>
                  <a:lnTo>
                    <a:pt x="170394" y="0"/>
                  </a:lnTo>
                  <a:close/>
                </a:path>
              </a:pathLst>
            </a:custGeom>
            <a:solidFill>
              <a:srgbClr val="3366CC"/>
            </a:solidFill>
          </p:spPr>
          <p:txBody>
            <a:bodyPr wrap="square" lIns="0" tIns="0" rIns="0" bIns="0" rtlCol="0"/>
            <a:lstStyle/>
            <a:p>
              <a:endParaRPr/>
            </a:p>
          </p:txBody>
        </p:sp>
        <p:sp>
          <p:nvSpPr>
            <p:cNvPr id="150" name="object 150"/>
            <p:cNvSpPr/>
            <p:nvPr/>
          </p:nvSpPr>
          <p:spPr>
            <a:xfrm>
              <a:off x="9239746" y="5333273"/>
              <a:ext cx="170815" cy="158750"/>
            </a:xfrm>
            <a:custGeom>
              <a:avLst/>
              <a:gdLst/>
              <a:ahLst/>
              <a:cxnLst/>
              <a:rect l="l" t="t" r="r" b="b"/>
              <a:pathLst>
                <a:path w="170815" h="158750">
                  <a:moveTo>
                    <a:pt x="104609" y="41138"/>
                  </a:moveTo>
                  <a:lnTo>
                    <a:pt x="104609" y="41138"/>
                  </a:lnTo>
                  <a:lnTo>
                    <a:pt x="104609" y="41138"/>
                  </a:lnTo>
                </a:path>
                <a:path w="170815" h="158750">
                  <a:moveTo>
                    <a:pt x="68635" y="35211"/>
                  </a:moveTo>
                  <a:lnTo>
                    <a:pt x="0" y="158636"/>
                  </a:lnTo>
                </a:path>
                <a:path w="170815" h="158750">
                  <a:moveTo>
                    <a:pt x="170394" y="0"/>
                  </a:moveTo>
                  <a:lnTo>
                    <a:pt x="131801" y="30046"/>
                  </a:lnTo>
                  <a:lnTo>
                    <a:pt x="104609" y="41138"/>
                  </a:lnTo>
                </a:path>
                <a:path w="170815" h="158750">
                  <a:moveTo>
                    <a:pt x="104609" y="41138"/>
                  </a:moveTo>
                  <a:lnTo>
                    <a:pt x="104609" y="41138"/>
                  </a:lnTo>
                </a:path>
              </a:pathLst>
            </a:custGeom>
            <a:ln w="10329">
              <a:solidFill>
                <a:srgbClr val="000000"/>
              </a:solidFill>
            </a:ln>
          </p:spPr>
          <p:txBody>
            <a:bodyPr wrap="square" lIns="0" tIns="0" rIns="0" bIns="0" rtlCol="0"/>
            <a:lstStyle/>
            <a:p>
              <a:endParaRPr/>
            </a:p>
          </p:txBody>
        </p:sp>
        <p:sp>
          <p:nvSpPr>
            <p:cNvPr id="151" name="object 151"/>
            <p:cNvSpPr/>
            <p:nvPr/>
          </p:nvSpPr>
          <p:spPr>
            <a:xfrm>
              <a:off x="9143764" y="5275869"/>
              <a:ext cx="165100" cy="213360"/>
            </a:xfrm>
            <a:custGeom>
              <a:avLst/>
              <a:gdLst/>
              <a:ahLst/>
              <a:cxnLst/>
              <a:rect l="l" t="t" r="r" b="b"/>
              <a:pathLst>
                <a:path w="165100" h="213360">
                  <a:moveTo>
                    <a:pt x="74027" y="0"/>
                  </a:moveTo>
                  <a:lnTo>
                    <a:pt x="30042" y="38271"/>
                  </a:lnTo>
                  <a:lnTo>
                    <a:pt x="0" y="60278"/>
                  </a:lnTo>
                  <a:lnTo>
                    <a:pt x="35742" y="139496"/>
                  </a:lnTo>
                  <a:lnTo>
                    <a:pt x="51996" y="194032"/>
                  </a:lnTo>
                  <a:lnTo>
                    <a:pt x="71716" y="210867"/>
                  </a:lnTo>
                  <a:lnTo>
                    <a:pt x="95981" y="213164"/>
                  </a:lnTo>
                  <a:lnTo>
                    <a:pt x="164616" y="92614"/>
                  </a:lnTo>
                  <a:lnTo>
                    <a:pt x="123712" y="87450"/>
                  </a:lnTo>
                  <a:lnTo>
                    <a:pt x="90666" y="49178"/>
                  </a:lnTo>
                  <a:lnTo>
                    <a:pt x="74027" y="0"/>
                  </a:lnTo>
                  <a:close/>
                </a:path>
              </a:pathLst>
            </a:custGeom>
            <a:solidFill>
              <a:srgbClr val="3366CC"/>
            </a:solidFill>
          </p:spPr>
          <p:txBody>
            <a:bodyPr wrap="square" lIns="0" tIns="0" rIns="0" bIns="0" rtlCol="0"/>
            <a:lstStyle/>
            <a:p>
              <a:endParaRPr/>
            </a:p>
          </p:txBody>
        </p:sp>
        <p:sp>
          <p:nvSpPr>
            <p:cNvPr id="152" name="object 152"/>
            <p:cNvSpPr/>
            <p:nvPr/>
          </p:nvSpPr>
          <p:spPr>
            <a:xfrm>
              <a:off x="9143764" y="5275869"/>
              <a:ext cx="74295" cy="211454"/>
            </a:xfrm>
            <a:custGeom>
              <a:avLst/>
              <a:gdLst/>
              <a:ahLst/>
              <a:cxnLst/>
              <a:rect l="l" t="t" r="r" b="b"/>
              <a:pathLst>
                <a:path w="74295" h="211454">
                  <a:moveTo>
                    <a:pt x="74027" y="0"/>
                  </a:moveTo>
                  <a:lnTo>
                    <a:pt x="30042" y="38271"/>
                  </a:lnTo>
                  <a:lnTo>
                    <a:pt x="0" y="60278"/>
                  </a:lnTo>
                  <a:lnTo>
                    <a:pt x="35742" y="139496"/>
                  </a:lnTo>
                  <a:lnTo>
                    <a:pt x="51996" y="194032"/>
                  </a:lnTo>
                  <a:lnTo>
                    <a:pt x="71716" y="210867"/>
                  </a:lnTo>
                </a:path>
              </a:pathLst>
            </a:custGeom>
            <a:ln w="10326">
              <a:solidFill>
                <a:srgbClr val="000000"/>
              </a:solidFill>
            </a:ln>
          </p:spPr>
          <p:txBody>
            <a:bodyPr wrap="square" lIns="0" tIns="0" rIns="0" bIns="0" rtlCol="0"/>
            <a:lstStyle/>
            <a:p>
              <a:endParaRPr/>
            </a:p>
          </p:txBody>
        </p:sp>
        <p:sp>
          <p:nvSpPr>
            <p:cNvPr id="153" name="object 153"/>
            <p:cNvSpPr/>
            <p:nvPr/>
          </p:nvSpPr>
          <p:spPr>
            <a:xfrm>
              <a:off x="8968054" y="5029204"/>
              <a:ext cx="247650" cy="309245"/>
            </a:xfrm>
            <a:custGeom>
              <a:avLst/>
              <a:gdLst/>
              <a:ahLst/>
              <a:cxnLst/>
              <a:rect l="l" t="t" r="r" b="b"/>
              <a:pathLst>
                <a:path w="247650" h="309245">
                  <a:moveTo>
                    <a:pt x="76800" y="0"/>
                  </a:moveTo>
                  <a:lnTo>
                    <a:pt x="46835" y="0"/>
                  </a:lnTo>
                  <a:lnTo>
                    <a:pt x="0" y="57966"/>
                  </a:lnTo>
                  <a:lnTo>
                    <a:pt x="46835" y="57966"/>
                  </a:lnTo>
                  <a:lnTo>
                    <a:pt x="90589" y="88028"/>
                  </a:lnTo>
                  <a:lnTo>
                    <a:pt x="136885" y="139504"/>
                  </a:lnTo>
                  <a:lnTo>
                    <a:pt x="150828" y="175479"/>
                  </a:lnTo>
                  <a:lnTo>
                    <a:pt x="161766" y="229822"/>
                  </a:lnTo>
                  <a:lnTo>
                    <a:pt x="175709" y="309233"/>
                  </a:lnTo>
                  <a:lnTo>
                    <a:pt x="247426" y="240922"/>
                  </a:lnTo>
                  <a:lnTo>
                    <a:pt x="211452" y="188876"/>
                  </a:lnTo>
                  <a:lnTo>
                    <a:pt x="178559" y="115200"/>
                  </a:lnTo>
                  <a:lnTo>
                    <a:pt x="175709" y="107168"/>
                  </a:lnTo>
                  <a:lnTo>
                    <a:pt x="150828" y="57966"/>
                  </a:lnTo>
                  <a:lnTo>
                    <a:pt x="117781" y="22045"/>
                  </a:lnTo>
                  <a:lnTo>
                    <a:pt x="76800" y="0"/>
                  </a:lnTo>
                  <a:close/>
                </a:path>
              </a:pathLst>
            </a:custGeom>
            <a:solidFill>
              <a:srgbClr val="00CC00"/>
            </a:solidFill>
          </p:spPr>
          <p:txBody>
            <a:bodyPr wrap="square" lIns="0" tIns="0" rIns="0" bIns="0" rtlCol="0"/>
            <a:lstStyle/>
            <a:p>
              <a:endParaRPr/>
            </a:p>
          </p:txBody>
        </p:sp>
        <p:sp>
          <p:nvSpPr>
            <p:cNvPr id="154" name="object 154"/>
            <p:cNvSpPr/>
            <p:nvPr/>
          </p:nvSpPr>
          <p:spPr>
            <a:xfrm>
              <a:off x="8968054" y="5029204"/>
              <a:ext cx="175895" cy="309245"/>
            </a:xfrm>
            <a:custGeom>
              <a:avLst/>
              <a:gdLst/>
              <a:ahLst/>
              <a:cxnLst/>
              <a:rect l="l" t="t" r="r" b="b"/>
              <a:pathLst>
                <a:path w="175895" h="309245">
                  <a:moveTo>
                    <a:pt x="76800" y="0"/>
                  </a:moveTo>
                  <a:lnTo>
                    <a:pt x="46835" y="0"/>
                  </a:lnTo>
                  <a:lnTo>
                    <a:pt x="0" y="57966"/>
                  </a:lnTo>
                </a:path>
                <a:path w="175895" h="309245">
                  <a:moveTo>
                    <a:pt x="46835" y="57966"/>
                  </a:moveTo>
                  <a:lnTo>
                    <a:pt x="90589" y="88028"/>
                  </a:lnTo>
                  <a:lnTo>
                    <a:pt x="136885" y="139504"/>
                  </a:lnTo>
                  <a:lnTo>
                    <a:pt x="150828" y="175479"/>
                  </a:lnTo>
                  <a:lnTo>
                    <a:pt x="161766" y="229822"/>
                  </a:lnTo>
                  <a:lnTo>
                    <a:pt x="175709" y="309233"/>
                  </a:lnTo>
                </a:path>
              </a:pathLst>
            </a:custGeom>
            <a:ln w="10329">
              <a:solidFill>
                <a:srgbClr val="000000"/>
              </a:solidFill>
            </a:ln>
          </p:spPr>
          <p:txBody>
            <a:bodyPr wrap="square" lIns="0" tIns="0" rIns="0" bIns="0" rtlCol="0"/>
            <a:lstStyle/>
            <a:p>
              <a:endParaRPr/>
            </a:p>
          </p:txBody>
        </p:sp>
        <p:sp>
          <p:nvSpPr>
            <p:cNvPr id="155" name="object 155"/>
            <p:cNvSpPr/>
            <p:nvPr/>
          </p:nvSpPr>
          <p:spPr>
            <a:xfrm>
              <a:off x="8695747" y="5026891"/>
              <a:ext cx="316230" cy="309880"/>
            </a:xfrm>
            <a:custGeom>
              <a:avLst/>
              <a:gdLst/>
              <a:ahLst/>
              <a:cxnLst/>
              <a:rect l="l" t="t" r="r" b="b"/>
              <a:pathLst>
                <a:path w="316229" h="309879">
                  <a:moveTo>
                    <a:pt x="316061" y="0"/>
                  </a:moveTo>
                  <a:lnTo>
                    <a:pt x="286019" y="0"/>
                  </a:lnTo>
                  <a:lnTo>
                    <a:pt x="228322" y="21429"/>
                  </a:lnTo>
                  <a:lnTo>
                    <a:pt x="148517" y="100670"/>
                  </a:lnTo>
                  <a:lnTo>
                    <a:pt x="71639" y="177791"/>
                  </a:lnTo>
                  <a:lnTo>
                    <a:pt x="38592" y="204963"/>
                  </a:lnTo>
                  <a:lnTo>
                    <a:pt x="0" y="309255"/>
                  </a:lnTo>
                  <a:lnTo>
                    <a:pt x="71639" y="199798"/>
                  </a:lnTo>
                  <a:lnTo>
                    <a:pt x="123712" y="144692"/>
                  </a:lnTo>
                  <a:lnTo>
                    <a:pt x="211452" y="73537"/>
                  </a:lnTo>
                  <a:lnTo>
                    <a:pt x="244575" y="57426"/>
                  </a:lnTo>
                  <a:lnTo>
                    <a:pt x="269379" y="57426"/>
                  </a:lnTo>
                  <a:lnTo>
                    <a:pt x="316061" y="0"/>
                  </a:lnTo>
                  <a:close/>
                </a:path>
              </a:pathLst>
            </a:custGeom>
            <a:solidFill>
              <a:srgbClr val="00CC00"/>
            </a:solidFill>
          </p:spPr>
          <p:txBody>
            <a:bodyPr wrap="square" lIns="0" tIns="0" rIns="0" bIns="0" rtlCol="0"/>
            <a:lstStyle/>
            <a:p>
              <a:endParaRPr/>
            </a:p>
          </p:txBody>
        </p:sp>
        <p:sp>
          <p:nvSpPr>
            <p:cNvPr id="156" name="object 156"/>
            <p:cNvSpPr/>
            <p:nvPr/>
          </p:nvSpPr>
          <p:spPr>
            <a:xfrm>
              <a:off x="8695747" y="5026891"/>
              <a:ext cx="316230" cy="309880"/>
            </a:xfrm>
            <a:custGeom>
              <a:avLst/>
              <a:gdLst/>
              <a:ahLst/>
              <a:cxnLst/>
              <a:rect l="l" t="t" r="r" b="b"/>
              <a:pathLst>
                <a:path w="316229" h="309879">
                  <a:moveTo>
                    <a:pt x="316061" y="0"/>
                  </a:moveTo>
                  <a:lnTo>
                    <a:pt x="286019" y="0"/>
                  </a:lnTo>
                  <a:lnTo>
                    <a:pt x="228322" y="21429"/>
                  </a:lnTo>
                  <a:lnTo>
                    <a:pt x="148517" y="100670"/>
                  </a:lnTo>
                  <a:lnTo>
                    <a:pt x="71639" y="177791"/>
                  </a:lnTo>
                  <a:lnTo>
                    <a:pt x="38592" y="204963"/>
                  </a:lnTo>
                  <a:lnTo>
                    <a:pt x="0" y="309255"/>
                  </a:lnTo>
                </a:path>
              </a:pathLst>
            </a:custGeom>
            <a:ln w="10329">
              <a:solidFill>
                <a:srgbClr val="000000"/>
              </a:solidFill>
            </a:ln>
          </p:spPr>
          <p:txBody>
            <a:bodyPr wrap="square" lIns="0" tIns="0" rIns="0" bIns="0" rtlCol="0"/>
            <a:lstStyle/>
            <a:p>
              <a:endParaRPr/>
            </a:p>
          </p:txBody>
        </p:sp>
        <p:sp>
          <p:nvSpPr>
            <p:cNvPr id="157" name="object 157"/>
            <p:cNvSpPr/>
            <p:nvPr/>
          </p:nvSpPr>
          <p:spPr>
            <a:xfrm>
              <a:off x="9668655" y="5084317"/>
              <a:ext cx="441555" cy="160741"/>
            </a:xfrm>
            <a:prstGeom prst="rect">
              <a:avLst/>
            </a:prstGeom>
            <a:blipFill>
              <a:blip r:embed="rId4" cstate="print"/>
              <a:stretch>
                <a:fillRect/>
              </a:stretch>
            </a:blipFill>
          </p:spPr>
          <p:txBody>
            <a:bodyPr wrap="square" lIns="0" tIns="0" rIns="0" bIns="0" rtlCol="0"/>
            <a:lstStyle/>
            <a:p>
              <a:endParaRPr/>
            </a:p>
          </p:txBody>
        </p:sp>
        <p:sp>
          <p:nvSpPr>
            <p:cNvPr id="158" name="object 158"/>
            <p:cNvSpPr/>
            <p:nvPr/>
          </p:nvSpPr>
          <p:spPr>
            <a:xfrm>
              <a:off x="9481241" y="5095264"/>
              <a:ext cx="220345" cy="271145"/>
            </a:xfrm>
            <a:custGeom>
              <a:avLst/>
              <a:gdLst/>
              <a:ahLst/>
              <a:cxnLst/>
              <a:rect l="l" t="t" r="r" b="b"/>
              <a:pathLst>
                <a:path w="220345" h="271145">
                  <a:moveTo>
                    <a:pt x="219771" y="0"/>
                  </a:moveTo>
                  <a:lnTo>
                    <a:pt x="140582" y="57372"/>
                  </a:lnTo>
                  <a:lnTo>
                    <a:pt x="68865" y="136590"/>
                  </a:lnTo>
                  <a:lnTo>
                    <a:pt x="0" y="270921"/>
                  </a:lnTo>
                  <a:lnTo>
                    <a:pt x="98908" y="133723"/>
                  </a:lnTo>
                  <a:lnTo>
                    <a:pt x="153754" y="71147"/>
                  </a:lnTo>
                  <a:lnTo>
                    <a:pt x="192578" y="43405"/>
                  </a:lnTo>
                  <a:lnTo>
                    <a:pt x="219771" y="0"/>
                  </a:lnTo>
                  <a:close/>
                </a:path>
              </a:pathLst>
            </a:custGeom>
            <a:solidFill>
              <a:srgbClr val="00CC00"/>
            </a:solidFill>
          </p:spPr>
          <p:txBody>
            <a:bodyPr wrap="square" lIns="0" tIns="0" rIns="0" bIns="0" rtlCol="0"/>
            <a:lstStyle/>
            <a:p>
              <a:endParaRPr/>
            </a:p>
          </p:txBody>
        </p:sp>
        <p:sp>
          <p:nvSpPr>
            <p:cNvPr id="159" name="object 159"/>
            <p:cNvSpPr/>
            <p:nvPr/>
          </p:nvSpPr>
          <p:spPr>
            <a:xfrm>
              <a:off x="9481241" y="5095264"/>
              <a:ext cx="220345" cy="271145"/>
            </a:xfrm>
            <a:custGeom>
              <a:avLst/>
              <a:gdLst/>
              <a:ahLst/>
              <a:cxnLst/>
              <a:rect l="l" t="t" r="r" b="b"/>
              <a:pathLst>
                <a:path w="220345" h="271145">
                  <a:moveTo>
                    <a:pt x="219771" y="0"/>
                  </a:moveTo>
                  <a:lnTo>
                    <a:pt x="140582" y="57372"/>
                  </a:lnTo>
                  <a:lnTo>
                    <a:pt x="68865" y="136590"/>
                  </a:lnTo>
                  <a:lnTo>
                    <a:pt x="0" y="270921"/>
                  </a:lnTo>
                </a:path>
              </a:pathLst>
            </a:custGeom>
            <a:ln w="10328">
              <a:solidFill>
                <a:srgbClr val="000000"/>
              </a:solidFill>
            </a:ln>
          </p:spPr>
          <p:txBody>
            <a:bodyPr wrap="square" lIns="0" tIns="0" rIns="0" bIns="0" rtlCol="0"/>
            <a:lstStyle/>
            <a:p>
              <a:endParaRPr/>
            </a:p>
          </p:txBody>
        </p:sp>
        <p:sp>
          <p:nvSpPr>
            <p:cNvPr id="160" name="object 160"/>
            <p:cNvSpPr/>
            <p:nvPr/>
          </p:nvSpPr>
          <p:spPr>
            <a:xfrm>
              <a:off x="9322401" y="5253862"/>
              <a:ext cx="211454" cy="314960"/>
            </a:xfrm>
            <a:custGeom>
              <a:avLst/>
              <a:gdLst/>
              <a:ahLst/>
              <a:cxnLst/>
              <a:rect l="l" t="t" r="r" b="b"/>
              <a:pathLst>
                <a:path w="211454" h="314960">
                  <a:moveTo>
                    <a:pt x="211452" y="0"/>
                  </a:moveTo>
                  <a:lnTo>
                    <a:pt x="51996" y="158636"/>
                  </a:lnTo>
                  <a:lnTo>
                    <a:pt x="13711" y="248954"/>
                  </a:lnTo>
                  <a:lnTo>
                    <a:pt x="0" y="314397"/>
                  </a:lnTo>
                  <a:lnTo>
                    <a:pt x="73950" y="218907"/>
                  </a:lnTo>
                  <a:lnTo>
                    <a:pt x="167698" y="103714"/>
                  </a:lnTo>
                  <a:lnTo>
                    <a:pt x="169932" y="95482"/>
                  </a:lnTo>
                  <a:lnTo>
                    <a:pt x="211452" y="0"/>
                  </a:lnTo>
                  <a:close/>
                </a:path>
              </a:pathLst>
            </a:custGeom>
            <a:solidFill>
              <a:srgbClr val="3366CC"/>
            </a:solidFill>
          </p:spPr>
          <p:txBody>
            <a:bodyPr wrap="square" lIns="0" tIns="0" rIns="0" bIns="0" rtlCol="0"/>
            <a:lstStyle/>
            <a:p>
              <a:endParaRPr/>
            </a:p>
          </p:txBody>
        </p:sp>
        <p:sp>
          <p:nvSpPr>
            <p:cNvPr id="161" name="object 161"/>
            <p:cNvSpPr/>
            <p:nvPr/>
          </p:nvSpPr>
          <p:spPr>
            <a:xfrm>
              <a:off x="9322401" y="5253862"/>
              <a:ext cx="211454" cy="314960"/>
            </a:xfrm>
            <a:custGeom>
              <a:avLst/>
              <a:gdLst/>
              <a:ahLst/>
              <a:cxnLst/>
              <a:rect l="l" t="t" r="r" b="b"/>
              <a:pathLst>
                <a:path w="211454" h="314960">
                  <a:moveTo>
                    <a:pt x="211452" y="0"/>
                  </a:moveTo>
                  <a:lnTo>
                    <a:pt x="51996" y="158636"/>
                  </a:lnTo>
                  <a:lnTo>
                    <a:pt x="13711" y="248954"/>
                  </a:lnTo>
                  <a:lnTo>
                    <a:pt x="0" y="314397"/>
                  </a:lnTo>
                </a:path>
              </a:pathLst>
            </a:custGeom>
            <a:ln w="10328">
              <a:solidFill>
                <a:srgbClr val="000000"/>
              </a:solidFill>
            </a:ln>
          </p:spPr>
          <p:txBody>
            <a:bodyPr wrap="square" lIns="0" tIns="0" rIns="0" bIns="0" rtlCol="0"/>
            <a:lstStyle/>
            <a:p>
              <a:endParaRPr/>
            </a:p>
          </p:txBody>
        </p:sp>
        <p:sp>
          <p:nvSpPr>
            <p:cNvPr id="162" name="object 162"/>
            <p:cNvSpPr/>
            <p:nvPr/>
          </p:nvSpPr>
          <p:spPr>
            <a:xfrm>
              <a:off x="9201538" y="5412499"/>
              <a:ext cx="168275" cy="257175"/>
            </a:xfrm>
            <a:custGeom>
              <a:avLst/>
              <a:gdLst/>
              <a:ahLst/>
              <a:cxnLst/>
              <a:rect l="l" t="t" r="r" b="b"/>
              <a:pathLst>
                <a:path w="168275" h="257175">
                  <a:moveTo>
                    <a:pt x="167697" y="0"/>
                  </a:moveTo>
                  <a:lnTo>
                    <a:pt x="139966" y="33098"/>
                  </a:lnTo>
                  <a:lnTo>
                    <a:pt x="73950" y="74238"/>
                  </a:lnTo>
                  <a:lnTo>
                    <a:pt x="41057" y="76535"/>
                  </a:lnTo>
                  <a:lnTo>
                    <a:pt x="2850" y="208000"/>
                  </a:lnTo>
                  <a:lnTo>
                    <a:pt x="0" y="257178"/>
                  </a:lnTo>
                  <a:lnTo>
                    <a:pt x="16253" y="257178"/>
                  </a:lnTo>
                  <a:lnTo>
                    <a:pt x="60007" y="243781"/>
                  </a:lnTo>
                  <a:lnTo>
                    <a:pt x="71100" y="235171"/>
                  </a:lnTo>
                  <a:lnTo>
                    <a:pt x="120862" y="155760"/>
                  </a:lnTo>
                  <a:lnTo>
                    <a:pt x="134574" y="87442"/>
                  </a:lnTo>
                  <a:lnTo>
                    <a:pt x="137116" y="79410"/>
                  </a:lnTo>
                  <a:lnTo>
                    <a:pt x="167697" y="0"/>
                  </a:lnTo>
                  <a:close/>
                </a:path>
              </a:pathLst>
            </a:custGeom>
            <a:solidFill>
              <a:srgbClr val="000066"/>
            </a:solidFill>
          </p:spPr>
          <p:txBody>
            <a:bodyPr wrap="square" lIns="0" tIns="0" rIns="0" bIns="0" rtlCol="0"/>
            <a:lstStyle/>
            <a:p>
              <a:endParaRPr/>
            </a:p>
          </p:txBody>
        </p:sp>
        <p:sp>
          <p:nvSpPr>
            <p:cNvPr id="163" name="object 163"/>
            <p:cNvSpPr/>
            <p:nvPr/>
          </p:nvSpPr>
          <p:spPr>
            <a:xfrm>
              <a:off x="9201538" y="5412499"/>
              <a:ext cx="168275" cy="257175"/>
            </a:xfrm>
            <a:custGeom>
              <a:avLst/>
              <a:gdLst/>
              <a:ahLst/>
              <a:cxnLst/>
              <a:rect l="l" t="t" r="r" b="b"/>
              <a:pathLst>
                <a:path w="168275" h="257175">
                  <a:moveTo>
                    <a:pt x="167697" y="0"/>
                  </a:moveTo>
                  <a:lnTo>
                    <a:pt x="139966" y="33098"/>
                  </a:lnTo>
                  <a:lnTo>
                    <a:pt x="73950" y="74238"/>
                  </a:lnTo>
                  <a:lnTo>
                    <a:pt x="41057" y="76535"/>
                  </a:lnTo>
                  <a:lnTo>
                    <a:pt x="2850" y="208000"/>
                  </a:lnTo>
                  <a:lnTo>
                    <a:pt x="0" y="257178"/>
                  </a:lnTo>
                </a:path>
              </a:pathLst>
            </a:custGeom>
            <a:ln w="10328">
              <a:solidFill>
                <a:srgbClr val="000000"/>
              </a:solidFill>
            </a:ln>
          </p:spPr>
          <p:txBody>
            <a:bodyPr wrap="square" lIns="0" tIns="0" rIns="0" bIns="0" rtlCol="0"/>
            <a:lstStyle/>
            <a:p>
              <a:endParaRPr/>
            </a:p>
          </p:txBody>
        </p:sp>
        <p:sp>
          <p:nvSpPr>
            <p:cNvPr id="164" name="object 164"/>
            <p:cNvSpPr/>
            <p:nvPr/>
          </p:nvSpPr>
          <p:spPr>
            <a:xfrm>
              <a:off x="9058644" y="5338437"/>
              <a:ext cx="179070" cy="337185"/>
            </a:xfrm>
            <a:custGeom>
              <a:avLst/>
              <a:gdLst/>
              <a:ahLst/>
              <a:cxnLst/>
              <a:rect l="l" t="t" r="r" b="b"/>
              <a:pathLst>
                <a:path w="179070" h="337185">
                  <a:moveTo>
                    <a:pt x="85120" y="0"/>
                  </a:moveTo>
                  <a:lnTo>
                    <a:pt x="0" y="32914"/>
                  </a:lnTo>
                  <a:lnTo>
                    <a:pt x="46296" y="169736"/>
                  </a:lnTo>
                  <a:lnTo>
                    <a:pt x="85120" y="276704"/>
                  </a:lnTo>
                  <a:lnTo>
                    <a:pt x="110001" y="320140"/>
                  </a:lnTo>
                  <a:lnTo>
                    <a:pt x="139966" y="336975"/>
                  </a:lnTo>
                  <a:lnTo>
                    <a:pt x="139966" y="328365"/>
                  </a:lnTo>
                  <a:lnTo>
                    <a:pt x="142893" y="273829"/>
                  </a:lnTo>
                  <a:lnTo>
                    <a:pt x="145744" y="260054"/>
                  </a:lnTo>
                  <a:lnTo>
                    <a:pt x="178636" y="150596"/>
                  </a:lnTo>
                  <a:lnTo>
                    <a:pt x="159147" y="150596"/>
                  </a:lnTo>
                  <a:lnTo>
                    <a:pt x="134266" y="131464"/>
                  </a:lnTo>
                  <a:lnTo>
                    <a:pt x="134266" y="123232"/>
                  </a:lnTo>
                  <a:lnTo>
                    <a:pt x="118012" y="71185"/>
                  </a:lnTo>
                  <a:lnTo>
                    <a:pt x="115162" y="63153"/>
                  </a:lnTo>
                  <a:lnTo>
                    <a:pt x="85120" y="0"/>
                  </a:lnTo>
                  <a:close/>
                </a:path>
              </a:pathLst>
            </a:custGeom>
            <a:solidFill>
              <a:srgbClr val="000066"/>
            </a:solidFill>
          </p:spPr>
          <p:txBody>
            <a:bodyPr wrap="square" lIns="0" tIns="0" rIns="0" bIns="0" rtlCol="0"/>
            <a:lstStyle/>
            <a:p>
              <a:endParaRPr/>
            </a:p>
          </p:txBody>
        </p:sp>
        <p:sp>
          <p:nvSpPr>
            <p:cNvPr id="165" name="object 165"/>
            <p:cNvSpPr/>
            <p:nvPr/>
          </p:nvSpPr>
          <p:spPr>
            <a:xfrm>
              <a:off x="9058644" y="5338437"/>
              <a:ext cx="179070" cy="337185"/>
            </a:xfrm>
            <a:custGeom>
              <a:avLst/>
              <a:gdLst/>
              <a:ahLst/>
              <a:cxnLst/>
              <a:rect l="l" t="t" r="r" b="b"/>
              <a:pathLst>
                <a:path w="179070" h="337185">
                  <a:moveTo>
                    <a:pt x="178636" y="150596"/>
                  </a:moveTo>
                  <a:lnTo>
                    <a:pt x="159147" y="150596"/>
                  </a:lnTo>
                  <a:lnTo>
                    <a:pt x="159147" y="150596"/>
                  </a:lnTo>
                </a:path>
                <a:path w="179070" h="337185">
                  <a:moveTo>
                    <a:pt x="85120" y="0"/>
                  </a:moveTo>
                  <a:lnTo>
                    <a:pt x="0" y="32914"/>
                  </a:lnTo>
                  <a:lnTo>
                    <a:pt x="46296" y="169736"/>
                  </a:lnTo>
                  <a:lnTo>
                    <a:pt x="85120" y="276704"/>
                  </a:lnTo>
                  <a:lnTo>
                    <a:pt x="110001" y="320140"/>
                  </a:lnTo>
                  <a:lnTo>
                    <a:pt x="139966" y="336975"/>
                  </a:lnTo>
                </a:path>
              </a:pathLst>
            </a:custGeom>
            <a:ln w="10329">
              <a:solidFill>
                <a:srgbClr val="000000"/>
              </a:solidFill>
            </a:ln>
          </p:spPr>
          <p:txBody>
            <a:bodyPr wrap="square" lIns="0" tIns="0" rIns="0" bIns="0" rtlCol="0"/>
            <a:lstStyle/>
            <a:p>
              <a:endParaRPr/>
            </a:p>
          </p:txBody>
        </p:sp>
        <p:sp>
          <p:nvSpPr>
            <p:cNvPr id="166" name="object 166"/>
            <p:cNvSpPr/>
            <p:nvPr/>
          </p:nvSpPr>
          <p:spPr>
            <a:xfrm>
              <a:off x="8918292" y="5084318"/>
              <a:ext cx="222885" cy="287655"/>
            </a:xfrm>
            <a:custGeom>
              <a:avLst/>
              <a:gdLst/>
              <a:ahLst/>
              <a:cxnLst/>
              <a:rect l="l" t="t" r="r" b="b"/>
              <a:pathLst>
                <a:path w="222884" h="287654">
                  <a:moveTo>
                    <a:pt x="90666" y="0"/>
                  </a:moveTo>
                  <a:lnTo>
                    <a:pt x="49762" y="0"/>
                  </a:lnTo>
                  <a:lnTo>
                    <a:pt x="0" y="60086"/>
                  </a:lnTo>
                  <a:lnTo>
                    <a:pt x="35742" y="68318"/>
                  </a:lnTo>
                  <a:lnTo>
                    <a:pt x="63474" y="98357"/>
                  </a:lnTo>
                  <a:lnTo>
                    <a:pt x="101759" y="174708"/>
                  </a:lnTo>
                  <a:lnTo>
                    <a:pt x="137501" y="287033"/>
                  </a:lnTo>
                  <a:lnTo>
                    <a:pt x="222621" y="254119"/>
                  </a:lnTo>
                  <a:lnTo>
                    <a:pt x="197740" y="122661"/>
                  </a:lnTo>
                  <a:lnTo>
                    <a:pt x="178636" y="73483"/>
                  </a:lnTo>
                  <a:lnTo>
                    <a:pt x="145744" y="35226"/>
                  </a:lnTo>
                  <a:lnTo>
                    <a:pt x="90666" y="0"/>
                  </a:lnTo>
                  <a:close/>
                </a:path>
              </a:pathLst>
            </a:custGeom>
            <a:solidFill>
              <a:srgbClr val="00CC00"/>
            </a:solidFill>
          </p:spPr>
          <p:txBody>
            <a:bodyPr wrap="square" lIns="0" tIns="0" rIns="0" bIns="0" rtlCol="0"/>
            <a:lstStyle/>
            <a:p>
              <a:endParaRPr/>
            </a:p>
          </p:txBody>
        </p:sp>
        <p:sp>
          <p:nvSpPr>
            <p:cNvPr id="167" name="object 167"/>
            <p:cNvSpPr/>
            <p:nvPr/>
          </p:nvSpPr>
          <p:spPr>
            <a:xfrm>
              <a:off x="8918292" y="5084318"/>
              <a:ext cx="137795" cy="287655"/>
            </a:xfrm>
            <a:custGeom>
              <a:avLst/>
              <a:gdLst/>
              <a:ahLst/>
              <a:cxnLst/>
              <a:rect l="l" t="t" r="r" b="b"/>
              <a:pathLst>
                <a:path w="137795" h="287654">
                  <a:moveTo>
                    <a:pt x="90666" y="0"/>
                  </a:moveTo>
                  <a:lnTo>
                    <a:pt x="49762" y="0"/>
                  </a:lnTo>
                  <a:lnTo>
                    <a:pt x="0" y="60086"/>
                  </a:lnTo>
                  <a:lnTo>
                    <a:pt x="35742" y="68318"/>
                  </a:lnTo>
                  <a:lnTo>
                    <a:pt x="63474" y="98357"/>
                  </a:lnTo>
                  <a:lnTo>
                    <a:pt x="101759" y="174708"/>
                  </a:lnTo>
                  <a:lnTo>
                    <a:pt x="137501" y="287033"/>
                  </a:lnTo>
                </a:path>
              </a:pathLst>
            </a:custGeom>
            <a:ln w="10327">
              <a:solidFill>
                <a:srgbClr val="000000"/>
              </a:solidFill>
            </a:ln>
          </p:spPr>
          <p:txBody>
            <a:bodyPr wrap="square" lIns="0" tIns="0" rIns="0" bIns="0" rtlCol="0"/>
            <a:lstStyle/>
            <a:p>
              <a:endParaRPr/>
            </a:p>
          </p:txBody>
        </p:sp>
        <p:sp>
          <p:nvSpPr>
            <p:cNvPr id="168" name="object 168"/>
            <p:cNvSpPr/>
            <p:nvPr/>
          </p:nvSpPr>
          <p:spPr>
            <a:xfrm>
              <a:off x="8651762" y="5084318"/>
              <a:ext cx="313690" cy="358775"/>
            </a:xfrm>
            <a:custGeom>
              <a:avLst/>
              <a:gdLst/>
              <a:ahLst/>
              <a:cxnLst/>
              <a:rect l="l" t="t" r="r" b="b"/>
              <a:pathLst>
                <a:path w="313690" h="358775">
                  <a:moveTo>
                    <a:pt x="313364" y="0"/>
                  </a:moveTo>
                  <a:lnTo>
                    <a:pt x="250276" y="24281"/>
                  </a:lnTo>
                  <a:lnTo>
                    <a:pt x="145666" y="98357"/>
                  </a:lnTo>
                  <a:lnTo>
                    <a:pt x="101681" y="161504"/>
                  </a:lnTo>
                  <a:lnTo>
                    <a:pt x="49685" y="240729"/>
                  </a:lnTo>
                  <a:lnTo>
                    <a:pt x="0" y="358411"/>
                  </a:lnTo>
                  <a:lnTo>
                    <a:pt x="66477" y="251829"/>
                  </a:lnTo>
                  <a:lnTo>
                    <a:pt x="134574" y="155576"/>
                  </a:lnTo>
                  <a:lnTo>
                    <a:pt x="198279" y="84390"/>
                  </a:lnTo>
                  <a:lnTo>
                    <a:pt x="236333" y="57218"/>
                  </a:lnTo>
                  <a:lnTo>
                    <a:pt x="266529" y="57218"/>
                  </a:lnTo>
                  <a:lnTo>
                    <a:pt x="313364" y="0"/>
                  </a:lnTo>
                  <a:close/>
                </a:path>
              </a:pathLst>
            </a:custGeom>
            <a:solidFill>
              <a:srgbClr val="00CC00"/>
            </a:solidFill>
          </p:spPr>
          <p:txBody>
            <a:bodyPr wrap="square" lIns="0" tIns="0" rIns="0" bIns="0" rtlCol="0"/>
            <a:lstStyle/>
            <a:p>
              <a:endParaRPr/>
            </a:p>
          </p:txBody>
        </p:sp>
        <p:sp>
          <p:nvSpPr>
            <p:cNvPr id="169" name="object 169"/>
            <p:cNvSpPr/>
            <p:nvPr/>
          </p:nvSpPr>
          <p:spPr>
            <a:xfrm>
              <a:off x="8651762" y="5084318"/>
              <a:ext cx="313690" cy="358775"/>
            </a:xfrm>
            <a:custGeom>
              <a:avLst/>
              <a:gdLst/>
              <a:ahLst/>
              <a:cxnLst/>
              <a:rect l="l" t="t" r="r" b="b"/>
              <a:pathLst>
                <a:path w="313690" h="358775">
                  <a:moveTo>
                    <a:pt x="313365" y="0"/>
                  </a:moveTo>
                  <a:lnTo>
                    <a:pt x="250276" y="24281"/>
                  </a:lnTo>
                  <a:lnTo>
                    <a:pt x="145666" y="98357"/>
                  </a:lnTo>
                  <a:lnTo>
                    <a:pt x="101681" y="161504"/>
                  </a:lnTo>
                  <a:lnTo>
                    <a:pt x="49685" y="240729"/>
                  </a:lnTo>
                  <a:lnTo>
                    <a:pt x="0" y="358411"/>
                  </a:lnTo>
                </a:path>
              </a:pathLst>
            </a:custGeom>
            <a:ln w="10329">
              <a:solidFill>
                <a:srgbClr val="000000"/>
              </a:solidFill>
            </a:ln>
          </p:spPr>
          <p:txBody>
            <a:bodyPr wrap="square" lIns="0" tIns="0" rIns="0" bIns="0" rtlCol="0"/>
            <a:lstStyle/>
            <a:p>
              <a:endParaRPr/>
            </a:p>
          </p:txBody>
        </p:sp>
        <p:sp>
          <p:nvSpPr>
            <p:cNvPr id="170" name="object 170"/>
            <p:cNvSpPr/>
            <p:nvPr/>
          </p:nvSpPr>
          <p:spPr>
            <a:xfrm>
              <a:off x="9819563" y="4499965"/>
              <a:ext cx="582930" cy="375920"/>
            </a:xfrm>
            <a:custGeom>
              <a:avLst/>
              <a:gdLst/>
              <a:ahLst/>
              <a:cxnLst/>
              <a:rect l="l" t="t" r="r" b="b"/>
              <a:pathLst>
                <a:path w="582929" h="375920">
                  <a:moveTo>
                    <a:pt x="6845" y="56807"/>
                  </a:moveTo>
                  <a:lnTo>
                    <a:pt x="4533" y="51638"/>
                  </a:lnTo>
                  <a:lnTo>
                    <a:pt x="0" y="52793"/>
                  </a:lnTo>
                  <a:lnTo>
                    <a:pt x="1155" y="57962"/>
                  </a:lnTo>
                  <a:lnTo>
                    <a:pt x="6845" y="56807"/>
                  </a:lnTo>
                  <a:close/>
                </a:path>
                <a:path w="582929" h="375920">
                  <a:moveTo>
                    <a:pt x="12014" y="78778"/>
                  </a:moveTo>
                  <a:lnTo>
                    <a:pt x="10858" y="73063"/>
                  </a:lnTo>
                  <a:lnTo>
                    <a:pt x="5156" y="74764"/>
                  </a:lnTo>
                  <a:lnTo>
                    <a:pt x="7467" y="79933"/>
                  </a:lnTo>
                  <a:lnTo>
                    <a:pt x="12014" y="78778"/>
                  </a:lnTo>
                  <a:close/>
                </a:path>
                <a:path w="582929" h="375920">
                  <a:moveTo>
                    <a:pt x="18554" y="100812"/>
                  </a:moveTo>
                  <a:lnTo>
                    <a:pt x="17399" y="95034"/>
                  </a:lnTo>
                  <a:lnTo>
                    <a:pt x="11468" y="96812"/>
                  </a:lnTo>
                  <a:lnTo>
                    <a:pt x="12623" y="101968"/>
                  </a:lnTo>
                  <a:lnTo>
                    <a:pt x="18554" y="100812"/>
                  </a:lnTo>
                  <a:close/>
                </a:path>
                <a:path w="582929" h="375920">
                  <a:moveTo>
                    <a:pt x="25412" y="90868"/>
                  </a:moveTo>
                  <a:lnTo>
                    <a:pt x="19710" y="89712"/>
                  </a:lnTo>
                  <a:lnTo>
                    <a:pt x="18554" y="95034"/>
                  </a:lnTo>
                  <a:lnTo>
                    <a:pt x="23101" y="96812"/>
                  </a:lnTo>
                  <a:lnTo>
                    <a:pt x="25412" y="90868"/>
                  </a:lnTo>
                  <a:close/>
                </a:path>
                <a:path w="582929" h="375920">
                  <a:moveTo>
                    <a:pt x="32270" y="68834"/>
                  </a:moveTo>
                  <a:lnTo>
                    <a:pt x="27114" y="67678"/>
                  </a:lnTo>
                  <a:lnTo>
                    <a:pt x="25412" y="73063"/>
                  </a:lnTo>
                  <a:lnTo>
                    <a:pt x="30581" y="74764"/>
                  </a:lnTo>
                  <a:lnTo>
                    <a:pt x="32270" y="68834"/>
                  </a:lnTo>
                  <a:close/>
                </a:path>
                <a:path w="582929" h="375920">
                  <a:moveTo>
                    <a:pt x="39738" y="47396"/>
                  </a:moveTo>
                  <a:lnTo>
                    <a:pt x="34048" y="45707"/>
                  </a:lnTo>
                  <a:lnTo>
                    <a:pt x="32270" y="51638"/>
                  </a:lnTo>
                  <a:lnTo>
                    <a:pt x="37426" y="52793"/>
                  </a:lnTo>
                  <a:lnTo>
                    <a:pt x="39738" y="47396"/>
                  </a:lnTo>
                  <a:close/>
                </a:path>
                <a:path w="582929" h="375920">
                  <a:moveTo>
                    <a:pt x="46824" y="25425"/>
                  </a:moveTo>
                  <a:lnTo>
                    <a:pt x="40894" y="23660"/>
                  </a:lnTo>
                  <a:lnTo>
                    <a:pt x="39738" y="29591"/>
                  </a:lnTo>
                  <a:lnTo>
                    <a:pt x="44513" y="30746"/>
                  </a:lnTo>
                  <a:lnTo>
                    <a:pt x="46824" y="25425"/>
                  </a:lnTo>
                  <a:close/>
                </a:path>
                <a:path w="582929" h="375920">
                  <a:moveTo>
                    <a:pt x="53149" y="3390"/>
                  </a:moveTo>
                  <a:lnTo>
                    <a:pt x="48526" y="2235"/>
                  </a:lnTo>
                  <a:lnTo>
                    <a:pt x="46824" y="7620"/>
                  </a:lnTo>
                  <a:lnTo>
                    <a:pt x="51993" y="8775"/>
                  </a:lnTo>
                  <a:lnTo>
                    <a:pt x="53149" y="3390"/>
                  </a:lnTo>
                  <a:close/>
                </a:path>
                <a:path w="582929" h="375920">
                  <a:moveTo>
                    <a:pt x="62318" y="5930"/>
                  </a:moveTo>
                  <a:lnTo>
                    <a:pt x="59461" y="0"/>
                  </a:lnTo>
                  <a:lnTo>
                    <a:pt x="54838" y="2844"/>
                  </a:lnTo>
                  <a:lnTo>
                    <a:pt x="57150" y="8166"/>
                  </a:lnTo>
                  <a:lnTo>
                    <a:pt x="62318" y="5930"/>
                  </a:lnTo>
                  <a:close/>
                </a:path>
                <a:path w="582929" h="375920">
                  <a:moveTo>
                    <a:pt x="73406" y="27127"/>
                  </a:moveTo>
                  <a:lnTo>
                    <a:pt x="70561" y="21958"/>
                  </a:lnTo>
                  <a:lnTo>
                    <a:pt x="65786" y="24815"/>
                  </a:lnTo>
                  <a:lnTo>
                    <a:pt x="68859" y="30213"/>
                  </a:lnTo>
                  <a:lnTo>
                    <a:pt x="73406" y="27127"/>
                  </a:lnTo>
                  <a:close/>
                </a:path>
                <a:path w="582929" h="375920">
                  <a:moveTo>
                    <a:pt x="84340" y="49174"/>
                  </a:moveTo>
                  <a:lnTo>
                    <a:pt x="81419" y="44005"/>
                  </a:lnTo>
                  <a:lnTo>
                    <a:pt x="76873" y="46240"/>
                  </a:lnTo>
                  <a:lnTo>
                    <a:pt x="79717" y="52184"/>
                  </a:lnTo>
                  <a:lnTo>
                    <a:pt x="84340" y="49174"/>
                  </a:lnTo>
                  <a:close/>
                </a:path>
                <a:path w="582929" h="375920">
                  <a:moveTo>
                    <a:pt x="94284" y="63665"/>
                  </a:moveTo>
                  <a:lnTo>
                    <a:pt x="88353" y="61963"/>
                  </a:lnTo>
                  <a:lnTo>
                    <a:pt x="87731" y="67132"/>
                  </a:lnTo>
                  <a:lnTo>
                    <a:pt x="88836" y="67411"/>
                  </a:lnTo>
                  <a:lnTo>
                    <a:pt x="86575" y="68287"/>
                  </a:lnTo>
                  <a:lnTo>
                    <a:pt x="87731" y="68834"/>
                  </a:lnTo>
                  <a:lnTo>
                    <a:pt x="90119" y="67716"/>
                  </a:lnTo>
                  <a:lnTo>
                    <a:pt x="92506" y="68287"/>
                  </a:lnTo>
                  <a:lnTo>
                    <a:pt x="94284" y="63665"/>
                  </a:lnTo>
                  <a:close/>
                </a:path>
                <a:path w="582929" h="375920">
                  <a:moveTo>
                    <a:pt x="99441" y="41694"/>
                  </a:moveTo>
                  <a:lnTo>
                    <a:pt x="94284" y="40538"/>
                  </a:lnTo>
                  <a:lnTo>
                    <a:pt x="92506" y="45707"/>
                  </a:lnTo>
                  <a:lnTo>
                    <a:pt x="98285" y="47396"/>
                  </a:lnTo>
                  <a:lnTo>
                    <a:pt x="99441" y="41694"/>
                  </a:lnTo>
                  <a:close/>
                </a:path>
                <a:path w="582929" h="375920">
                  <a:moveTo>
                    <a:pt x="105143" y="25425"/>
                  </a:moveTo>
                  <a:lnTo>
                    <a:pt x="103454" y="21958"/>
                  </a:lnTo>
                  <a:lnTo>
                    <a:pt x="101142" y="22542"/>
                  </a:lnTo>
                  <a:lnTo>
                    <a:pt x="98831" y="21958"/>
                  </a:lnTo>
                  <a:lnTo>
                    <a:pt x="98285" y="23660"/>
                  </a:lnTo>
                  <a:lnTo>
                    <a:pt x="98958" y="23901"/>
                  </a:lnTo>
                  <a:lnTo>
                    <a:pt x="99441" y="26581"/>
                  </a:lnTo>
                  <a:lnTo>
                    <a:pt x="105143" y="25425"/>
                  </a:lnTo>
                  <a:close/>
                </a:path>
                <a:path w="582929" h="375920">
                  <a:moveTo>
                    <a:pt x="111455" y="47396"/>
                  </a:moveTo>
                  <a:lnTo>
                    <a:pt x="110299" y="41694"/>
                  </a:lnTo>
                  <a:lnTo>
                    <a:pt x="105143" y="42849"/>
                  </a:lnTo>
                  <a:lnTo>
                    <a:pt x="106921" y="48552"/>
                  </a:lnTo>
                  <a:lnTo>
                    <a:pt x="111455" y="47396"/>
                  </a:lnTo>
                  <a:close/>
                </a:path>
                <a:path w="582929" h="375920">
                  <a:moveTo>
                    <a:pt x="119697" y="68834"/>
                  </a:moveTo>
                  <a:lnTo>
                    <a:pt x="117386" y="63665"/>
                  </a:lnTo>
                  <a:lnTo>
                    <a:pt x="111455" y="64820"/>
                  </a:lnTo>
                  <a:lnTo>
                    <a:pt x="113766" y="70599"/>
                  </a:lnTo>
                  <a:lnTo>
                    <a:pt x="119697" y="68834"/>
                  </a:lnTo>
                  <a:close/>
                </a:path>
                <a:path w="582929" h="375920">
                  <a:moveTo>
                    <a:pt x="126022" y="90868"/>
                  </a:moveTo>
                  <a:lnTo>
                    <a:pt x="124244" y="85712"/>
                  </a:lnTo>
                  <a:lnTo>
                    <a:pt x="119697" y="86868"/>
                  </a:lnTo>
                  <a:lnTo>
                    <a:pt x="120853" y="92036"/>
                  </a:lnTo>
                  <a:lnTo>
                    <a:pt x="126022" y="90868"/>
                  </a:lnTo>
                  <a:close/>
                </a:path>
                <a:path w="582929" h="375920">
                  <a:moveTo>
                    <a:pt x="132880" y="112839"/>
                  </a:moveTo>
                  <a:lnTo>
                    <a:pt x="131724" y="107137"/>
                  </a:lnTo>
                  <a:lnTo>
                    <a:pt x="126022" y="108839"/>
                  </a:lnTo>
                  <a:lnTo>
                    <a:pt x="128333" y="113995"/>
                  </a:lnTo>
                  <a:lnTo>
                    <a:pt x="132880" y="112839"/>
                  </a:lnTo>
                  <a:close/>
                </a:path>
                <a:path w="582929" h="375920">
                  <a:moveTo>
                    <a:pt x="140347" y="134886"/>
                  </a:moveTo>
                  <a:lnTo>
                    <a:pt x="138658" y="129108"/>
                  </a:lnTo>
                  <a:lnTo>
                    <a:pt x="133489" y="130886"/>
                  </a:lnTo>
                  <a:lnTo>
                    <a:pt x="135191" y="136042"/>
                  </a:lnTo>
                  <a:lnTo>
                    <a:pt x="140347" y="134886"/>
                  </a:lnTo>
                  <a:close/>
                </a:path>
                <a:path w="582929" h="375920">
                  <a:moveTo>
                    <a:pt x="147434" y="156857"/>
                  </a:moveTo>
                  <a:lnTo>
                    <a:pt x="145122" y="151155"/>
                  </a:lnTo>
                  <a:lnTo>
                    <a:pt x="140347" y="152311"/>
                  </a:lnTo>
                  <a:lnTo>
                    <a:pt x="142278" y="158013"/>
                  </a:lnTo>
                  <a:lnTo>
                    <a:pt x="147434" y="156857"/>
                  </a:lnTo>
                  <a:close/>
                </a:path>
                <a:path w="582929" h="375920">
                  <a:moveTo>
                    <a:pt x="154292" y="149999"/>
                  </a:moveTo>
                  <a:lnTo>
                    <a:pt x="149123" y="148297"/>
                  </a:lnTo>
                  <a:lnTo>
                    <a:pt x="147434" y="154000"/>
                  </a:lnTo>
                  <a:lnTo>
                    <a:pt x="153136" y="155155"/>
                  </a:lnTo>
                  <a:lnTo>
                    <a:pt x="154292" y="149999"/>
                  </a:lnTo>
                  <a:close/>
                </a:path>
                <a:path w="582929" h="375920">
                  <a:moveTo>
                    <a:pt x="161226" y="127952"/>
                  </a:moveTo>
                  <a:lnTo>
                    <a:pt x="155448" y="126873"/>
                  </a:lnTo>
                  <a:lnTo>
                    <a:pt x="154292" y="132041"/>
                  </a:lnTo>
                  <a:lnTo>
                    <a:pt x="158915" y="133121"/>
                  </a:lnTo>
                  <a:lnTo>
                    <a:pt x="161226" y="127952"/>
                  </a:lnTo>
                  <a:close/>
                </a:path>
                <a:path w="582929" h="375920">
                  <a:moveTo>
                    <a:pt x="168236" y="119938"/>
                  </a:moveTo>
                  <a:lnTo>
                    <a:pt x="165773" y="113995"/>
                  </a:lnTo>
                  <a:lnTo>
                    <a:pt x="161226" y="115773"/>
                  </a:lnTo>
                  <a:lnTo>
                    <a:pt x="162306" y="121094"/>
                  </a:lnTo>
                  <a:lnTo>
                    <a:pt x="168236" y="119938"/>
                  </a:lnTo>
                  <a:close/>
                </a:path>
                <a:path w="582929" h="375920">
                  <a:moveTo>
                    <a:pt x="174015" y="141986"/>
                  </a:moveTo>
                  <a:lnTo>
                    <a:pt x="172859" y="136042"/>
                  </a:lnTo>
                  <a:lnTo>
                    <a:pt x="167690" y="137198"/>
                  </a:lnTo>
                  <a:lnTo>
                    <a:pt x="168846" y="143141"/>
                  </a:lnTo>
                  <a:lnTo>
                    <a:pt x="174015" y="141986"/>
                  </a:lnTo>
                  <a:close/>
                </a:path>
                <a:path w="582929" h="375920">
                  <a:moveTo>
                    <a:pt x="180860" y="163410"/>
                  </a:moveTo>
                  <a:lnTo>
                    <a:pt x="179171" y="158013"/>
                  </a:lnTo>
                  <a:lnTo>
                    <a:pt x="174015" y="159169"/>
                  </a:lnTo>
                  <a:lnTo>
                    <a:pt x="175704" y="165100"/>
                  </a:lnTo>
                  <a:lnTo>
                    <a:pt x="180860" y="163410"/>
                  </a:lnTo>
                  <a:close/>
                </a:path>
                <a:path w="582929" h="375920">
                  <a:moveTo>
                    <a:pt x="187185" y="185381"/>
                  </a:moveTo>
                  <a:lnTo>
                    <a:pt x="186029" y="180060"/>
                  </a:lnTo>
                  <a:lnTo>
                    <a:pt x="180327" y="181216"/>
                  </a:lnTo>
                  <a:lnTo>
                    <a:pt x="182016" y="187071"/>
                  </a:lnTo>
                  <a:lnTo>
                    <a:pt x="187185" y="185381"/>
                  </a:lnTo>
                  <a:close/>
                </a:path>
                <a:path w="582929" h="375920">
                  <a:moveTo>
                    <a:pt x="193725" y="207429"/>
                  </a:moveTo>
                  <a:lnTo>
                    <a:pt x="191960" y="202031"/>
                  </a:lnTo>
                  <a:lnTo>
                    <a:pt x="186639" y="203187"/>
                  </a:lnTo>
                  <a:lnTo>
                    <a:pt x="188341" y="208584"/>
                  </a:lnTo>
                  <a:lnTo>
                    <a:pt x="193725" y="207429"/>
                  </a:lnTo>
                  <a:close/>
                </a:path>
                <a:path w="582929" h="375920">
                  <a:moveTo>
                    <a:pt x="200583" y="229387"/>
                  </a:moveTo>
                  <a:lnTo>
                    <a:pt x="198894" y="223456"/>
                  </a:lnTo>
                  <a:lnTo>
                    <a:pt x="193725" y="225234"/>
                  </a:lnTo>
                  <a:lnTo>
                    <a:pt x="194881" y="230543"/>
                  </a:lnTo>
                  <a:lnTo>
                    <a:pt x="200583" y="229387"/>
                  </a:lnTo>
                  <a:close/>
                </a:path>
                <a:path w="582929" h="375920">
                  <a:moveTo>
                    <a:pt x="206286" y="251434"/>
                  </a:moveTo>
                  <a:lnTo>
                    <a:pt x="205206" y="245503"/>
                  </a:lnTo>
                  <a:lnTo>
                    <a:pt x="199428" y="247192"/>
                  </a:lnTo>
                  <a:lnTo>
                    <a:pt x="201739" y="252514"/>
                  </a:lnTo>
                  <a:lnTo>
                    <a:pt x="206286" y="251434"/>
                  </a:lnTo>
                  <a:close/>
                </a:path>
                <a:path w="582929" h="375920">
                  <a:moveTo>
                    <a:pt x="212064" y="234556"/>
                  </a:moveTo>
                  <a:lnTo>
                    <a:pt x="206286" y="233400"/>
                  </a:lnTo>
                  <a:lnTo>
                    <a:pt x="205206" y="238569"/>
                  </a:lnTo>
                  <a:lnTo>
                    <a:pt x="210375" y="240334"/>
                  </a:lnTo>
                  <a:lnTo>
                    <a:pt x="212064" y="234556"/>
                  </a:lnTo>
                  <a:close/>
                </a:path>
                <a:path w="582929" h="375920">
                  <a:moveTo>
                    <a:pt x="216839" y="212585"/>
                  </a:moveTo>
                  <a:lnTo>
                    <a:pt x="212064" y="211429"/>
                  </a:lnTo>
                  <a:lnTo>
                    <a:pt x="210375" y="217131"/>
                  </a:lnTo>
                  <a:lnTo>
                    <a:pt x="216306" y="218287"/>
                  </a:lnTo>
                  <a:lnTo>
                    <a:pt x="216839" y="212585"/>
                  </a:lnTo>
                  <a:close/>
                </a:path>
                <a:path w="582929" h="375920">
                  <a:moveTo>
                    <a:pt x="224307" y="227469"/>
                  </a:moveTo>
                  <a:lnTo>
                    <a:pt x="222542" y="222300"/>
                  </a:lnTo>
                  <a:lnTo>
                    <a:pt x="217373" y="223456"/>
                  </a:lnTo>
                  <a:lnTo>
                    <a:pt x="219684" y="229387"/>
                  </a:lnTo>
                  <a:lnTo>
                    <a:pt x="224307" y="227469"/>
                  </a:lnTo>
                  <a:close/>
                </a:path>
                <a:path w="582929" h="375920">
                  <a:moveTo>
                    <a:pt x="232321" y="249516"/>
                  </a:moveTo>
                  <a:lnTo>
                    <a:pt x="230632" y="244348"/>
                  </a:lnTo>
                  <a:lnTo>
                    <a:pt x="224853" y="245503"/>
                  </a:lnTo>
                  <a:lnTo>
                    <a:pt x="227164" y="251434"/>
                  </a:lnTo>
                  <a:lnTo>
                    <a:pt x="232321" y="249516"/>
                  </a:lnTo>
                  <a:close/>
                </a:path>
                <a:path w="582929" h="375920">
                  <a:moveTo>
                    <a:pt x="240334" y="271475"/>
                  </a:moveTo>
                  <a:lnTo>
                    <a:pt x="238099" y="266319"/>
                  </a:lnTo>
                  <a:lnTo>
                    <a:pt x="232321" y="267474"/>
                  </a:lnTo>
                  <a:lnTo>
                    <a:pt x="234632" y="272872"/>
                  </a:lnTo>
                  <a:lnTo>
                    <a:pt x="240334" y="271475"/>
                  </a:lnTo>
                  <a:close/>
                </a:path>
                <a:path w="582929" h="375920">
                  <a:moveTo>
                    <a:pt x="247421" y="293522"/>
                  </a:moveTo>
                  <a:lnTo>
                    <a:pt x="245732" y="287743"/>
                  </a:lnTo>
                  <a:lnTo>
                    <a:pt x="241109" y="289521"/>
                  </a:lnTo>
                  <a:lnTo>
                    <a:pt x="242874" y="294830"/>
                  </a:lnTo>
                  <a:lnTo>
                    <a:pt x="247421" y="293522"/>
                  </a:lnTo>
                  <a:close/>
                </a:path>
                <a:path w="582929" h="375920">
                  <a:moveTo>
                    <a:pt x="256044" y="315493"/>
                  </a:moveTo>
                  <a:lnTo>
                    <a:pt x="253733" y="309791"/>
                  </a:lnTo>
                  <a:lnTo>
                    <a:pt x="248577" y="311480"/>
                  </a:lnTo>
                  <a:lnTo>
                    <a:pt x="250266" y="316649"/>
                  </a:lnTo>
                  <a:lnTo>
                    <a:pt x="256044" y="315493"/>
                  </a:lnTo>
                  <a:close/>
                </a:path>
                <a:path w="582929" h="375920">
                  <a:moveTo>
                    <a:pt x="263525" y="336918"/>
                  </a:moveTo>
                  <a:lnTo>
                    <a:pt x="261213" y="331762"/>
                  </a:lnTo>
                  <a:lnTo>
                    <a:pt x="256044" y="332917"/>
                  </a:lnTo>
                  <a:lnTo>
                    <a:pt x="257746" y="338696"/>
                  </a:lnTo>
                  <a:lnTo>
                    <a:pt x="263525" y="336918"/>
                  </a:lnTo>
                  <a:close/>
                </a:path>
                <a:path w="582929" h="375920">
                  <a:moveTo>
                    <a:pt x="281470" y="330606"/>
                  </a:moveTo>
                  <a:lnTo>
                    <a:pt x="279781" y="327215"/>
                  </a:lnTo>
                  <a:lnTo>
                    <a:pt x="276821" y="327964"/>
                  </a:lnTo>
                  <a:lnTo>
                    <a:pt x="275158" y="326059"/>
                  </a:lnTo>
                  <a:lnTo>
                    <a:pt x="272846" y="327748"/>
                  </a:lnTo>
                  <a:lnTo>
                    <a:pt x="275818" y="330339"/>
                  </a:lnTo>
                  <a:lnTo>
                    <a:pt x="276313" y="331762"/>
                  </a:lnTo>
                  <a:lnTo>
                    <a:pt x="277228" y="331558"/>
                  </a:lnTo>
                  <a:lnTo>
                    <a:pt x="277469" y="331762"/>
                  </a:lnTo>
                  <a:lnTo>
                    <a:pt x="278028" y="331381"/>
                  </a:lnTo>
                  <a:lnTo>
                    <a:pt x="281470" y="330606"/>
                  </a:lnTo>
                  <a:close/>
                </a:path>
                <a:path w="582929" h="375920">
                  <a:moveTo>
                    <a:pt x="290093" y="352031"/>
                  </a:moveTo>
                  <a:lnTo>
                    <a:pt x="288328" y="346862"/>
                  </a:lnTo>
                  <a:lnTo>
                    <a:pt x="282625" y="348018"/>
                  </a:lnTo>
                  <a:lnTo>
                    <a:pt x="284937" y="353809"/>
                  </a:lnTo>
                  <a:lnTo>
                    <a:pt x="290093" y="352031"/>
                  </a:lnTo>
                  <a:close/>
                </a:path>
                <a:path w="582929" h="375920">
                  <a:moveTo>
                    <a:pt x="298881" y="374078"/>
                  </a:moveTo>
                  <a:lnTo>
                    <a:pt x="296570" y="368909"/>
                  </a:lnTo>
                  <a:lnTo>
                    <a:pt x="292023" y="370065"/>
                  </a:lnTo>
                  <a:lnTo>
                    <a:pt x="293712" y="375767"/>
                  </a:lnTo>
                  <a:lnTo>
                    <a:pt x="298881" y="374078"/>
                  </a:lnTo>
                  <a:close/>
                </a:path>
                <a:path w="582929" h="375920">
                  <a:moveTo>
                    <a:pt x="310896" y="364286"/>
                  </a:moveTo>
                  <a:lnTo>
                    <a:pt x="305739" y="361276"/>
                  </a:lnTo>
                  <a:lnTo>
                    <a:pt x="302882" y="366598"/>
                  </a:lnTo>
                  <a:lnTo>
                    <a:pt x="307505" y="369455"/>
                  </a:lnTo>
                  <a:lnTo>
                    <a:pt x="310896" y="364286"/>
                  </a:lnTo>
                  <a:close/>
                </a:path>
                <a:path w="582929" h="375920">
                  <a:moveTo>
                    <a:pt x="323138" y="342315"/>
                  </a:moveTo>
                  <a:lnTo>
                    <a:pt x="318604" y="339471"/>
                  </a:lnTo>
                  <a:lnTo>
                    <a:pt x="315671" y="345173"/>
                  </a:lnTo>
                  <a:lnTo>
                    <a:pt x="320294" y="347484"/>
                  </a:lnTo>
                  <a:lnTo>
                    <a:pt x="323138" y="342315"/>
                  </a:lnTo>
                  <a:close/>
                </a:path>
                <a:path w="582929" h="375920">
                  <a:moveTo>
                    <a:pt x="336397" y="320268"/>
                  </a:moveTo>
                  <a:lnTo>
                    <a:pt x="331152" y="317423"/>
                  </a:lnTo>
                  <a:lnTo>
                    <a:pt x="328307" y="323202"/>
                  </a:lnTo>
                  <a:lnTo>
                    <a:pt x="332930" y="326059"/>
                  </a:lnTo>
                  <a:lnTo>
                    <a:pt x="336397" y="320268"/>
                  </a:lnTo>
                  <a:close/>
                </a:path>
                <a:path w="582929" h="375920">
                  <a:moveTo>
                    <a:pt x="354342" y="331762"/>
                  </a:moveTo>
                  <a:lnTo>
                    <a:pt x="349186" y="326593"/>
                  </a:lnTo>
                  <a:lnTo>
                    <a:pt x="345173" y="330606"/>
                  </a:lnTo>
                  <a:lnTo>
                    <a:pt x="349719" y="335762"/>
                  </a:lnTo>
                  <a:lnTo>
                    <a:pt x="354342" y="331762"/>
                  </a:lnTo>
                  <a:close/>
                </a:path>
                <a:path w="582929" h="375920">
                  <a:moveTo>
                    <a:pt x="372287" y="334073"/>
                  </a:moveTo>
                  <a:lnTo>
                    <a:pt x="367741" y="331216"/>
                  </a:lnTo>
                  <a:lnTo>
                    <a:pt x="363512" y="336384"/>
                  </a:lnTo>
                  <a:lnTo>
                    <a:pt x="367741" y="339471"/>
                  </a:lnTo>
                  <a:lnTo>
                    <a:pt x="372287" y="334073"/>
                  </a:lnTo>
                  <a:close/>
                </a:path>
                <a:path w="582929" h="375920">
                  <a:moveTo>
                    <a:pt x="388391" y="312102"/>
                  </a:moveTo>
                  <a:lnTo>
                    <a:pt x="384378" y="309168"/>
                  </a:lnTo>
                  <a:lnTo>
                    <a:pt x="380301" y="314960"/>
                  </a:lnTo>
                  <a:lnTo>
                    <a:pt x="384378" y="317423"/>
                  </a:lnTo>
                  <a:lnTo>
                    <a:pt x="388391" y="312102"/>
                  </a:lnTo>
                  <a:close/>
                </a:path>
                <a:path w="582929" h="375920">
                  <a:moveTo>
                    <a:pt x="398868" y="328371"/>
                  </a:moveTo>
                  <a:lnTo>
                    <a:pt x="396011" y="323202"/>
                  </a:lnTo>
                  <a:lnTo>
                    <a:pt x="391388" y="326059"/>
                  </a:lnTo>
                  <a:lnTo>
                    <a:pt x="393166" y="331216"/>
                  </a:lnTo>
                  <a:lnTo>
                    <a:pt x="398868" y="328371"/>
                  </a:lnTo>
                  <a:close/>
                </a:path>
                <a:path w="582929" h="375920">
                  <a:moveTo>
                    <a:pt x="407492" y="350329"/>
                  </a:moveTo>
                  <a:lnTo>
                    <a:pt x="405803" y="345173"/>
                  </a:lnTo>
                  <a:lnTo>
                    <a:pt x="400024" y="347484"/>
                  </a:lnTo>
                  <a:lnTo>
                    <a:pt x="402869" y="353187"/>
                  </a:lnTo>
                  <a:lnTo>
                    <a:pt x="407492" y="350329"/>
                  </a:lnTo>
                  <a:close/>
                </a:path>
                <a:path w="582929" h="375920">
                  <a:moveTo>
                    <a:pt x="416890" y="367144"/>
                  </a:moveTo>
                  <a:lnTo>
                    <a:pt x="414401" y="366699"/>
                  </a:lnTo>
                  <a:lnTo>
                    <a:pt x="414235" y="366674"/>
                  </a:lnTo>
                  <a:lnTo>
                    <a:pt x="410959" y="366064"/>
                  </a:lnTo>
                  <a:lnTo>
                    <a:pt x="410413" y="369074"/>
                  </a:lnTo>
                  <a:lnTo>
                    <a:pt x="409803" y="369455"/>
                  </a:lnTo>
                  <a:lnTo>
                    <a:pt x="410349" y="371767"/>
                  </a:lnTo>
                  <a:lnTo>
                    <a:pt x="413448" y="370128"/>
                  </a:lnTo>
                  <a:lnTo>
                    <a:pt x="415734" y="370611"/>
                  </a:lnTo>
                  <a:lnTo>
                    <a:pt x="416890" y="367144"/>
                  </a:lnTo>
                  <a:close/>
                </a:path>
                <a:path w="582929" h="375920">
                  <a:moveTo>
                    <a:pt x="424281" y="345706"/>
                  </a:moveTo>
                  <a:lnTo>
                    <a:pt x="419747" y="344017"/>
                  </a:lnTo>
                  <a:lnTo>
                    <a:pt x="417436" y="349796"/>
                  </a:lnTo>
                  <a:lnTo>
                    <a:pt x="422592" y="350875"/>
                  </a:lnTo>
                  <a:lnTo>
                    <a:pt x="424281" y="345706"/>
                  </a:lnTo>
                  <a:close/>
                </a:path>
                <a:path w="582929" h="375920">
                  <a:moveTo>
                    <a:pt x="432371" y="323735"/>
                  </a:moveTo>
                  <a:lnTo>
                    <a:pt x="427215" y="322046"/>
                  </a:lnTo>
                  <a:lnTo>
                    <a:pt x="424903" y="327748"/>
                  </a:lnTo>
                  <a:lnTo>
                    <a:pt x="430606" y="328904"/>
                  </a:lnTo>
                  <a:lnTo>
                    <a:pt x="432371" y="323735"/>
                  </a:lnTo>
                  <a:close/>
                </a:path>
                <a:path w="582929" h="375920">
                  <a:moveTo>
                    <a:pt x="439851" y="301701"/>
                  </a:moveTo>
                  <a:lnTo>
                    <a:pt x="434606" y="300621"/>
                  </a:lnTo>
                  <a:lnTo>
                    <a:pt x="432917" y="305777"/>
                  </a:lnTo>
                  <a:lnTo>
                    <a:pt x="438073" y="306933"/>
                  </a:lnTo>
                  <a:lnTo>
                    <a:pt x="439851" y="301701"/>
                  </a:lnTo>
                  <a:close/>
                </a:path>
                <a:path w="582929" h="375920">
                  <a:moveTo>
                    <a:pt x="447471" y="279730"/>
                  </a:moveTo>
                  <a:lnTo>
                    <a:pt x="442849" y="278574"/>
                  </a:lnTo>
                  <a:lnTo>
                    <a:pt x="440537" y="283730"/>
                  </a:lnTo>
                  <a:lnTo>
                    <a:pt x="445706" y="285432"/>
                  </a:lnTo>
                  <a:lnTo>
                    <a:pt x="447471" y="279730"/>
                  </a:lnTo>
                  <a:close/>
                </a:path>
                <a:path w="582929" h="375920">
                  <a:moveTo>
                    <a:pt x="454939" y="257759"/>
                  </a:moveTo>
                  <a:lnTo>
                    <a:pt x="450329" y="256603"/>
                  </a:lnTo>
                  <a:lnTo>
                    <a:pt x="448017" y="261772"/>
                  </a:lnTo>
                  <a:lnTo>
                    <a:pt x="453783" y="263461"/>
                  </a:lnTo>
                  <a:lnTo>
                    <a:pt x="454939" y="257759"/>
                  </a:lnTo>
                  <a:close/>
                </a:path>
                <a:path w="582929" h="375920">
                  <a:moveTo>
                    <a:pt x="463499" y="236258"/>
                  </a:moveTo>
                  <a:lnTo>
                    <a:pt x="457796" y="234556"/>
                  </a:lnTo>
                  <a:lnTo>
                    <a:pt x="455485" y="240334"/>
                  </a:lnTo>
                  <a:lnTo>
                    <a:pt x="461264" y="241490"/>
                  </a:lnTo>
                  <a:lnTo>
                    <a:pt x="463499" y="236258"/>
                  </a:lnTo>
                  <a:close/>
                </a:path>
                <a:path w="582929" h="375920">
                  <a:moveTo>
                    <a:pt x="470585" y="214287"/>
                  </a:moveTo>
                  <a:lnTo>
                    <a:pt x="465416" y="212585"/>
                  </a:lnTo>
                  <a:lnTo>
                    <a:pt x="464108" y="218287"/>
                  </a:lnTo>
                  <a:lnTo>
                    <a:pt x="468884" y="219443"/>
                  </a:lnTo>
                  <a:lnTo>
                    <a:pt x="470585" y="214287"/>
                  </a:lnTo>
                  <a:close/>
                </a:path>
                <a:path w="582929" h="375920">
                  <a:moveTo>
                    <a:pt x="480910" y="217754"/>
                  </a:moveTo>
                  <a:lnTo>
                    <a:pt x="478599" y="211975"/>
                  </a:lnTo>
                  <a:lnTo>
                    <a:pt x="473430" y="214820"/>
                  </a:lnTo>
                  <a:lnTo>
                    <a:pt x="476364" y="220599"/>
                  </a:lnTo>
                  <a:lnTo>
                    <a:pt x="480910" y="217754"/>
                  </a:lnTo>
                  <a:close/>
                </a:path>
                <a:path w="582929" h="375920">
                  <a:moveTo>
                    <a:pt x="493763" y="239725"/>
                  </a:moveTo>
                  <a:lnTo>
                    <a:pt x="490308" y="234022"/>
                  </a:lnTo>
                  <a:lnTo>
                    <a:pt x="484911" y="236867"/>
                  </a:lnTo>
                  <a:lnTo>
                    <a:pt x="488988" y="242036"/>
                  </a:lnTo>
                  <a:lnTo>
                    <a:pt x="493763" y="239725"/>
                  </a:lnTo>
                  <a:close/>
                </a:path>
                <a:path w="582929" h="375920">
                  <a:moveTo>
                    <a:pt x="504088" y="240334"/>
                  </a:moveTo>
                  <a:lnTo>
                    <a:pt x="498309" y="238569"/>
                  </a:lnTo>
                  <a:lnTo>
                    <a:pt x="496620" y="244348"/>
                  </a:lnTo>
                  <a:lnTo>
                    <a:pt x="501777" y="245503"/>
                  </a:lnTo>
                  <a:lnTo>
                    <a:pt x="504088" y="240334"/>
                  </a:lnTo>
                  <a:close/>
                </a:path>
                <a:path w="582929" h="375920">
                  <a:moveTo>
                    <a:pt x="512102" y="218287"/>
                  </a:moveTo>
                  <a:lnTo>
                    <a:pt x="506323" y="217131"/>
                  </a:lnTo>
                  <a:lnTo>
                    <a:pt x="504634" y="222300"/>
                  </a:lnTo>
                  <a:lnTo>
                    <a:pt x="509790" y="223456"/>
                  </a:lnTo>
                  <a:lnTo>
                    <a:pt x="512102" y="218287"/>
                  </a:lnTo>
                  <a:close/>
                </a:path>
                <a:path w="582929" h="375920">
                  <a:moveTo>
                    <a:pt x="520344" y="196329"/>
                  </a:moveTo>
                  <a:lnTo>
                    <a:pt x="515721" y="195173"/>
                  </a:lnTo>
                  <a:lnTo>
                    <a:pt x="513257" y="200329"/>
                  </a:lnTo>
                  <a:lnTo>
                    <a:pt x="518579" y="202031"/>
                  </a:lnTo>
                  <a:lnTo>
                    <a:pt x="520344" y="196329"/>
                  </a:lnTo>
                  <a:close/>
                </a:path>
                <a:path w="582929" h="375920">
                  <a:moveTo>
                    <a:pt x="528358" y="174282"/>
                  </a:moveTo>
                  <a:lnTo>
                    <a:pt x="523735" y="173126"/>
                  </a:lnTo>
                  <a:lnTo>
                    <a:pt x="522046" y="178282"/>
                  </a:lnTo>
                  <a:lnTo>
                    <a:pt x="526656" y="180060"/>
                  </a:lnTo>
                  <a:lnTo>
                    <a:pt x="528358" y="174282"/>
                  </a:lnTo>
                  <a:close/>
                </a:path>
                <a:path w="582929" h="375920">
                  <a:moveTo>
                    <a:pt x="537527" y="152311"/>
                  </a:moveTo>
                  <a:lnTo>
                    <a:pt x="531825" y="151155"/>
                  </a:lnTo>
                  <a:lnTo>
                    <a:pt x="530047" y="156857"/>
                  </a:lnTo>
                  <a:lnTo>
                    <a:pt x="534670" y="158013"/>
                  </a:lnTo>
                  <a:lnTo>
                    <a:pt x="537527" y="152311"/>
                  </a:lnTo>
                  <a:close/>
                </a:path>
                <a:path w="582929" h="375920">
                  <a:moveTo>
                    <a:pt x="546303" y="151688"/>
                  </a:moveTo>
                  <a:lnTo>
                    <a:pt x="543458" y="146532"/>
                  </a:lnTo>
                  <a:lnTo>
                    <a:pt x="538683" y="149377"/>
                  </a:lnTo>
                  <a:lnTo>
                    <a:pt x="541756" y="154546"/>
                  </a:lnTo>
                  <a:lnTo>
                    <a:pt x="546303" y="151688"/>
                  </a:lnTo>
                  <a:close/>
                </a:path>
                <a:path w="582929" h="375920">
                  <a:moveTo>
                    <a:pt x="556082" y="173736"/>
                  </a:moveTo>
                  <a:lnTo>
                    <a:pt x="553783" y="168579"/>
                  </a:lnTo>
                  <a:lnTo>
                    <a:pt x="548614" y="171424"/>
                  </a:lnTo>
                  <a:lnTo>
                    <a:pt x="551472" y="176593"/>
                  </a:lnTo>
                  <a:lnTo>
                    <a:pt x="556082" y="173736"/>
                  </a:lnTo>
                  <a:close/>
                </a:path>
                <a:path w="582929" h="375920">
                  <a:moveTo>
                    <a:pt x="568337" y="177749"/>
                  </a:moveTo>
                  <a:lnTo>
                    <a:pt x="563562" y="175437"/>
                  </a:lnTo>
                  <a:lnTo>
                    <a:pt x="560095" y="180594"/>
                  </a:lnTo>
                  <a:lnTo>
                    <a:pt x="564095" y="183680"/>
                  </a:lnTo>
                  <a:lnTo>
                    <a:pt x="568337" y="177749"/>
                  </a:lnTo>
                  <a:close/>
                </a:path>
                <a:path w="582929" h="375920">
                  <a:moveTo>
                    <a:pt x="582663" y="156311"/>
                  </a:moveTo>
                  <a:lnTo>
                    <a:pt x="578040" y="153466"/>
                  </a:lnTo>
                  <a:lnTo>
                    <a:pt x="574649" y="158635"/>
                  </a:lnTo>
                  <a:lnTo>
                    <a:pt x="579196" y="161632"/>
                  </a:lnTo>
                  <a:lnTo>
                    <a:pt x="582663" y="156311"/>
                  </a:lnTo>
                  <a:close/>
                </a:path>
              </a:pathLst>
            </a:custGeom>
            <a:solidFill>
              <a:srgbClr val="0404F8"/>
            </a:solidFill>
          </p:spPr>
          <p:txBody>
            <a:bodyPr wrap="square" lIns="0" tIns="0" rIns="0" bIns="0" rtlCol="0"/>
            <a:lstStyle/>
            <a:p>
              <a:endParaRPr/>
            </a:p>
          </p:txBody>
        </p:sp>
        <p:sp>
          <p:nvSpPr>
            <p:cNvPr id="171" name="object 171"/>
            <p:cNvSpPr/>
            <p:nvPr/>
          </p:nvSpPr>
          <p:spPr>
            <a:xfrm>
              <a:off x="9343809" y="4531334"/>
              <a:ext cx="482600" cy="329565"/>
            </a:xfrm>
            <a:custGeom>
              <a:avLst/>
              <a:gdLst/>
              <a:ahLst/>
              <a:cxnLst/>
              <a:rect l="l" t="t" r="r" b="b"/>
              <a:pathLst>
                <a:path w="482600" h="329564">
                  <a:moveTo>
                    <a:pt x="7391" y="247205"/>
                  </a:moveTo>
                  <a:lnTo>
                    <a:pt x="5156" y="241503"/>
                  </a:lnTo>
                  <a:lnTo>
                    <a:pt x="0" y="243192"/>
                  </a:lnTo>
                  <a:lnTo>
                    <a:pt x="1701" y="248361"/>
                  </a:lnTo>
                  <a:lnTo>
                    <a:pt x="7391" y="247205"/>
                  </a:lnTo>
                  <a:close/>
                </a:path>
                <a:path w="482600" h="329564">
                  <a:moveTo>
                    <a:pt x="13169" y="269252"/>
                  </a:moveTo>
                  <a:lnTo>
                    <a:pt x="12014" y="263461"/>
                  </a:lnTo>
                  <a:lnTo>
                    <a:pt x="6858" y="265163"/>
                  </a:lnTo>
                  <a:lnTo>
                    <a:pt x="8013" y="270332"/>
                  </a:lnTo>
                  <a:lnTo>
                    <a:pt x="13169" y="269252"/>
                  </a:lnTo>
                  <a:close/>
                </a:path>
                <a:path w="482600" h="329564">
                  <a:moveTo>
                    <a:pt x="21412" y="265163"/>
                  </a:moveTo>
                  <a:lnTo>
                    <a:pt x="16027" y="263461"/>
                  </a:lnTo>
                  <a:lnTo>
                    <a:pt x="13716" y="269252"/>
                  </a:lnTo>
                  <a:lnTo>
                    <a:pt x="19100" y="270332"/>
                  </a:lnTo>
                  <a:lnTo>
                    <a:pt x="21412" y="265163"/>
                  </a:lnTo>
                  <a:close/>
                </a:path>
                <a:path w="482600" h="329564">
                  <a:moveTo>
                    <a:pt x="29972" y="243192"/>
                  </a:moveTo>
                  <a:lnTo>
                    <a:pt x="25425" y="241503"/>
                  </a:lnTo>
                  <a:lnTo>
                    <a:pt x="23114" y="247205"/>
                  </a:lnTo>
                  <a:lnTo>
                    <a:pt x="27736" y="248361"/>
                  </a:lnTo>
                  <a:lnTo>
                    <a:pt x="29972" y="243192"/>
                  </a:lnTo>
                  <a:close/>
                </a:path>
                <a:path w="482600" h="329564">
                  <a:moveTo>
                    <a:pt x="38595" y="221145"/>
                  </a:moveTo>
                  <a:lnTo>
                    <a:pt x="33972" y="220065"/>
                  </a:lnTo>
                  <a:lnTo>
                    <a:pt x="31127" y="225234"/>
                  </a:lnTo>
                  <a:lnTo>
                    <a:pt x="36893" y="226390"/>
                  </a:lnTo>
                  <a:lnTo>
                    <a:pt x="38595" y="221145"/>
                  </a:lnTo>
                  <a:close/>
                </a:path>
                <a:path w="482600" h="329564">
                  <a:moveTo>
                    <a:pt x="47993" y="200875"/>
                  </a:moveTo>
                  <a:lnTo>
                    <a:pt x="46837" y="199174"/>
                  </a:lnTo>
                  <a:lnTo>
                    <a:pt x="44450" y="200025"/>
                  </a:lnTo>
                  <a:lnTo>
                    <a:pt x="42062" y="199174"/>
                  </a:lnTo>
                  <a:lnTo>
                    <a:pt x="40284" y="203187"/>
                  </a:lnTo>
                  <a:lnTo>
                    <a:pt x="45681" y="204889"/>
                  </a:lnTo>
                  <a:lnTo>
                    <a:pt x="46761" y="201117"/>
                  </a:lnTo>
                  <a:lnTo>
                    <a:pt x="47993" y="200875"/>
                  </a:lnTo>
                  <a:close/>
                </a:path>
                <a:path w="482600" h="329564">
                  <a:moveTo>
                    <a:pt x="55384" y="222300"/>
                  </a:moveTo>
                  <a:lnTo>
                    <a:pt x="53149" y="216992"/>
                  </a:lnTo>
                  <a:lnTo>
                    <a:pt x="48526" y="218147"/>
                  </a:lnTo>
                  <a:lnTo>
                    <a:pt x="50838" y="224078"/>
                  </a:lnTo>
                  <a:lnTo>
                    <a:pt x="55384" y="222300"/>
                  </a:lnTo>
                  <a:close/>
                </a:path>
                <a:path w="482600" h="329564">
                  <a:moveTo>
                    <a:pt x="62865" y="244348"/>
                  </a:moveTo>
                  <a:lnTo>
                    <a:pt x="61163" y="238950"/>
                  </a:lnTo>
                  <a:lnTo>
                    <a:pt x="56007" y="240106"/>
                  </a:lnTo>
                  <a:lnTo>
                    <a:pt x="58318" y="245503"/>
                  </a:lnTo>
                  <a:lnTo>
                    <a:pt x="62865" y="244348"/>
                  </a:lnTo>
                  <a:close/>
                </a:path>
                <a:path w="482600" h="329564">
                  <a:moveTo>
                    <a:pt x="71107" y="266319"/>
                  </a:moveTo>
                  <a:lnTo>
                    <a:pt x="69405" y="260388"/>
                  </a:lnTo>
                  <a:lnTo>
                    <a:pt x="63474" y="262153"/>
                  </a:lnTo>
                  <a:lnTo>
                    <a:pt x="65786" y="267474"/>
                  </a:lnTo>
                  <a:lnTo>
                    <a:pt x="71107" y="266319"/>
                  </a:lnTo>
                  <a:close/>
                </a:path>
                <a:path w="482600" h="329564">
                  <a:moveTo>
                    <a:pt x="78574" y="288366"/>
                  </a:moveTo>
                  <a:lnTo>
                    <a:pt x="76796" y="282435"/>
                  </a:lnTo>
                  <a:lnTo>
                    <a:pt x="71640" y="284124"/>
                  </a:lnTo>
                  <a:lnTo>
                    <a:pt x="73418" y="289521"/>
                  </a:lnTo>
                  <a:lnTo>
                    <a:pt x="78574" y="288366"/>
                  </a:lnTo>
                  <a:close/>
                </a:path>
                <a:path w="482600" h="329564">
                  <a:moveTo>
                    <a:pt x="84886" y="269252"/>
                  </a:moveTo>
                  <a:lnTo>
                    <a:pt x="80264" y="267474"/>
                  </a:lnTo>
                  <a:lnTo>
                    <a:pt x="77952" y="273253"/>
                  </a:lnTo>
                  <a:lnTo>
                    <a:pt x="83731" y="274408"/>
                  </a:lnTo>
                  <a:lnTo>
                    <a:pt x="84886" y="269252"/>
                  </a:lnTo>
                  <a:close/>
                </a:path>
                <a:path w="482600" h="329564">
                  <a:moveTo>
                    <a:pt x="91744" y="262153"/>
                  </a:moveTo>
                  <a:lnTo>
                    <a:pt x="90055" y="256374"/>
                  </a:lnTo>
                  <a:lnTo>
                    <a:pt x="84886" y="258152"/>
                  </a:lnTo>
                  <a:lnTo>
                    <a:pt x="86588" y="263461"/>
                  </a:lnTo>
                  <a:lnTo>
                    <a:pt x="91744" y="262153"/>
                  </a:lnTo>
                  <a:close/>
                </a:path>
                <a:path w="482600" h="329564">
                  <a:moveTo>
                    <a:pt x="99987" y="284124"/>
                  </a:moveTo>
                  <a:lnTo>
                    <a:pt x="97675" y="278422"/>
                  </a:lnTo>
                  <a:lnTo>
                    <a:pt x="92367" y="280111"/>
                  </a:lnTo>
                  <a:lnTo>
                    <a:pt x="94830" y="285280"/>
                  </a:lnTo>
                  <a:lnTo>
                    <a:pt x="99987" y="284124"/>
                  </a:lnTo>
                  <a:close/>
                </a:path>
                <a:path w="482600" h="329564">
                  <a:moveTo>
                    <a:pt x="107454" y="305549"/>
                  </a:moveTo>
                  <a:lnTo>
                    <a:pt x="105156" y="300393"/>
                  </a:lnTo>
                  <a:lnTo>
                    <a:pt x="100533" y="301548"/>
                  </a:lnTo>
                  <a:lnTo>
                    <a:pt x="102298" y="307327"/>
                  </a:lnTo>
                  <a:lnTo>
                    <a:pt x="107454" y="305549"/>
                  </a:lnTo>
                  <a:close/>
                </a:path>
                <a:path w="482600" h="329564">
                  <a:moveTo>
                    <a:pt x="114935" y="327596"/>
                  </a:moveTo>
                  <a:lnTo>
                    <a:pt x="113157" y="322440"/>
                  </a:lnTo>
                  <a:lnTo>
                    <a:pt x="108000" y="323596"/>
                  </a:lnTo>
                  <a:lnTo>
                    <a:pt x="110312" y="329298"/>
                  </a:lnTo>
                  <a:lnTo>
                    <a:pt x="114935" y="327596"/>
                  </a:lnTo>
                  <a:close/>
                </a:path>
                <a:path w="482600" h="329564">
                  <a:moveTo>
                    <a:pt x="124866" y="308102"/>
                  </a:moveTo>
                  <a:lnTo>
                    <a:pt x="119710" y="305015"/>
                  </a:lnTo>
                  <a:lnTo>
                    <a:pt x="117170" y="310946"/>
                  </a:lnTo>
                  <a:lnTo>
                    <a:pt x="122555" y="313804"/>
                  </a:lnTo>
                  <a:lnTo>
                    <a:pt x="124866" y="308102"/>
                  </a:lnTo>
                  <a:close/>
                </a:path>
                <a:path w="482600" h="329564">
                  <a:moveTo>
                    <a:pt x="135191" y="286054"/>
                  </a:moveTo>
                  <a:lnTo>
                    <a:pt x="129413" y="283591"/>
                  </a:lnTo>
                  <a:lnTo>
                    <a:pt x="127723" y="288899"/>
                  </a:lnTo>
                  <a:lnTo>
                    <a:pt x="132270" y="291833"/>
                  </a:lnTo>
                  <a:lnTo>
                    <a:pt x="135191" y="286054"/>
                  </a:lnTo>
                  <a:close/>
                </a:path>
                <a:path w="482600" h="329564">
                  <a:moveTo>
                    <a:pt x="144513" y="264617"/>
                  </a:moveTo>
                  <a:lnTo>
                    <a:pt x="139192" y="261543"/>
                  </a:lnTo>
                  <a:lnTo>
                    <a:pt x="136880" y="266941"/>
                  </a:lnTo>
                  <a:lnTo>
                    <a:pt x="142049" y="269786"/>
                  </a:lnTo>
                  <a:lnTo>
                    <a:pt x="144513" y="264617"/>
                  </a:lnTo>
                  <a:close/>
                </a:path>
                <a:path w="482600" h="329564">
                  <a:moveTo>
                    <a:pt x="154292" y="242658"/>
                  </a:moveTo>
                  <a:lnTo>
                    <a:pt x="149136" y="239572"/>
                  </a:lnTo>
                  <a:lnTo>
                    <a:pt x="146824" y="244894"/>
                  </a:lnTo>
                  <a:lnTo>
                    <a:pt x="151447" y="247815"/>
                  </a:lnTo>
                  <a:lnTo>
                    <a:pt x="154292" y="242658"/>
                  </a:lnTo>
                  <a:close/>
                </a:path>
                <a:path w="482600" h="329564">
                  <a:moveTo>
                    <a:pt x="163461" y="220611"/>
                  </a:moveTo>
                  <a:lnTo>
                    <a:pt x="158838" y="217525"/>
                  </a:lnTo>
                  <a:lnTo>
                    <a:pt x="155994" y="223456"/>
                  </a:lnTo>
                  <a:lnTo>
                    <a:pt x="161772" y="225767"/>
                  </a:lnTo>
                  <a:lnTo>
                    <a:pt x="163461" y="220611"/>
                  </a:lnTo>
                  <a:close/>
                </a:path>
                <a:path w="482600" h="329564">
                  <a:moveTo>
                    <a:pt x="176250" y="227469"/>
                  </a:moveTo>
                  <a:lnTo>
                    <a:pt x="172859" y="221767"/>
                  </a:lnTo>
                  <a:lnTo>
                    <a:pt x="168236" y="224612"/>
                  </a:lnTo>
                  <a:lnTo>
                    <a:pt x="171704" y="229781"/>
                  </a:lnTo>
                  <a:lnTo>
                    <a:pt x="176250" y="227469"/>
                  </a:lnTo>
                  <a:close/>
                </a:path>
                <a:path w="482600" h="329564">
                  <a:moveTo>
                    <a:pt x="188341" y="248894"/>
                  </a:moveTo>
                  <a:lnTo>
                    <a:pt x="186029" y="243738"/>
                  </a:lnTo>
                  <a:lnTo>
                    <a:pt x="180873" y="246659"/>
                  </a:lnTo>
                  <a:lnTo>
                    <a:pt x="184340" y="251828"/>
                  </a:lnTo>
                  <a:lnTo>
                    <a:pt x="188341" y="248894"/>
                  </a:lnTo>
                  <a:close/>
                </a:path>
                <a:path w="482600" h="329564">
                  <a:moveTo>
                    <a:pt x="198285" y="244348"/>
                  </a:moveTo>
                  <a:lnTo>
                    <a:pt x="193662" y="243192"/>
                  </a:lnTo>
                  <a:lnTo>
                    <a:pt x="191198" y="248361"/>
                  </a:lnTo>
                  <a:lnTo>
                    <a:pt x="197129" y="250050"/>
                  </a:lnTo>
                  <a:lnTo>
                    <a:pt x="198285" y="244348"/>
                  </a:lnTo>
                  <a:close/>
                </a:path>
                <a:path w="482600" h="329564">
                  <a:moveTo>
                    <a:pt x="205752" y="222300"/>
                  </a:moveTo>
                  <a:lnTo>
                    <a:pt x="199974" y="221145"/>
                  </a:lnTo>
                  <a:lnTo>
                    <a:pt x="198818" y="226390"/>
                  </a:lnTo>
                  <a:lnTo>
                    <a:pt x="203441" y="228092"/>
                  </a:lnTo>
                  <a:lnTo>
                    <a:pt x="205752" y="222300"/>
                  </a:lnTo>
                  <a:close/>
                </a:path>
                <a:path w="482600" h="329564">
                  <a:moveTo>
                    <a:pt x="213144" y="200875"/>
                  </a:moveTo>
                  <a:lnTo>
                    <a:pt x="207441" y="199174"/>
                  </a:lnTo>
                  <a:lnTo>
                    <a:pt x="205752" y="204889"/>
                  </a:lnTo>
                  <a:lnTo>
                    <a:pt x="211455" y="206044"/>
                  </a:lnTo>
                  <a:lnTo>
                    <a:pt x="213144" y="200875"/>
                  </a:lnTo>
                  <a:close/>
                </a:path>
                <a:path w="482600" h="329564">
                  <a:moveTo>
                    <a:pt x="220230" y="178904"/>
                  </a:moveTo>
                  <a:lnTo>
                    <a:pt x="215455" y="177215"/>
                  </a:lnTo>
                  <a:lnTo>
                    <a:pt x="213144" y="182918"/>
                  </a:lnTo>
                  <a:lnTo>
                    <a:pt x="219075" y="184073"/>
                  </a:lnTo>
                  <a:lnTo>
                    <a:pt x="220230" y="178904"/>
                  </a:lnTo>
                  <a:close/>
                </a:path>
                <a:path w="482600" h="329564">
                  <a:moveTo>
                    <a:pt x="227711" y="156857"/>
                  </a:moveTo>
                  <a:lnTo>
                    <a:pt x="222008" y="155702"/>
                  </a:lnTo>
                  <a:lnTo>
                    <a:pt x="220853" y="160947"/>
                  </a:lnTo>
                  <a:lnTo>
                    <a:pt x="225399" y="162026"/>
                  </a:lnTo>
                  <a:lnTo>
                    <a:pt x="227711" y="156857"/>
                  </a:lnTo>
                  <a:close/>
                </a:path>
                <a:path w="482600" h="329564">
                  <a:moveTo>
                    <a:pt x="239179" y="163182"/>
                  </a:moveTo>
                  <a:lnTo>
                    <a:pt x="235724" y="157480"/>
                  </a:lnTo>
                  <a:lnTo>
                    <a:pt x="231178" y="160324"/>
                  </a:lnTo>
                  <a:lnTo>
                    <a:pt x="234645" y="165493"/>
                  </a:lnTo>
                  <a:lnTo>
                    <a:pt x="239179" y="163182"/>
                  </a:lnTo>
                  <a:close/>
                </a:path>
                <a:path w="482600" h="329564">
                  <a:moveTo>
                    <a:pt x="251968" y="176060"/>
                  </a:moveTo>
                  <a:lnTo>
                    <a:pt x="246265" y="174904"/>
                  </a:lnTo>
                  <a:lnTo>
                    <a:pt x="245656" y="180060"/>
                  </a:lnTo>
                  <a:lnTo>
                    <a:pt x="250278" y="181216"/>
                  </a:lnTo>
                  <a:lnTo>
                    <a:pt x="251968" y="176060"/>
                  </a:lnTo>
                  <a:close/>
                </a:path>
                <a:path w="482600" h="329564">
                  <a:moveTo>
                    <a:pt x="256057" y="154012"/>
                  </a:moveTo>
                  <a:lnTo>
                    <a:pt x="250278" y="152857"/>
                  </a:lnTo>
                  <a:lnTo>
                    <a:pt x="249732" y="158013"/>
                  </a:lnTo>
                  <a:lnTo>
                    <a:pt x="254279" y="159791"/>
                  </a:lnTo>
                  <a:lnTo>
                    <a:pt x="256057" y="154012"/>
                  </a:lnTo>
                  <a:close/>
                </a:path>
                <a:path w="482600" h="329564">
                  <a:moveTo>
                    <a:pt x="260057" y="132041"/>
                  </a:moveTo>
                  <a:lnTo>
                    <a:pt x="254279" y="130886"/>
                  </a:lnTo>
                  <a:lnTo>
                    <a:pt x="253746" y="136055"/>
                  </a:lnTo>
                  <a:lnTo>
                    <a:pt x="258292" y="137744"/>
                  </a:lnTo>
                  <a:lnTo>
                    <a:pt x="260057" y="132041"/>
                  </a:lnTo>
                  <a:close/>
                </a:path>
                <a:path w="482600" h="329564">
                  <a:moveTo>
                    <a:pt x="264071" y="110617"/>
                  </a:moveTo>
                  <a:lnTo>
                    <a:pt x="258292" y="108839"/>
                  </a:lnTo>
                  <a:lnTo>
                    <a:pt x="257746" y="114617"/>
                  </a:lnTo>
                  <a:lnTo>
                    <a:pt x="263448" y="115773"/>
                  </a:lnTo>
                  <a:lnTo>
                    <a:pt x="264071" y="110617"/>
                  </a:lnTo>
                  <a:close/>
                </a:path>
                <a:path w="482600" h="329564">
                  <a:moveTo>
                    <a:pt x="269379" y="105829"/>
                  </a:moveTo>
                  <a:lnTo>
                    <a:pt x="267462" y="100672"/>
                  </a:lnTo>
                  <a:lnTo>
                    <a:pt x="261759" y="101752"/>
                  </a:lnTo>
                  <a:lnTo>
                    <a:pt x="264071" y="107683"/>
                  </a:lnTo>
                  <a:lnTo>
                    <a:pt x="269379" y="105829"/>
                  </a:lnTo>
                  <a:close/>
                </a:path>
                <a:path w="482600" h="329564">
                  <a:moveTo>
                    <a:pt x="275704" y="127800"/>
                  </a:moveTo>
                  <a:lnTo>
                    <a:pt x="274548" y="122631"/>
                  </a:lnTo>
                  <a:lnTo>
                    <a:pt x="268846" y="123786"/>
                  </a:lnTo>
                  <a:lnTo>
                    <a:pt x="271157" y="129501"/>
                  </a:lnTo>
                  <a:lnTo>
                    <a:pt x="275704" y="127800"/>
                  </a:lnTo>
                  <a:close/>
                </a:path>
                <a:path w="482600" h="329564">
                  <a:moveTo>
                    <a:pt x="282625" y="149847"/>
                  </a:moveTo>
                  <a:lnTo>
                    <a:pt x="280314" y="144678"/>
                  </a:lnTo>
                  <a:lnTo>
                    <a:pt x="275704" y="145757"/>
                  </a:lnTo>
                  <a:lnTo>
                    <a:pt x="277469" y="150926"/>
                  </a:lnTo>
                  <a:lnTo>
                    <a:pt x="282625" y="149847"/>
                  </a:lnTo>
                  <a:close/>
                </a:path>
                <a:path w="482600" h="329564">
                  <a:moveTo>
                    <a:pt x="288950" y="171818"/>
                  </a:moveTo>
                  <a:lnTo>
                    <a:pt x="287172" y="166116"/>
                  </a:lnTo>
                  <a:lnTo>
                    <a:pt x="282016" y="167805"/>
                  </a:lnTo>
                  <a:lnTo>
                    <a:pt x="283781" y="172974"/>
                  </a:lnTo>
                  <a:lnTo>
                    <a:pt x="288950" y="171818"/>
                  </a:lnTo>
                  <a:close/>
                </a:path>
                <a:path w="482600" h="329564">
                  <a:moveTo>
                    <a:pt x="295414" y="193865"/>
                  </a:moveTo>
                  <a:lnTo>
                    <a:pt x="294259" y="188074"/>
                  </a:lnTo>
                  <a:lnTo>
                    <a:pt x="288950" y="189776"/>
                  </a:lnTo>
                  <a:lnTo>
                    <a:pt x="290029" y="194945"/>
                  </a:lnTo>
                  <a:lnTo>
                    <a:pt x="295414" y="193865"/>
                  </a:lnTo>
                  <a:close/>
                </a:path>
                <a:path w="482600" h="329564">
                  <a:moveTo>
                    <a:pt x="302272" y="215823"/>
                  </a:moveTo>
                  <a:lnTo>
                    <a:pt x="300583" y="210121"/>
                  </a:lnTo>
                  <a:lnTo>
                    <a:pt x="295414" y="211201"/>
                  </a:lnTo>
                  <a:lnTo>
                    <a:pt x="297116" y="216992"/>
                  </a:lnTo>
                  <a:lnTo>
                    <a:pt x="302272" y="215823"/>
                  </a:lnTo>
                  <a:close/>
                </a:path>
                <a:path w="482600" h="329564">
                  <a:moveTo>
                    <a:pt x="308584" y="237261"/>
                  </a:moveTo>
                  <a:lnTo>
                    <a:pt x="307441" y="232092"/>
                  </a:lnTo>
                  <a:lnTo>
                    <a:pt x="301739" y="233248"/>
                  </a:lnTo>
                  <a:lnTo>
                    <a:pt x="304050" y="238950"/>
                  </a:lnTo>
                  <a:lnTo>
                    <a:pt x="308584" y="237261"/>
                  </a:lnTo>
                  <a:close/>
                </a:path>
                <a:path w="482600" h="329564">
                  <a:moveTo>
                    <a:pt x="314909" y="244348"/>
                  </a:moveTo>
                  <a:lnTo>
                    <a:pt x="309740" y="243192"/>
                  </a:lnTo>
                  <a:lnTo>
                    <a:pt x="308584" y="248361"/>
                  </a:lnTo>
                  <a:lnTo>
                    <a:pt x="313207" y="250050"/>
                  </a:lnTo>
                  <a:lnTo>
                    <a:pt x="314909" y="244348"/>
                  </a:lnTo>
                  <a:close/>
                </a:path>
                <a:path w="482600" h="329564">
                  <a:moveTo>
                    <a:pt x="321449" y="222300"/>
                  </a:moveTo>
                  <a:lnTo>
                    <a:pt x="315518" y="221145"/>
                  </a:lnTo>
                  <a:lnTo>
                    <a:pt x="314363" y="226390"/>
                  </a:lnTo>
                  <a:lnTo>
                    <a:pt x="319684" y="228092"/>
                  </a:lnTo>
                  <a:lnTo>
                    <a:pt x="321449" y="222300"/>
                  </a:lnTo>
                  <a:close/>
                </a:path>
                <a:path w="482600" h="329564">
                  <a:moveTo>
                    <a:pt x="326618" y="200875"/>
                  </a:moveTo>
                  <a:lnTo>
                    <a:pt x="321449" y="199174"/>
                  </a:lnTo>
                  <a:lnTo>
                    <a:pt x="319684" y="204889"/>
                  </a:lnTo>
                  <a:lnTo>
                    <a:pt x="325462" y="206044"/>
                  </a:lnTo>
                  <a:lnTo>
                    <a:pt x="326618" y="200875"/>
                  </a:lnTo>
                  <a:close/>
                </a:path>
                <a:path w="482600" h="329564">
                  <a:moveTo>
                    <a:pt x="332320" y="178904"/>
                  </a:moveTo>
                  <a:lnTo>
                    <a:pt x="326618" y="177215"/>
                  </a:lnTo>
                  <a:lnTo>
                    <a:pt x="325462" y="182918"/>
                  </a:lnTo>
                  <a:lnTo>
                    <a:pt x="330619" y="184073"/>
                  </a:lnTo>
                  <a:lnTo>
                    <a:pt x="332320" y="178904"/>
                  </a:lnTo>
                  <a:close/>
                </a:path>
                <a:path w="482600" h="329564">
                  <a:moveTo>
                    <a:pt x="340321" y="184607"/>
                  </a:moveTo>
                  <a:lnTo>
                    <a:pt x="338099" y="179451"/>
                  </a:lnTo>
                  <a:lnTo>
                    <a:pt x="332854" y="182372"/>
                  </a:lnTo>
                  <a:lnTo>
                    <a:pt x="335165" y="187540"/>
                  </a:lnTo>
                  <a:lnTo>
                    <a:pt x="340321" y="184607"/>
                  </a:lnTo>
                  <a:close/>
                </a:path>
                <a:path w="482600" h="329564">
                  <a:moveTo>
                    <a:pt x="350875" y="206654"/>
                  </a:moveTo>
                  <a:lnTo>
                    <a:pt x="348030" y="201498"/>
                  </a:lnTo>
                  <a:lnTo>
                    <a:pt x="342874" y="203809"/>
                  </a:lnTo>
                  <a:lnTo>
                    <a:pt x="345719" y="209511"/>
                  </a:lnTo>
                  <a:lnTo>
                    <a:pt x="350875" y="206654"/>
                  </a:lnTo>
                  <a:close/>
                </a:path>
                <a:path w="482600" h="329564">
                  <a:moveTo>
                    <a:pt x="360591" y="228092"/>
                  </a:moveTo>
                  <a:lnTo>
                    <a:pt x="359498" y="227749"/>
                  </a:lnTo>
                  <a:lnTo>
                    <a:pt x="360045" y="227469"/>
                  </a:lnTo>
                  <a:lnTo>
                    <a:pt x="358355" y="223456"/>
                  </a:lnTo>
                  <a:lnTo>
                    <a:pt x="353187" y="225767"/>
                  </a:lnTo>
                  <a:lnTo>
                    <a:pt x="355422" y="229781"/>
                  </a:lnTo>
                  <a:lnTo>
                    <a:pt x="357670" y="228663"/>
                  </a:lnTo>
                  <a:lnTo>
                    <a:pt x="360045" y="229247"/>
                  </a:lnTo>
                  <a:lnTo>
                    <a:pt x="360591" y="228092"/>
                  </a:lnTo>
                  <a:close/>
                </a:path>
                <a:path w="482600" h="329564">
                  <a:moveTo>
                    <a:pt x="364667" y="206044"/>
                  </a:moveTo>
                  <a:lnTo>
                    <a:pt x="359511" y="204889"/>
                  </a:lnTo>
                  <a:lnTo>
                    <a:pt x="358889" y="210121"/>
                  </a:lnTo>
                  <a:lnTo>
                    <a:pt x="363512" y="211201"/>
                  </a:lnTo>
                  <a:lnTo>
                    <a:pt x="364667" y="206044"/>
                  </a:lnTo>
                  <a:close/>
                </a:path>
                <a:path w="482600" h="329564">
                  <a:moveTo>
                    <a:pt x="369443" y="184073"/>
                  </a:moveTo>
                  <a:lnTo>
                    <a:pt x="363512" y="182918"/>
                  </a:lnTo>
                  <a:lnTo>
                    <a:pt x="362902" y="188074"/>
                  </a:lnTo>
                  <a:lnTo>
                    <a:pt x="368287" y="189776"/>
                  </a:lnTo>
                  <a:lnTo>
                    <a:pt x="369443" y="184073"/>
                  </a:lnTo>
                  <a:close/>
                </a:path>
                <a:path w="482600" h="329564">
                  <a:moveTo>
                    <a:pt x="373989" y="162026"/>
                  </a:moveTo>
                  <a:lnTo>
                    <a:pt x="368287" y="160947"/>
                  </a:lnTo>
                  <a:lnTo>
                    <a:pt x="366903" y="166116"/>
                  </a:lnTo>
                  <a:lnTo>
                    <a:pt x="372300" y="167805"/>
                  </a:lnTo>
                  <a:lnTo>
                    <a:pt x="373989" y="162026"/>
                  </a:lnTo>
                  <a:close/>
                </a:path>
                <a:path w="482600" h="329564">
                  <a:moveTo>
                    <a:pt x="378002" y="140601"/>
                  </a:moveTo>
                  <a:lnTo>
                    <a:pt x="372300" y="138899"/>
                  </a:lnTo>
                  <a:lnTo>
                    <a:pt x="371144" y="144678"/>
                  </a:lnTo>
                  <a:lnTo>
                    <a:pt x="376847" y="145757"/>
                  </a:lnTo>
                  <a:lnTo>
                    <a:pt x="378002" y="140601"/>
                  </a:lnTo>
                  <a:close/>
                </a:path>
                <a:path w="482600" h="329564">
                  <a:moveTo>
                    <a:pt x="383768" y="127266"/>
                  </a:moveTo>
                  <a:lnTo>
                    <a:pt x="380923" y="122097"/>
                  </a:lnTo>
                  <a:lnTo>
                    <a:pt x="376301" y="124942"/>
                  </a:lnTo>
                  <a:lnTo>
                    <a:pt x="378612" y="130263"/>
                  </a:lnTo>
                  <a:lnTo>
                    <a:pt x="383768" y="127266"/>
                  </a:lnTo>
                  <a:close/>
                </a:path>
                <a:path w="482600" h="329564">
                  <a:moveTo>
                    <a:pt x="394868" y="149225"/>
                  </a:moveTo>
                  <a:lnTo>
                    <a:pt x="391782" y="144068"/>
                  </a:lnTo>
                  <a:lnTo>
                    <a:pt x="386626" y="146380"/>
                  </a:lnTo>
                  <a:lnTo>
                    <a:pt x="389470" y="152311"/>
                  </a:lnTo>
                  <a:lnTo>
                    <a:pt x="394868" y="149225"/>
                  </a:lnTo>
                  <a:close/>
                </a:path>
                <a:path w="482600" h="329564">
                  <a:moveTo>
                    <a:pt x="403491" y="158013"/>
                  </a:moveTo>
                  <a:lnTo>
                    <a:pt x="397713" y="156857"/>
                  </a:lnTo>
                  <a:lnTo>
                    <a:pt x="396557" y="162026"/>
                  </a:lnTo>
                  <a:lnTo>
                    <a:pt x="402336" y="163804"/>
                  </a:lnTo>
                  <a:lnTo>
                    <a:pt x="403491" y="158013"/>
                  </a:lnTo>
                  <a:close/>
                </a:path>
                <a:path w="482600" h="329564">
                  <a:moveTo>
                    <a:pt x="408038" y="136055"/>
                  </a:moveTo>
                  <a:lnTo>
                    <a:pt x="402882" y="134886"/>
                  </a:lnTo>
                  <a:lnTo>
                    <a:pt x="401180" y="140601"/>
                  </a:lnTo>
                  <a:lnTo>
                    <a:pt x="406882" y="141757"/>
                  </a:lnTo>
                  <a:lnTo>
                    <a:pt x="408038" y="136055"/>
                  </a:lnTo>
                  <a:close/>
                </a:path>
                <a:path w="482600" h="329564">
                  <a:moveTo>
                    <a:pt x="413194" y="114617"/>
                  </a:moveTo>
                  <a:lnTo>
                    <a:pt x="407504" y="112852"/>
                  </a:lnTo>
                  <a:lnTo>
                    <a:pt x="406349" y="118630"/>
                  </a:lnTo>
                  <a:lnTo>
                    <a:pt x="411505" y="119786"/>
                  </a:lnTo>
                  <a:lnTo>
                    <a:pt x="413194" y="114617"/>
                  </a:lnTo>
                  <a:close/>
                </a:path>
                <a:path w="482600" h="329564">
                  <a:moveTo>
                    <a:pt x="417969" y="95504"/>
                  </a:moveTo>
                  <a:lnTo>
                    <a:pt x="417207" y="93192"/>
                  </a:lnTo>
                  <a:lnTo>
                    <a:pt x="414616" y="94043"/>
                  </a:lnTo>
                  <a:lnTo>
                    <a:pt x="412038" y="93192"/>
                  </a:lnTo>
                  <a:lnTo>
                    <a:pt x="410883" y="96583"/>
                  </a:lnTo>
                  <a:lnTo>
                    <a:pt x="416661" y="97739"/>
                  </a:lnTo>
                  <a:lnTo>
                    <a:pt x="417042" y="95719"/>
                  </a:lnTo>
                  <a:lnTo>
                    <a:pt x="417969" y="95504"/>
                  </a:lnTo>
                  <a:close/>
                </a:path>
                <a:path w="482600" h="329564">
                  <a:moveTo>
                    <a:pt x="426605" y="116928"/>
                  </a:moveTo>
                  <a:lnTo>
                    <a:pt x="424903" y="111772"/>
                  </a:lnTo>
                  <a:lnTo>
                    <a:pt x="420281" y="112852"/>
                  </a:lnTo>
                  <a:lnTo>
                    <a:pt x="421982" y="118630"/>
                  </a:lnTo>
                  <a:lnTo>
                    <a:pt x="426605" y="116928"/>
                  </a:lnTo>
                  <a:close/>
                </a:path>
                <a:path w="482600" h="329564">
                  <a:moveTo>
                    <a:pt x="435775" y="138899"/>
                  </a:moveTo>
                  <a:lnTo>
                    <a:pt x="433463" y="133731"/>
                  </a:lnTo>
                  <a:lnTo>
                    <a:pt x="428294" y="134886"/>
                  </a:lnTo>
                  <a:lnTo>
                    <a:pt x="430606" y="140601"/>
                  </a:lnTo>
                  <a:lnTo>
                    <a:pt x="435775" y="138899"/>
                  </a:lnTo>
                  <a:close/>
                </a:path>
                <a:path w="482600" h="329564">
                  <a:moveTo>
                    <a:pt x="442861" y="129501"/>
                  </a:moveTo>
                  <a:lnTo>
                    <a:pt x="436930" y="127800"/>
                  </a:lnTo>
                  <a:lnTo>
                    <a:pt x="435775" y="133731"/>
                  </a:lnTo>
                  <a:lnTo>
                    <a:pt x="440397" y="134886"/>
                  </a:lnTo>
                  <a:lnTo>
                    <a:pt x="442861" y="129501"/>
                  </a:lnTo>
                  <a:close/>
                </a:path>
                <a:path w="482600" h="329564">
                  <a:moveTo>
                    <a:pt x="448017" y="107683"/>
                  </a:moveTo>
                  <a:lnTo>
                    <a:pt x="442861" y="105829"/>
                  </a:lnTo>
                  <a:lnTo>
                    <a:pt x="440931" y="111772"/>
                  </a:lnTo>
                  <a:lnTo>
                    <a:pt x="446862" y="112852"/>
                  </a:lnTo>
                  <a:lnTo>
                    <a:pt x="448017" y="107683"/>
                  </a:lnTo>
                  <a:close/>
                </a:path>
                <a:path w="482600" h="329564">
                  <a:moveTo>
                    <a:pt x="453720" y="85712"/>
                  </a:moveTo>
                  <a:lnTo>
                    <a:pt x="448017" y="84404"/>
                  </a:lnTo>
                  <a:lnTo>
                    <a:pt x="446862" y="89725"/>
                  </a:lnTo>
                  <a:lnTo>
                    <a:pt x="452018" y="91414"/>
                  </a:lnTo>
                  <a:lnTo>
                    <a:pt x="453720" y="85712"/>
                  </a:lnTo>
                  <a:close/>
                </a:path>
                <a:path w="482600" h="329564">
                  <a:moveTo>
                    <a:pt x="458876" y="63665"/>
                  </a:moveTo>
                  <a:lnTo>
                    <a:pt x="453720" y="62357"/>
                  </a:lnTo>
                  <a:lnTo>
                    <a:pt x="452018" y="67754"/>
                  </a:lnTo>
                  <a:lnTo>
                    <a:pt x="457796" y="69443"/>
                  </a:lnTo>
                  <a:lnTo>
                    <a:pt x="458876" y="63665"/>
                  </a:lnTo>
                  <a:close/>
                </a:path>
                <a:path w="482600" h="329564">
                  <a:moveTo>
                    <a:pt x="464654" y="41694"/>
                  </a:moveTo>
                  <a:lnTo>
                    <a:pt x="459498" y="40386"/>
                  </a:lnTo>
                  <a:lnTo>
                    <a:pt x="457796" y="46329"/>
                  </a:lnTo>
                  <a:lnTo>
                    <a:pt x="462965" y="47409"/>
                  </a:lnTo>
                  <a:lnTo>
                    <a:pt x="464654" y="41694"/>
                  </a:lnTo>
                  <a:close/>
                </a:path>
                <a:path w="482600" h="329564">
                  <a:moveTo>
                    <a:pt x="469976" y="20269"/>
                  </a:moveTo>
                  <a:lnTo>
                    <a:pt x="465201" y="18580"/>
                  </a:lnTo>
                  <a:lnTo>
                    <a:pt x="464045" y="24282"/>
                  </a:lnTo>
                  <a:lnTo>
                    <a:pt x="468896" y="25438"/>
                  </a:lnTo>
                  <a:lnTo>
                    <a:pt x="469976" y="20269"/>
                  </a:lnTo>
                  <a:close/>
                </a:path>
                <a:path w="482600" h="329564">
                  <a:moveTo>
                    <a:pt x="476288" y="3390"/>
                  </a:moveTo>
                  <a:lnTo>
                    <a:pt x="474599" y="0"/>
                  </a:lnTo>
                  <a:lnTo>
                    <a:pt x="472287" y="850"/>
                  </a:lnTo>
                  <a:lnTo>
                    <a:pt x="469976" y="0"/>
                  </a:lnTo>
                  <a:lnTo>
                    <a:pt x="469430" y="2311"/>
                  </a:lnTo>
                  <a:lnTo>
                    <a:pt x="470103" y="2463"/>
                  </a:lnTo>
                  <a:lnTo>
                    <a:pt x="470585" y="5156"/>
                  </a:lnTo>
                  <a:lnTo>
                    <a:pt x="476288" y="3390"/>
                  </a:lnTo>
                  <a:close/>
                </a:path>
                <a:path w="482600" h="329564">
                  <a:moveTo>
                    <a:pt x="482600" y="25438"/>
                  </a:moveTo>
                  <a:lnTo>
                    <a:pt x="480288" y="20269"/>
                  </a:lnTo>
                  <a:lnTo>
                    <a:pt x="475754" y="21424"/>
                  </a:lnTo>
                  <a:lnTo>
                    <a:pt x="476910" y="26593"/>
                  </a:lnTo>
                  <a:lnTo>
                    <a:pt x="482600" y="25438"/>
                  </a:lnTo>
                  <a:close/>
                </a:path>
              </a:pathLst>
            </a:custGeom>
            <a:solidFill>
              <a:srgbClr val="0404F8"/>
            </a:solidFill>
          </p:spPr>
          <p:txBody>
            <a:bodyPr wrap="square" lIns="0" tIns="0" rIns="0" bIns="0" rtlCol="0"/>
            <a:lstStyle/>
            <a:p>
              <a:endParaRPr/>
            </a:p>
          </p:txBody>
        </p:sp>
        <p:sp>
          <p:nvSpPr>
            <p:cNvPr id="172" name="object 172"/>
            <p:cNvSpPr/>
            <p:nvPr/>
          </p:nvSpPr>
          <p:spPr>
            <a:xfrm>
              <a:off x="8674252" y="4697450"/>
              <a:ext cx="677545" cy="681990"/>
            </a:xfrm>
            <a:custGeom>
              <a:avLst/>
              <a:gdLst/>
              <a:ahLst/>
              <a:cxnLst/>
              <a:rect l="l" t="t" r="r" b="b"/>
              <a:pathLst>
                <a:path w="677545" h="681989">
                  <a:moveTo>
                    <a:pt x="6311" y="653630"/>
                  </a:moveTo>
                  <a:lnTo>
                    <a:pt x="1765" y="651903"/>
                  </a:lnTo>
                  <a:lnTo>
                    <a:pt x="0" y="657834"/>
                  </a:lnTo>
                  <a:lnTo>
                    <a:pt x="4622" y="658990"/>
                  </a:lnTo>
                  <a:lnTo>
                    <a:pt x="6311" y="653630"/>
                  </a:lnTo>
                  <a:close/>
                </a:path>
                <a:path w="677545" h="681989">
                  <a:moveTo>
                    <a:pt x="15176" y="631812"/>
                  </a:moveTo>
                  <a:lnTo>
                    <a:pt x="9779" y="629907"/>
                  </a:lnTo>
                  <a:lnTo>
                    <a:pt x="8089" y="635825"/>
                  </a:lnTo>
                  <a:lnTo>
                    <a:pt x="12623" y="636981"/>
                  </a:lnTo>
                  <a:lnTo>
                    <a:pt x="15176" y="631812"/>
                  </a:lnTo>
                  <a:close/>
                </a:path>
                <a:path w="677545" h="681989">
                  <a:moveTo>
                    <a:pt x="23177" y="609803"/>
                  </a:moveTo>
                  <a:lnTo>
                    <a:pt x="17411" y="608469"/>
                  </a:lnTo>
                  <a:lnTo>
                    <a:pt x="15709" y="613816"/>
                  </a:lnTo>
                  <a:lnTo>
                    <a:pt x="20878" y="614972"/>
                  </a:lnTo>
                  <a:lnTo>
                    <a:pt x="23177" y="609803"/>
                  </a:lnTo>
                  <a:close/>
                </a:path>
                <a:path w="677545" h="681989">
                  <a:moveTo>
                    <a:pt x="29502" y="617842"/>
                  </a:moveTo>
                  <a:lnTo>
                    <a:pt x="27724" y="612673"/>
                  </a:lnTo>
                  <a:lnTo>
                    <a:pt x="23177" y="613816"/>
                  </a:lnTo>
                  <a:lnTo>
                    <a:pt x="24333" y="619569"/>
                  </a:lnTo>
                  <a:lnTo>
                    <a:pt x="29502" y="617842"/>
                  </a:lnTo>
                  <a:close/>
                </a:path>
                <a:path w="677545" h="681989">
                  <a:moveTo>
                    <a:pt x="35204" y="639851"/>
                  </a:moveTo>
                  <a:lnTo>
                    <a:pt x="34048" y="634682"/>
                  </a:lnTo>
                  <a:lnTo>
                    <a:pt x="28346" y="635825"/>
                  </a:lnTo>
                  <a:lnTo>
                    <a:pt x="30035" y="640994"/>
                  </a:lnTo>
                  <a:lnTo>
                    <a:pt x="35204" y="639851"/>
                  </a:lnTo>
                  <a:close/>
                </a:path>
                <a:path w="677545" h="681989">
                  <a:moveTo>
                    <a:pt x="41135" y="661847"/>
                  </a:moveTo>
                  <a:lnTo>
                    <a:pt x="39979" y="656120"/>
                  </a:lnTo>
                  <a:lnTo>
                    <a:pt x="34048" y="657834"/>
                  </a:lnTo>
                  <a:lnTo>
                    <a:pt x="35814" y="663003"/>
                  </a:lnTo>
                  <a:lnTo>
                    <a:pt x="41135" y="661847"/>
                  </a:lnTo>
                  <a:close/>
                </a:path>
                <a:path w="677545" h="681989">
                  <a:moveTo>
                    <a:pt x="46913" y="678116"/>
                  </a:moveTo>
                  <a:lnTo>
                    <a:pt x="41744" y="676973"/>
                  </a:lnTo>
                  <a:lnTo>
                    <a:pt x="41275" y="679615"/>
                  </a:lnTo>
                  <a:lnTo>
                    <a:pt x="40589" y="679843"/>
                  </a:lnTo>
                  <a:lnTo>
                    <a:pt x="41135" y="681558"/>
                  </a:lnTo>
                  <a:lnTo>
                    <a:pt x="43446" y="680986"/>
                  </a:lnTo>
                  <a:lnTo>
                    <a:pt x="45758" y="681558"/>
                  </a:lnTo>
                  <a:lnTo>
                    <a:pt x="46913" y="678116"/>
                  </a:lnTo>
                  <a:close/>
                </a:path>
                <a:path w="677545" h="681989">
                  <a:moveTo>
                    <a:pt x="52070" y="656120"/>
                  </a:moveTo>
                  <a:lnTo>
                    <a:pt x="46291" y="654964"/>
                  </a:lnTo>
                  <a:lnTo>
                    <a:pt x="45135" y="660133"/>
                  </a:lnTo>
                  <a:lnTo>
                    <a:pt x="50304" y="661847"/>
                  </a:lnTo>
                  <a:lnTo>
                    <a:pt x="52070" y="656120"/>
                  </a:lnTo>
                  <a:close/>
                </a:path>
                <a:path w="677545" h="681989">
                  <a:moveTo>
                    <a:pt x="56616" y="634682"/>
                  </a:moveTo>
                  <a:lnTo>
                    <a:pt x="51460" y="632955"/>
                  </a:lnTo>
                  <a:lnTo>
                    <a:pt x="49758" y="638708"/>
                  </a:lnTo>
                  <a:lnTo>
                    <a:pt x="55460" y="639851"/>
                  </a:lnTo>
                  <a:lnTo>
                    <a:pt x="56616" y="634682"/>
                  </a:lnTo>
                  <a:close/>
                </a:path>
                <a:path w="677545" h="681989">
                  <a:moveTo>
                    <a:pt x="61239" y="612673"/>
                  </a:moveTo>
                  <a:lnTo>
                    <a:pt x="56070" y="610958"/>
                  </a:lnTo>
                  <a:lnTo>
                    <a:pt x="54914" y="616699"/>
                  </a:lnTo>
                  <a:lnTo>
                    <a:pt x="60083" y="617842"/>
                  </a:lnTo>
                  <a:lnTo>
                    <a:pt x="61239" y="612673"/>
                  </a:lnTo>
                  <a:close/>
                </a:path>
                <a:path w="677545" h="681989">
                  <a:moveTo>
                    <a:pt x="66548" y="590677"/>
                  </a:moveTo>
                  <a:lnTo>
                    <a:pt x="60617" y="589521"/>
                  </a:lnTo>
                  <a:lnTo>
                    <a:pt x="59537" y="594690"/>
                  </a:lnTo>
                  <a:lnTo>
                    <a:pt x="64858" y="595833"/>
                  </a:lnTo>
                  <a:lnTo>
                    <a:pt x="66548" y="590677"/>
                  </a:lnTo>
                  <a:close/>
                </a:path>
                <a:path w="677545" h="681989">
                  <a:moveTo>
                    <a:pt x="71170" y="568667"/>
                  </a:moveTo>
                  <a:lnTo>
                    <a:pt x="65392" y="567512"/>
                  </a:lnTo>
                  <a:lnTo>
                    <a:pt x="64084" y="572681"/>
                  </a:lnTo>
                  <a:lnTo>
                    <a:pt x="70015" y="574408"/>
                  </a:lnTo>
                  <a:lnTo>
                    <a:pt x="71170" y="568667"/>
                  </a:lnTo>
                  <a:close/>
                </a:path>
                <a:path w="677545" h="681989">
                  <a:moveTo>
                    <a:pt x="75793" y="546658"/>
                  </a:moveTo>
                  <a:lnTo>
                    <a:pt x="70637" y="545515"/>
                  </a:lnTo>
                  <a:lnTo>
                    <a:pt x="69481" y="550672"/>
                  </a:lnTo>
                  <a:lnTo>
                    <a:pt x="74637" y="552399"/>
                  </a:lnTo>
                  <a:lnTo>
                    <a:pt x="75793" y="546658"/>
                  </a:lnTo>
                  <a:close/>
                </a:path>
                <a:path w="677545" h="681989">
                  <a:moveTo>
                    <a:pt x="80962" y="524649"/>
                  </a:moveTo>
                  <a:lnTo>
                    <a:pt x="75184" y="523506"/>
                  </a:lnTo>
                  <a:lnTo>
                    <a:pt x="74028" y="529247"/>
                  </a:lnTo>
                  <a:lnTo>
                    <a:pt x="79184" y="530390"/>
                  </a:lnTo>
                  <a:lnTo>
                    <a:pt x="80962" y="524649"/>
                  </a:lnTo>
                  <a:close/>
                </a:path>
                <a:path w="677545" h="681989">
                  <a:moveTo>
                    <a:pt x="85496" y="503224"/>
                  </a:moveTo>
                  <a:lnTo>
                    <a:pt x="79806" y="501497"/>
                  </a:lnTo>
                  <a:lnTo>
                    <a:pt x="78651" y="507238"/>
                  </a:lnTo>
                  <a:lnTo>
                    <a:pt x="84340" y="508393"/>
                  </a:lnTo>
                  <a:lnTo>
                    <a:pt x="85496" y="503224"/>
                  </a:lnTo>
                  <a:close/>
                </a:path>
                <a:path w="677545" h="681989">
                  <a:moveTo>
                    <a:pt x="92049" y="501497"/>
                  </a:moveTo>
                  <a:lnTo>
                    <a:pt x="89738" y="496138"/>
                  </a:lnTo>
                  <a:lnTo>
                    <a:pt x="84340" y="497293"/>
                  </a:lnTo>
                  <a:lnTo>
                    <a:pt x="86118" y="503224"/>
                  </a:lnTo>
                  <a:lnTo>
                    <a:pt x="92049" y="501497"/>
                  </a:lnTo>
                  <a:close/>
                </a:path>
                <a:path w="677545" h="681989">
                  <a:moveTo>
                    <a:pt x="98907" y="523506"/>
                  </a:moveTo>
                  <a:lnTo>
                    <a:pt x="97205" y="518147"/>
                  </a:lnTo>
                  <a:lnTo>
                    <a:pt x="92049" y="519290"/>
                  </a:lnTo>
                  <a:lnTo>
                    <a:pt x="93738" y="524649"/>
                  </a:lnTo>
                  <a:lnTo>
                    <a:pt x="98907" y="523506"/>
                  </a:lnTo>
                  <a:close/>
                </a:path>
                <a:path w="677545" h="681989">
                  <a:moveTo>
                    <a:pt x="106375" y="545515"/>
                  </a:moveTo>
                  <a:lnTo>
                    <a:pt x="104063" y="539584"/>
                  </a:lnTo>
                  <a:lnTo>
                    <a:pt x="99441" y="541299"/>
                  </a:lnTo>
                  <a:lnTo>
                    <a:pt x="100596" y="546658"/>
                  </a:lnTo>
                  <a:lnTo>
                    <a:pt x="106375" y="545515"/>
                  </a:lnTo>
                  <a:close/>
                </a:path>
                <a:path w="677545" h="681989">
                  <a:moveTo>
                    <a:pt x="113855" y="567512"/>
                  </a:moveTo>
                  <a:lnTo>
                    <a:pt x="111544" y="561581"/>
                  </a:lnTo>
                  <a:lnTo>
                    <a:pt x="106375" y="563308"/>
                  </a:lnTo>
                  <a:lnTo>
                    <a:pt x="108077" y="568667"/>
                  </a:lnTo>
                  <a:lnTo>
                    <a:pt x="113855" y="567512"/>
                  </a:lnTo>
                  <a:close/>
                </a:path>
                <a:path w="677545" h="681989">
                  <a:moveTo>
                    <a:pt x="118008" y="549529"/>
                  </a:moveTo>
                  <a:lnTo>
                    <a:pt x="112699" y="548373"/>
                  </a:lnTo>
                  <a:lnTo>
                    <a:pt x="111544" y="553554"/>
                  </a:lnTo>
                  <a:lnTo>
                    <a:pt x="117475" y="554697"/>
                  </a:lnTo>
                  <a:lnTo>
                    <a:pt x="118008" y="549529"/>
                  </a:lnTo>
                  <a:close/>
                </a:path>
                <a:path w="677545" h="681989">
                  <a:moveTo>
                    <a:pt x="122631" y="527532"/>
                  </a:moveTo>
                  <a:lnTo>
                    <a:pt x="117475" y="526376"/>
                  </a:lnTo>
                  <a:lnTo>
                    <a:pt x="116852" y="531545"/>
                  </a:lnTo>
                  <a:lnTo>
                    <a:pt x="121475" y="533260"/>
                  </a:lnTo>
                  <a:lnTo>
                    <a:pt x="122631" y="527532"/>
                  </a:lnTo>
                  <a:close/>
                </a:path>
                <a:path w="677545" h="681989">
                  <a:moveTo>
                    <a:pt x="126631" y="505523"/>
                  </a:moveTo>
                  <a:lnTo>
                    <a:pt x="122021" y="504367"/>
                  </a:lnTo>
                  <a:lnTo>
                    <a:pt x="120865" y="509536"/>
                  </a:lnTo>
                  <a:lnTo>
                    <a:pt x="126022" y="511251"/>
                  </a:lnTo>
                  <a:lnTo>
                    <a:pt x="126631" y="505523"/>
                  </a:lnTo>
                  <a:close/>
                </a:path>
                <a:path w="677545" h="681989">
                  <a:moveTo>
                    <a:pt x="131800" y="484085"/>
                  </a:moveTo>
                  <a:lnTo>
                    <a:pt x="126022" y="482358"/>
                  </a:lnTo>
                  <a:lnTo>
                    <a:pt x="124942" y="488111"/>
                  </a:lnTo>
                  <a:lnTo>
                    <a:pt x="130098" y="489254"/>
                  </a:lnTo>
                  <a:lnTo>
                    <a:pt x="131800" y="484085"/>
                  </a:lnTo>
                  <a:close/>
                </a:path>
                <a:path w="677545" h="681989">
                  <a:moveTo>
                    <a:pt x="135801" y="462089"/>
                  </a:moveTo>
                  <a:lnTo>
                    <a:pt x="130644" y="460362"/>
                  </a:lnTo>
                  <a:lnTo>
                    <a:pt x="129489" y="466102"/>
                  </a:lnTo>
                  <a:lnTo>
                    <a:pt x="135267" y="467245"/>
                  </a:lnTo>
                  <a:lnTo>
                    <a:pt x="135801" y="462089"/>
                  </a:lnTo>
                  <a:close/>
                </a:path>
                <a:path w="677545" h="681989">
                  <a:moveTo>
                    <a:pt x="140576" y="440080"/>
                  </a:moveTo>
                  <a:lnTo>
                    <a:pt x="135267" y="438924"/>
                  </a:lnTo>
                  <a:lnTo>
                    <a:pt x="133489" y="444093"/>
                  </a:lnTo>
                  <a:lnTo>
                    <a:pt x="139268" y="445236"/>
                  </a:lnTo>
                  <a:lnTo>
                    <a:pt x="140576" y="440080"/>
                  </a:lnTo>
                  <a:close/>
                </a:path>
                <a:path w="677545" h="681989">
                  <a:moveTo>
                    <a:pt x="144589" y="418096"/>
                  </a:moveTo>
                  <a:lnTo>
                    <a:pt x="140042" y="416941"/>
                  </a:lnTo>
                  <a:lnTo>
                    <a:pt x="138112" y="422097"/>
                  </a:lnTo>
                  <a:lnTo>
                    <a:pt x="144043" y="423799"/>
                  </a:lnTo>
                  <a:lnTo>
                    <a:pt x="144589" y="418096"/>
                  </a:lnTo>
                  <a:close/>
                </a:path>
                <a:path w="677545" h="681989">
                  <a:moveTo>
                    <a:pt x="149212" y="396049"/>
                  </a:moveTo>
                  <a:lnTo>
                    <a:pt x="144043" y="394893"/>
                  </a:lnTo>
                  <a:lnTo>
                    <a:pt x="142278" y="400050"/>
                  </a:lnTo>
                  <a:lnTo>
                    <a:pt x="148056" y="401828"/>
                  </a:lnTo>
                  <a:lnTo>
                    <a:pt x="149212" y="396049"/>
                  </a:lnTo>
                  <a:close/>
                </a:path>
                <a:path w="677545" h="681989">
                  <a:moveTo>
                    <a:pt x="153746" y="374611"/>
                  </a:moveTo>
                  <a:lnTo>
                    <a:pt x="148056" y="372922"/>
                  </a:lnTo>
                  <a:lnTo>
                    <a:pt x="147434" y="378625"/>
                  </a:lnTo>
                  <a:lnTo>
                    <a:pt x="152603" y="379780"/>
                  </a:lnTo>
                  <a:lnTo>
                    <a:pt x="153746" y="374611"/>
                  </a:lnTo>
                  <a:close/>
                </a:path>
                <a:path w="677545" h="681989">
                  <a:moveTo>
                    <a:pt x="373519" y="31902"/>
                  </a:moveTo>
                  <a:lnTo>
                    <a:pt x="372364" y="29984"/>
                  </a:lnTo>
                  <a:lnTo>
                    <a:pt x="367741" y="31902"/>
                  </a:lnTo>
                  <a:lnTo>
                    <a:pt x="367741" y="33058"/>
                  </a:lnTo>
                  <a:lnTo>
                    <a:pt x="373519" y="31902"/>
                  </a:lnTo>
                  <a:close/>
                </a:path>
                <a:path w="677545" h="681989">
                  <a:moveTo>
                    <a:pt x="377532" y="53949"/>
                  </a:moveTo>
                  <a:lnTo>
                    <a:pt x="376910" y="48018"/>
                  </a:lnTo>
                  <a:lnTo>
                    <a:pt x="371208" y="49707"/>
                  </a:lnTo>
                  <a:lnTo>
                    <a:pt x="371754" y="55029"/>
                  </a:lnTo>
                  <a:lnTo>
                    <a:pt x="377532" y="53949"/>
                  </a:lnTo>
                  <a:close/>
                </a:path>
                <a:path w="677545" h="681989">
                  <a:moveTo>
                    <a:pt x="382079" y="75387"/>
                  </a:moveTo>
                  <a:lnTo>
                    <a:pt x="381000" y="69989"/>
                  </a:lnTo>
                  <a:lnTo>
                    <a:pt x="375221" y="71145"/>
                  </a:lnTo>
                  <a:lnTo>
                    <a:pt x="376910" y="77076"/>
                  </a:lnTo>
                  <a:lnTo>
                    <a:pt x="382079" y="75387"/>
                  </a:lnTo>
                  <a:close/>
                </a:path>
                <a:path w="677545" h="681989">
                  <a:moveTo>
                    <a:pt x="386156" y="97345"/>
                  </a:moveTo>
                  <a:lnTo>
                    <a:pt x="385546" y="92036"/>
                  </a:lnTo>
                  <a:lnTo>
                    <a:pt x="380377" y="93116"/>
                  </a:lnTo>
                  <a:lnTo>
                    <a:pt x="381000" y="99047"/>
                  </a:lnTo>
                  <a:lnTo>
                    <a:pt x="386156" y="97345"/>
                  </a:lnTo>
                  <a:close/>
                </a:path>
                <a:path w="677545" h="681989">
                  <a:moveTo>
                    <a:pt x="390931" y="119164"/>
                  </a:moveTo>
                  <a:lnTo>
                    <a:pt x="389775" y="113995"/>
                  </a:lnTo>
                  <a:lnTo>
                    <a:pt x="384390" y="115150"/>
                  </a:lnTo>
                  <a:lnTo>
                    <a:pt x="385546" y="120472"/>
                  </a:lnTo>
                  <a:lnTo>
                    <a:pt x="390931" y="119164"/>
                  </a:lnTo>
                  <a:close/>
                </a:path>
                <a:path w="677545" h="681989">
                  <a:moveTo>
                    <a:pt x="395478" y="141211"/>
                  </a:moveTo>
                  <a:lnTo>
                    <a:pt x="394944" y="135432"/>
                  </a:lnTo>
                  <a:lnTo>
                    <a:pt x="389166" y="137121"/>
                  </a:lnTo>
                  <a:lnTo>
                    <a:pt x="389775" y="142519"/>
                  </a:lnTo>
                  <a:lnTo>
                    <a:pt x="395478" y="141211"/>
                  </a:lnTo>
                  <a:close/>
                </a:path>
                <a:path w="677545" h="681989">
                  <a:moveTo>
                    <a:pt x="400100" y="162026"/>
                  </a:moveTo>
                  <a:lnTo>
                    <a:pt x="399199" y="161582"/>
                  </a:lnTo>
                  <a:lnTo>
                    <a:pt x="399478" y="161480"/>
                  </a:lnTo>
                  <a:lnTo>
                    <a:pt x="398945" y="157480"/>
                  </a:lnTo>
                  <a:lnTo>
                    <a:pt x="393166" y="159169"/>
                  </a:lnTo>
                  <a:lnTo>
                    <a:pt x="394944" y="163182"/>
                  </a:lnTo>
                  <a:lnTo>
                    <a:pt x="397205" y="162331"/>
                  </a:lnTo>
                  <a:lnTo>
                    <a:pt x="399478" y="163791"/>
                  </a:lnTo>
                  <a:lnTo>
                    <a:pt x="400100" y="162026"/>
                  </a:lnTo>
                  <a:close/>
                </a:path>
                <a:path w="677545" h="681989">
                  <a:moveTo>
                    <a:pt x="410425" y="140589"/>
                  </a:moveTo>
                  <a:lnTo>
                    <a:pt x="405257" y="137744"/>
                  </a:lnTo>
                  <a:lnTo>
                    <a:pt x="402945" y="143065"/>
                  </a:lnTo>
                  <a:lnTo>
                    <a:pt x="407568" y="145986"/>
                  </a:lnTo>
                  <a:lnTo>
                    <a:pt x="410425" y="140589"/>
                  </a:lnTo>
                  <a:close/>
                </a:path>
                <a:path w="677545" h="681989">
                  <a:moveTo>
                    <a:pt x="420903" y="118630"/>
                  </a:moveTo>
                  <a:lnTo>
                    <a:pt x="415734" y="115697"/>
                  </a:lnTo>
                  <a:lnTo>
                    <a:pt x="413270" y="121627"/>
                  </a:lnTo>
                  <a:lnTo>
                    <a:pt x="418668" y="123939"/>
                  </a:lnTo>
                  <a:lnTo>
                    <a:pt x="420903" y="118630"/>
                  </a:lnTo>
                  <a:close/>
                </a:path>
                <a:path w="677545" h="681989">
                  <a:moveTo>
                    <a:pt x="430682" y="96583"/>
                  </a:moveTo>
                  <a:lnTo>
                    <a:pt x="426059" y="93726"/>
                  </a:lnTo>
                  <a:lnTo>
                    <a:pt x="423214" y="99669"/>
                  </a:lnTo>
                  <a:lnTo>
                    <a:pt x="428993" y="102514"/>
                  </a:lnTo>
                  <a:lnTo>
                    <a:pt x="430682" y="96583"/>
                  </a:lnTo>
                  <a:close/>
                </a:path>
                <a:path w="677545" h="681989">
                  <a:moveTo>
                    <a:pt x="441769" y="76542"/>
                  </a:moveTo>
                  <a:lnTo>
                    <a:pt x="440613" y="73990"/>
                  </a:lnTo>
                  <a:lnTo>
                    <a:pt x="438226" y="75539"/>
                  </a:lnTo>
                  <a:lnTo>
                    <a:pt x="435838" y="73990"/>
                  </a:lnTo>
                  <a:lnTo>
                    <a:pt x="434149" y="77622"/>
                  </a:lnTo>
                  <a:lnTo>
                    <a:pt x="439458" y="80543"/>
                  </a:lnTo>
                  <a:lnTo>
                    <a:pt x="440601" y="77089"/>
                  </a:lnTo>
                  <a:lnTo>
                    <a:pt x="441769" y="76542"/>
                  </a:lnTo>
                  <a:close/>
                </a:path>
                <a:path w="677545" h="681989">
                  <a:moveTo>
                    <a:pt x="455561" y="98501"/>
                  </a:moveTo>
                  <a:lnTo>
                    <a:pt x="452094" y="92570"/>
                  </a:lnTo>
                  <a:lnTo>
                    <a:pt x="447471" y="95427"/>
                  </a:lnTo>
                  <a:lnTo>
                    <a:pt x="450938" y="100825"/>
                  </a:lnTo>
                  <a:lnTo>
                    <a:pt x="455561" y="98501"/>
                  </a:lnTo>
                  <a:close/>
                </a:path>
                <a:path w="677545" h="681989">
                  <a:moveTo>
                    <a:pt x="468884" y="115697"/>
                  </a:moveTo>
                  <a:lnTo>
                    <a:pt x="463727" y="112839"/>
                  </a:lnTo>
                  <a:lnTo>
                    <a:pt x="462419" y="116319"/>
                  </a:lnTo>
                  <a:lnTo>
                    <a:pt x="462826" y="116547"/>
                  </a:lnTo>
                  <a:lnTo>
                    <a:pt x="461264" y="117475"/>
                  </a:lnTo>
                  <a:lnTo>
                    <a:pt x="462419" y="119164"/>
                  </a:lnTo>
                  <a:lnTo>
                    <a:pt x="465112" y="117741"/>
                  </a:lnTo>
                  <a:lnTo>
                    <a:pt x="467817" y="119164"/>
                  </a:lnTo>
                  <a:lnTo>
                    <a:pt x="468884" y="115697"/>
                  </a:lnTo>
                  <a:close/>
                </a:path>
                <a:path w="677545" h="681989">
                  <a:moveTo>
                    <a:pt x="479831" y="93726"/>
                  </a:moveTo>
                  <a:lnTo>
                    <a:pt x="474052" y="91414"/>
                  </a:lnTo>
                  <a:lnTo>
                    <a:pt x="472351" y="96583"/>
                  </a:lnTo>
                  <a:lnTo>
                    <a:pt x="476973" y="99669"/>
                  </a:lnTo>
                  <a:lnTo>
                    <a:pt x="479831" y="93726"/>
                  </a:lnTo>
                  <a:close/>
                </a:path>
                <a:path w="677545" h="681989">
                  <a:moveTo>
                    <a:pt x="490308" y="72301"/>
                  </a:moveTo>
                  <a:lnTo>
                    <a:pt x="484454" y="69443"/>
                  </a:lnTo>
                  <a:lnTo>
                    <a:pt x="482676" y="74612"/>
                  </a:lnTo>
                  <a:lnTo>
                    <a:pt x="487299" y="77622"/>
                  </a:lnTo>
                  <a:lnTo>
                    <a:pt x="490308" y="72301"/>
                  </a:lnTo>
                  <a:close/>
                </a:path>
                <a:path w="677545" h="681989">
                  <a:moveTo>
                    <a:pt x="500087" y="50253"/>
                  </a:moveTo>
                  <a:lnTo>
                    <a:pt x="495541" y="47396"/>
                  </a:lnTo>
                  <a:lnTo>
                    <a:pt x="492620" y="53340"/>
                  </a:lnTo>
                  <a:lnTo>
                    <a:pt x="497776" y="55651"/>
                  </a:lnTo>
                  <a:lnTo>
                    <a:pt x="500087" y="50253"/>
                  </a:lnTo>
                  <a:close/>
                </a:path>
                <a:path w="677545" h="681989">
                  <a:moveTo>
                    <a:pt x="510413" y="34213"/>
                  </a:moveTo>
                  <a:lnTo>
                    <a:pt x="508711" y="29438"/>
                  </a:lnTo>
                  <a:lnTo>
                    <a:pt x="506133" y="30988"/>
                  </a:lnTo>
                  <a:lnTo>
                    <a:pt x="503555" y="29438"/>
                  </a:lnTo>
                  <a:lnTo>
                    <a:pt x="502932" y="31369"/>
                  </a:lnTo>
                  <a:lnTo>
                    <a:pt x="504190" y="32143"/>
                  </a:lnTo>
                  <a:lnTo>
                    <a:pt x="503555" y="32524"/>
                  </a:lnTo>
                  <a:lnTo>
                    <a:pt x="505866" y="36537"/>
                  </a:lnTo>
                  <a:lnTo>
                    <a:pt x="510413" y="34213"/>
                  </a:lnTo>
                  <a:close/>
                </a:path>
                <a:path w="677545" h="681989">
                  <a:moveTo>
                    <a:pt x="521500" y="55651"/>
                  </a:moveTo>
                  <a:lnTo>
                    <a:pt x="518655" y="50253"/>
                  </a:lnTo>
                  <a:lnTo>
                    <a:pt x="514032" y="53340"/>
                  </a:lnTo>
                  <a:lnTo>
                    <a:pt x="516953" y="58496"/>
                  </a:lnTo>
                  <a:lnTo>
                    <a:pt x="521500" y="55651"/>
                  </a:lnTo>
                  <a:close/>
                </a:path>
                <a:path w="677545" h="681989">
                  <a:moveTo>
                    <a:pt x="531291" y="67132"/>
                  </a:moveTo>
                  <a:lnTo>
                    <a:pt x="526669" y="65976"/>
                  </a:lnTo>
                  <a:lnTo>
                    <a:pt x="524357" y="71145"/>
                  </a:lnTo>
                  <a:lnTo>
                    <a:pt x="530136" y="72834"/>
                  </a:lnTo>
                  <a:lnTo>
                    <a:pt x="531291" y="67132"/>
                  </a:lnTo>
                  <a:close/>
                </a:path>
                <a:path w="677545" h="681989">
                  <a:moveTo>
                    <a:pt x="538911" y="45085"/>
                  </a:moveTo>
                  <a:lnTo>
                    <a:pt x="532980" y="44005"/>
                  </a:lnTo>
                  <a:lnTo>
                    <a:pt x="531825" y="49707"/>
                  </a:lnTo>
                  <a:lnTo>
                    <a:pt x="536448" y="50876"/>
                  </a:lnTo>
                  <a:lnTo>
                    <a:pt x="538911" y="45085"/>
                  </a:lnTo>
                  <a:close/>
                </a:path>
                <a:path w="677545" h="681989">
                  <a:moveTo>
                    <a:pt x="546379" y="23660"/>
                  </a:moveTo>
                  <a:lnTo>
                    <a:pt x="541223" y="21958"/>
                  </a:lnTo>
                  <a:lnTo>
                    <a:pt x="538911" y="27749"/>
                  </a:lnTo>
                  <a:lnTo>
                    <a:pt x="544068" y="28829"/>
                  </a:lnTo>
                  <a:lnTo>
                    <a:pt x="546379" y="23660"/>
                  </a:lnTo>
                  <a:close/>
                </a:path>
                <a:path w="677545" h="681989">
                  <a:moveTo>
                    <a:pt x="553237" y="1689"/>
                  </a:moveTo>
                  <a:lnTo>
                    <a:pt x="548690" y="0"/>
                  </a:lnTo>
                  <a:lnTo>
                    <a:pt x="546379" y="5702"/>
                  </a:lnTo>
                  <a:lnTo>
                    <a:pt x="551548" y="6858"/>
                  </a:lnTo>
                  <a:lnTo>
                    <a:pt x="553237" y="1689"/>
                  </a:lnTo>
                  <a:close/>
                </a:path>
                <a:path w="677545" h="681989">
                  <a:moveTo>
                    <a:pt x="560171" y="9944"/>
                  </a:moveTo>
                  <a:lnTo>
                    <a:pt x="558406" y="4546"/>
                  </a:lnTo>
                  <a:lnTo>
                    <a:pt x="553237" y="5702"/>
                  </a:lnTo>
                  <a:lnTo>
                    <a:pt x="555015" y="11099"/>
                  </a:lnTo>
                  <a:lnTo>
                    <a:pt x="560171" y="9944"/>
                  </a:lnTo>
                  <a:close/>
                </a:path>
                <a:path w="677545" h="681989">
                  <a:moveTo>
                    <a:pt x="567182" y="31902"/>
                  </a:moveTo>
                  <a:lnTo>
                    <a:pt x="565492" y="25971"/>
                  </a:lnTo>
                  <a:lnTo>
                    <a:pt x="560171" y="27749"/>
                  </a:lnTo>
                  <a:lnTo>
                    <a:pt x="561873" y="33058"/>
                  </a:lnTo>
                  <a:lnTo>
                    <a:pt x="567182" y="31902"/>
                  </a:lnTo>
                  <a:close/>
                </a:path>
                <a:path w="677545" h="681989">
                  <a:moveTo>
                    <a:pt x="574116" y="53949"/>
                  </a:moveTo>
                  <a:lnTo>
                    <a:pt x="572338" y="48018"/>
                  </a:lnTo>
                  <a:lnTo>
                    <a:pt x="567182" y="49707"/>
                  </a:lnTo>
                  <a:lnTo>
                    <a:pt x="568960" y="55029"/>
                  </a:lnTo>
                  <a:lnTo>
                    <a:pt x="574116" y="53949"/>
                  </a:lnTo>
                  <a:close/>
                </a:path>
                <a:path w="677545" h="681989">
                  <a:moveTo>
                    <a:pt x="580428" y="75387"/>
                  </a:moveTo>
                  <a:lnTo>
                    <a:pt x="579272" y="69989"/>
                  </a:lnTo>
                  <a:lnTo>
                    <a:pt x="574116" y="71145"/>
                  </a:lnTo>
                  <a:lnTo>
                    <a:pt x="575805" y="77076"/>
                  </a:lnTo>
                  <a:lnTo>
                    <a:pt x="580428" y="75387"/>
                  </a:lnTo>
                  <a:close/>
                </a:path>
                <a:path w="677545" h="681989">
                  <a:moveTo>
                    <a:pt x="587286" y="97345"/>
                  </a:moveTo>
                  <a:lnTo>
                    <a:pt x="586130" y="92036"/>
                  </a:lnTo>
                  <a:lnTo>
                    <a:pt x="580428" y="93116"/>
                  </a:lnTo>
                  <a:lnTo>
                    <a:pt x="582129" y="99047"/>
                  </a:lnTo>
                  <a:lnTo>
                    <a:pt x="587286" y="97345"/>
                  </a:lnTo>
                  <a:close/>
                </a:path>
                <a:path w="677545" h="681989">
                  <a:moveTo>
                    <a:pt x="594372" y="104216"/>
                  </a:moveTo>
                  <a:lnTo>
                    <a:pt x="589216" y="103136"/>
                  </a:lnTo>
                  <a:lnTo>
                    <a:pt x="587286" y="108292"/>
                  </a:lnTo>
                  <a:lnTo>
                    <a:pt x="593217" y="109448"/>
                  </a:lnTo>
                  <a:lnTo>
                    <a:pt x="594372" y="104216"/>
                  </a:lnTo>
                  <a:close/>
                </a:path>
                <a:path w="677545" h="681989">
                  <a:moveTo>
                    <a:pt x="601230" y="82245"/>
                  </a:moveTo>
                  <a:lnTo>
                    <a:pt x="596074" y="81089"/>
                  </a:lnTo>
                  <a:lnTo>
                    <a:pt x="594372" y="86245"/>
                  </a:lnTo>
                  <a:lnTo>
                    <a:pt x="598995" y="87947"/>
                  </a:lnTo>
                  <a:lnTo>
                    <a:pt x="601230" y="82245"/>
                  </a:lnTo>
                  <a:close/>
                </a:path>
                <a:path w="677545" h="681989">
                  <a:moveTo>
                    <a:pt x="607542" y="60274"/>
                  </a:moveTo>
                  <a:lnTo>
                    <a:pt x="602386" y="59118"/>
                  </a:lnTo>
                  <a:lnTo>
                    <a:pt x="600697" y="64287"/>
                  </a:lnTo>
                  <a:lnTo>
                    <a:pt x="605853" y="65976"/>
                  </a:lnTo>
                  <a:lnTo>
                    <a:pt x="607542" y="60274"/>
                  </a:lnTo>
                  <a:close/>
                </a:path>
                <a:path w="677545" h="681989">
                  <a:moveTo>
                    <a:pt x="614629" y="49707"/>
                  </a:moveTo>
                  <a:lnTo>
                    <a:pt x="612711" y="44005"/>
                  </a:lnTo>
                  <a:lnTo>
                    <a:pt x="607542" y="45085"/>
                  </a:lnTo>
                  <a:lnTo>
                    <a:pt x="608698" y="50876"/>
                  </a:lnTo>
                  <a:lnTo>
                    <a:pt x="614629" y="49707"/>
                  </a:lnTo>
                  <a:close/>
                </a:path>
                <a:path w="677545" h="681989">
                  <a:moveTo>
                    <a:pt x="619798" y="71145"/>
                  </a:moveTo>
                  <a:lnTo>
                    <a:pt x="618642" y="65976"/>
                  </a:lnTo>
                  <a:lnTo>
                    <a:pt x="612711" y="67132"/>
                  </a:lnTo>
                  <a:lnTo>
                    <a:pt x="614629" y="72834"/>
                  </a:lnTo>
                  <a:lnTo>
                    <a:pt x="619798" y="71145"/>
                  </a:lnTo>
                  <a:close/>
                </a:path>
                <a:path w="677545" h="681989">
                  <a:moveTo>
                    <a:pt x="625576" y="93116"/>
                  </a:moveTo>
                  <a:lnTo>
                    <a:pt x="623798" y="87947"/>
                  </a:lnTo>
                  <a:lnTo>
                    <a:pt x="618642" y="89103"/>
                  </a:lnTo>
                  <a:lnTo>
                    <a:pt x="620407" y="94272"/>
                  </a:lnTo>
                  <a:lnTo>
                    <a:pt x="625576" y="93116"/>
                  </a:lnTo>
                  <a:close/>
                </a:path>
                <a:path w="677545" h="681989">
                  <a:moveTo>
                    <a:pt x="631278" y="115150"/>
                  </a:moveTo>
                  <a:lnTo>
                    <a:pt x="629577" y="109448"/>
                  </a:lnTo>
                  <a:lnTo>
                    <a:pt x="624420" y="111150"/>
                  </a:lnTo>
                  <a:lnTo>
                    <a:pt x="626110" y="116319"/>
                  </a:lnTo>
                  <a:lnTo>
                    <a:pt x="631278" y="115150"/>
                  </a:lnTo>
                  <a:close/>
                </a:path>
                <a:path w="677545" h="681989">
                  <a:moveTo>
                    <a:pt x="641832" y="110528"/>
                  </a:moveTo>
                  <a:lnTo>
                    <a:pt x="637044" y="107683"/>
                  </a:lnTo>
                  <a:lnTo>
                    <a:pt x="633590" y="112839"/>
                  </a:lnTo>
                  <a:lnTo>
                    <a:pt x="638365" y="115697"/>
                  </a:lnTo>
                  <a:lnTo>
                    <a:pt x="641832" y="110528"/>
                  </a:lnTo>
                  <a:close/>
                </a:path>
                <a:path w="677545" h="681989">
                  <a:moveTo>
                    <a:pt x="655535" y="88557"/>
                  </a:moveTo>
                  <a:lnTo>
                    <a:pt x="650989" y="85712"/>
                  </a:lnTo>
                  <a:lnTo>
                    <a:pt x="647522" y="91414"/>
                  </a:lnTo>
                  <a:lnTo>
                    <a:pt x="652145" y="93726"/>
                  </a:lnTo>
                  <a:lnTo>
                    <a:pt x="655535" y="88557"/>
                  </a:lnTo>
                  <a:close/>
                </a:path>
                <a:path w="677545" h="681989">
                  <a:moveTo>
                    <a:pt x="668401" y="66522"/>
                  </a:moveTo>
                  <a:lnTo>
                    <a:pt x="664400" y="63665"/>
                  </a:lnTo>
                  <a:lnTo>
                    <a:pt x="660704" y="69443"/>
                  </a:lnTo>
                  <a:lnTo>
                    <a:pt x="665480" y="72301"/>
                  </a:lnTo>
                  <a:lnTo>
                    <a:pt x="668401" y="66522"/>
                  </a:lnTo>
                  <a:close/>
                </a:path>
                <a:path w="677545" h="681989">
                  <a:moveTo>
                    <a:pt x="676948" y="81089"/>
                  </a:moveTo>
                  <a:lnTo>
                    <a:pt x="674712" y="75387"/>
                  </a:lnTo>
                  <a:lnTo>
                    <a:pt x="669556" y="77076"/>
                  </a:lnTo>
                  <a:lnTo>
                    <a:pt x="671258" y="82245"/>
                  </a:lnTo>
                  <a:lnTo>
                    <a:pt x="676948" y="81089"/>
                  </a:lnTo>
                  <a:close/>
                </a:path>
              </a:pathLst>
            </a:custGeom>
            <a:solidFill>
              <a:srgbClr val="0404F8"/>
            </a:solidFill>
          </p:spPr>
          <p:txBody>
            <a:bodyPr wrap="square" lIns="0" tIns="0" rIns="0" bIns="0" rtlCol="0"/>
            <a:lstStyle/>
            <a:p>
              <a:endParaRPr/>
            </a:p>
          </p:txBody>
        </p:sp>
        <p:sp>
          <p:nvSpPr>
            <p:cNvPr id="173" name="object 173"/>
            <p:cNvSpPr/>
            <p:nvPr/>
          </p:nvSpPr>
          <p:spPr>
            <a:xfrm>
              <a:off x="8821686" y="4966614"/>
              <a:ext cx="347345" cy="614680"/>
            </a:xfrm>
            <a:custGeom>
              <a:avLst/>
              <a:gdLst/>
              <a:ahLst/>
              <a:cxnLst/>
              <a:rect l="l" t="t" r="r" b="b"/>
              <a:pathLst>
                <a:path w="347345" h="614679">
                  <a:moveTo>
                    <a:pt x="6311" y="105448"/>
                  </a:moveTo>
                  <a:lnTo>
                    <a:pt x="622" y="103759"/>
                  </a:lnTo>
                  <a:lnTo>
                    <a:pt x="0" y="109461"/>
                  </a:lnTo>
                  <a:lnTo>
                    <a:pt x="5168" y="110617"/>
                  </a:lnTo>
                  <a:lnTo>
                    <a:pt x="6311" y="105448"/>
                  </a:lnTo>
                  <a:close/>
                </a:path>
                <a:path w="347345" h="614679">
                  <a:moveTo>
                    <a:pt x="10934" y="83489"/>
                  </a:moveTo>
                  <a:lnTo>
                    <a:pt x="5168" y="81711"/>
                  </a:lnTo>
                  <a:lnTo>
                    <a:pt x="4089" y="87490"/>
                  </a:lnTo>
                  <a:lnTo>
                    <a:pt x="9245" y="88646"/>
                  </a:lnTo>
                  <a:lnTo>
                    <a:pt x="10934" y="83489"/>
                  </a:lnTo>
                  <a:close/>
                </a:path>
                <a:path w="347345" h="614679">
                  <a:moveTo>
                    <a:pt x="14947" y="61442"/>
                  </a:moveTo>
                  <a:lnTo>
                    <a:pt x="9245" y="60286"/>
                  </a:lnTo>
                  <a:lnTo>
                    <a:pt x="8623" y="65443"/>
                  </a:lnTo>
                  <a:lnTo>
                    <a:pt x="14401" y="66598"/>
                  </a:lnTo>
                  <a:lnTo>
                    <a:pt x="14947" y="61442"/>
                  </a:lnTo>
                  <a:close/>
                </a:path>
                <a:path w="347345" h="614679">
                  <a:moveTo>
                    <a:pt x="19723" y="39471"/>
                  </a:moveTo>
                  <a:lnTo>
                    <a:pt x="14401" y="38315"/>
                  </a:lnTo>
                  <a:lnTo>
                    <a:pt x="13246" y="43484"/>
                  </a:lnTo>
                  <a:lnTo>
                    <a:pt x="18567" y="45173"/>
                  </a:lnTo>
                  <a:lnTo>
                    <a:pt x="19723" y="39471"/>
                  </a:lnTo>
                  <a:close/>
                </a:path>
                <a:path w="347345" h="614679">
                  <a:moveTo>
                    <a:pt x="23723" y="17424"/>
                  </a:moveTo>
                  <a:lnTo>
                    <a:pt x="18567" y="16268"/>
                  </a:lnTo>
                  <a:lnTo>
                    <a:pt x="18021" y="22047"/>
                  </a:lnTo>
                  <a:lnTo>
                    <a:pt x="23190" y="23202"/>
                  </a:lnTo>
                  <a:lnTo>
                    <a:pt x="23723" y="17424"/>
                  </a:lnTo>
                  <a:close/>
                </a:path>
                <a:path w="347345" h="614679">
                  <a:moveTo>
                    <a:pt x="29502" y="36537"/>
                  </a:moveTo>
                  <a:lnTo>
                    <a:pt x="28346" y="31381"/>
                  </a:lnTo>
                  <a:lnTo>
                    <a:pt x="22567" y="32537"/>
                  </a:lnTo>
                  <a:lnTo>
                    <a:pt x="23723" y="38315"/>
                  </a:lnTo>
                  <a:lnTo>
                    <a:pt x="29502" y="36537"/>
                  </a:lnTo>
                  <a:close/>
                </a:path>
                <a:path w="347345" h="614679">
                  <a:moveTo>
                    <a:pt x="34048" y="58585"/>
                  </a:moveTo>
                  <a:lnTo>
                    <a:pt x="33515" y="53428"/>
                  </a:lnTo>
                  <a:lnTo>
                    <a:pt x="28346" y="54584"/>
                  </a:lnTo>
                  <a:lnTo>
                    <a:pt x="29502" y="60286"/>
                  </a:lnTo>
                  <a:lnTo>
                    <a:pt x="34048" y="58585"/>
                  </a:lnTo>
                  <a:close/>
                </a:path>
                <a:path w="347345" h="614679">
                  <a:moveTo>
                    <a:pt x="39827" y="80556"/>
                  </a:moveTo>
                  <a:lnTo>
                    <a:pt x="38049" y="75387"/>
                  </a:lnTo>
                  <a:lnTo>
                    <a:pt x="32893" y="76542"/>
                  </a:lnTo>
                  <a:lnTo>
                    <a:pt x="34048" y="81711"/>
                  </a:lnTo>
                  <a:lnTo>
                    <a:pt x="39827" y="80556"/>
                  </a:lnTo>
                  <a:close/>
                </a:path>
                <a:path w="347345" h="614679">
                  <a:moveTo>
                    <a:pt x="45148" y="102603"/>
                  </a:moveTo>
                  <a:lnTo>
                    <a:pt x="43992" y="96824"/>
                  </a:lnTo>
                  <a:lnTo>
                    <a:pt x="38049" y="98590"/>
                  </a:lnTo>
                  <a:lnTo>
                    <a:pt x="39827" y="103759"/>
                  </a:lnTo>
                  <a:lnTo>
                    <a:pt x="45148" y="102603"/>
                  </a:lnTo>
                  <a:close/>
                </a:path>
                <a:path w="347345" h="614679">
                  <a:moveTo>
                    <a:pt x="50914" y="121183"/>
                  </a:moveTo>
                  <a:lnTo>
                    <a:pt x="48818" y="120027"/>
                  </a:lnTo>
                  <a:lnTo>
                    <a:pt x="48602" y="118872"/>
                  </a:lnTo>
                  <a:lnTo>
                    <a:pt x="47472" y="119291"/>
                  </a:lnTo>
                  <a:lnTo>
                    <a:pt x="45758" y="118325"/>
                  </a:lnTo>
                  <a:lnTo>
                    <a:pt x="44996" y="120192"/>
                  </a:lnTo>
                  <a:lnTo>
                    <a:pt x="43992" y="120561"/>
                  </a:lnTo>
                  <a:lnTo>
                    <a:pt x="44602" y="122872"/>
                  </a:lnTo>
                  <a:lnTo>
                    <a:pt x="46520" y="122389"/>
                  </a:lnTo>
                  <a:lnTo>
                    <a:pt x="49149" y="124028"/>
                  </a:lnTo>
                  <a:lnTo>
                    <a:pt x="50914" y="121183"/>
                  </a:lnTo>
                  <a:close/>
                </a:path>
                <a:path w="347345" h="614679">
                  <a:moveTo>
                    <a:pt x="60083" y="99136"/>
                  </a:moveTo>
                  <a:lnTo>
                    <a:pt x="54927" y="96278"/>
                  </a:lnTo>
                  <a:lnTo>
                    <a:pt x="52616" y="101981"/>
                  </a:lnTo>
                  <a:lnTo>
                    <a:pt x="57772" y="104914"/>
                  </a:lnTo>
                  <a:lnTo>
                    <a:pt x="60083" y="99136"/>
                  </a:lnTo>
                  <a:close/>
                </a:path>
                <a:path w="347345" h="614679">
                  <a:moveTo>
                    <a:pt x="70027" y="77165"/>
                  </a:moveTo>
                  <a:lnTo>
                    <a:pt x="64096" y="74853"/>
                  </a:lnTo>
                  <a:lnTo>
                    <a:pt x="62395" y="80022"/>
                  </a:lnTo>
                  <a:lnTo>
                    <a:pt x="67170" y="82867"/>
                  </a:lnTo>
                  <a:lnTo>
                    <a:pt x="70027" y="77165"/>
                  </a:lnTo>
                  <a:close/>
                </a:path>
                <a:path w="347345" h="614679">
                  <a:moveTo>
                    <a:pt x="79806" y="66065"/>
                  </a:moveTo>
                  <a:lnTo>
                    <a:pt x="76873" y="60896"/>
                  </a:lnTo>
                  <a:lnTo>
                    <a:pt x="72339" y="63754"/>
                  </a:lnTo>
                  <a:lnTo>
                    <a:pt x="74650" y="68922"/>
                  </a:lnTo>
                  <a:lnTo>
                    <a:pt x="79806" y="66065"/>
                  </a:lnTo>
                  <a:close/>
                </a:path>
                <a:path w="347345" h="614679">
                  <a:moveTo>
                    <a:pt x="90665" y="88036"/>
                  </a:moveTo>
                  <a:lnTo>
                    <a:pt x="87820" y="82867"/>
                  </a:lnTo>
                  <a:lnTo>
                    <a:pt x="83197" y="85178"/>
                  </a:lnTo>
                  <a:lnTo>
                    <a:pt x="85509" y="90957"/>
                  </a:lnTo>
                  <a:lnTo>
                    <a:pt x="90665" y="88036"/>
                  </a:lnTo>
                  <a:close/>
                </a:path>
                <a:path w="347345" h="614679">
                  <a:moveTo>
                    <a:pt x="102374" y="110617"/>
                  </a:moveTo>
                  <a:lnTo>
                    <a:pt x="100164" y="110185"/>
                  </a:lnTo>
                  <a:lnTo>
                    <a:pt x="101765" y="109461"/>
                  </a:lnTo>
                  <a:lnTo>
                    <a:pt x="99453" y="104914"/>
                  </a:lnTo>
                  <a:lnTo>
                    <a:pt x="94284" y="107226"/>
                  </a:lnTo>
                  <a:lnTo>
                    <a:pt x="96596" y="111772"/>
                  </a:lnTo>
                  <a:lnTo>
                    <a:pt x="99110" y="110655"/>
                  </a:lnTo>
                  <a:lnTo>
                    <a:pt x="101765" y="111239"/>
                  </a:lnTo>
                  <a:lnTo>
                    <a:pt x="102374" y="110617"/>
                  </a:lnTo>
                  <a:close/>
                </a:path>
                <a:path w="347345" h="614679">
                  <a:moveTo>
                    <a:pt x="109232" y="88646"/>
                  </a:moveTo>
                  <a:lnTo>
                    <a:pt x="104076" y="87490"/>
                  </a:lnTo>
                  <a:lnTo>
                    <a:pt x="102374" y="92659"/>
                  </a:lnTo>
                  <a:lnTo>
                    <a:pt x="107543" y="94348"/>
                  </a:lnTo>
                  <a:lnTo>
                    <a:pt x="109232" y="88646"/>
                  </a:lnTo>
                  <a:close/>
                </a:path>
                <a:path w="347345" h="614679">
                  <a:moveTo>
                    <a:pt x="116852" y="66598"/>
                  </a:moveTo>
                  <a:lnTo>
                    <a:pt x="110921" y="65443"/>
                  </a:lnTo>
                  <a:lnTo>
                    <a:pt x="109766" y="71234"/>
                  </a:lnTo>
                  <a:lnTo>
                    <a:pt x="114388" y="72390"/>
                  </a:lnTo>
                  <a:lnTo>
                    <a:pt x="116852" y="66598"/>
                  </a:lnTo>
                  <a:close/>
                </a:path>
                <a:path w="347345" h="614679">
                  <a:moveTo>
                    <a:pt x="124333" y="45173"/>
                  </a:moveTo>
                  <a:lnTo>
                    <a:pt x="118630" y="43484"/>
                  </a:lnTo>
                  <a:lnTo>
                    <a:pt x="116852" y="49187"/>
                  </a:lnTo>
                  <a:lnTo>
                    <a:pt x="122021" y="50342"/>
                  </a:lnTo>
                  <a:lnTo>
                    <a:pt x="124333" y="45173"/>
                  </a:lnTo>
                  <a:close/>
                </a:path>
                <a:path w="347345" h="614679">
                  <a:moveTo>
                    <a:pt x="131191" y="23202"/>
                  </a:moveTo>
                  <a:lnTo>
                    <a:pt x="126022" y="22047"/>
                  </a:lnTo>
                  <a:lnTo>
                    <a:pt x="124333" y="27216"/>
                  </a:lnTo>
                  <a:lnTo>
                    <a:pt x="129489" y="28371"/>
                  </a:lnTo>
                  <a:lnTo>
                    <a:pt x="131191" y="23202"/>
                  </a:lnTo>
                  <a:close/>
                </a:path>
                <a:path w="347345" h="614679">
                  <a:moveTo>
                    <a:pt x="138658" y="1155"/>
                  </a:moveTo>
                  <a:lnTo>
                    <a:pt x="132956" y="0"/>
                  </a:lnTo>
                  <a:lnTo>
                    <a:pt x="131800" y="5168"/>
                  </a:lnTo>
                  <a:lnTo>
                    <a:pt x="136347" y="6553"/>
                  </a:lnTo>
                  <a:lnTo>
                    <a:pt x="138658" y="1155"/>
                  </a:lnTo>
                  <a:close/>
                </a:path>
                <a:path w="347345" h="614679">
                  <a:moveTo>
                    <a:pt x="144056" y="20281"/>
                  </a:moveTo>
                  <a:lnTo>
                    <a:pt x="142900" y="15113"/>
                  </a:lnTo>
                  <a:lnTo>
                    <a:pt x="136969" y="16268"/>
                  </a:lnTo>
                  <a:lnTo>
                    <a:pt x="138658" y="22047"/>
                  </a:lnTo>
                  <a:lnTo>
                    <a:pt x="144056" y="20281"/>
                  </a:lnTo>
                  <a:close/>
                </a:path>
                <a:path w="347345" h="614679">
                  <a:moveTo>
                    <a:pt x="149212" y="42329"/>
                  </a:moveTo>
                  <a:lnTo>
                    <a:pt x="147434" y="36537"/>
                  </a:lnTo>
                  <a:lnTo>
                    <a:pt x="142278" y="38315"/>
                  </a:lnTo>
                  <a:lnTo>
                    <a:pt x="143433" y="43484"/>
                  </a:lnTo>
                  <a:lnTo>
                    <a:pt x="149212" y="42329"/>
                  </a:lnTo>
                  <a:close/>
                </a:path>
                <a:path w="347345" h="614679">
                  <a:moveTo>
                    <a:pt x="153758" y="64287"/>
                  </a:moveTo>
                  <a:lnTo>
                    <a:pt x="152603" y="58585"/>
                  </a:lnTo>
                  <a:lnTo>
                    <a:pt x="147434" y="60286"/>
                  </a:lnTo>
                  <a:lnTo>
                    <a:pt x="149212" y="65443"/>
                  </a:lnTo>
                  <a:lnTo>
                    <a:pt x="153758" y="64287"/>
                  </a:lnTo>
                  <a:close/>
                </a:path>
                <a:path w="347345" h="614679">
                  <a:moveTo>
                    <a:pt x="159537" y="85725"/>
                  </a:moveTo>
                  <a:lnTo>
                    <a:pt x="157759" y="80556"/>
                  </a:lnTo>
                  <a:lnTo>
                    <a:pt x="152603" y="81711"/>
                  </a:lnTo>
                  <a:lnTo>
                    <a:pt x="153758" y="87490"/>
                  </a:lnTo>
                  <a:lnTo>
                    <a:pt x="159537" y="85725"/>
                  </a:lnTo>
                  <a:close/>
                </a:path>
                <a:path w="347345" h="614679">
                  <a:moveTo>
                    <a:pt x="172935" y="70078"/>
                  </a:moveTo>
                  <a:lnTo>
                    <a:pt x="168313" y="67754"/>
                  </a:lnTo>
                  <a:lnTo>
                    <a:pt x="164693" y="73152"/>
                  </a:lnTo>
                  <a:lnTo>
                    <a:pt x="168859" y="76009"/>
                  </a:lnTo>
                  <a:lnTo>
                    <a:pt x="172935" y="70078"/>
                  </a:lnTo>
                  <a:close/>
                </a:path>
                <a:path w="347345" h="614679">
                  <a:moveTo>
                    <a:pt x="179260" y="84645"/>
                  </a:moveTo>
                  <a:lnTo>
                    <a:pt x="178638" y="79476"/>
                  </a:lnTo>
                  <a:lnTo>
                    <a:pt x="172935" y="80556"/>
                  </a:lnTo>
                  <a:lnTo>
                    <a:pt x="173482" y="85725"/>
                  </a:lnTo>
                  <a:lnTo>
                    <a:pt x="179260" y="84645"/>
                  </a:lnTo>
                  <a:close/>
                </a:path>
                <a:path w="347345" h="614679">
                  <a:moveTo>
                    <a:pt x="183794" y="106616"/>
                  </a:moveTo>
                  <a:lnTo>
                    <a:pt x="182638" y="100901"/>
                  </a:lnTo>
                  <a:lnTo>
                    <a:pt x="176949" y="102603"/>
                  </a:lnTo>
                  <a:lnTo>
                    <a:pt x="178638" y="107772"/>
                  </a:lnTo>
                  <a:lnTo>
                    <a:pt x="183794" y="106616"/>
                  </a:lnTo>
                  <a:close/>
                </a:path>
                <a:path w="347345" h="614679">
                  <a:moveTo>
                    <a:pt x="187807" y="128651"/>
                  </a:moveTo>
                  <a:lnTo>
                    <a:pt x="187261" y="122872"/>
                  </a:lnTo>
                  <a:lnTo>
                    <a:pt x="182105" y="124574"/>
                  </a:lnTo>
                  <a:lnTo>
                    <a:pt x="183261" y="129730"/>
                  </a:lnTo>
                  <a:lnTo>
                    <a:pt x="187807" y="128651"/>
                  </a:lnTo>
                  <a:close/>
                </a:path>
                <a:path w="347345" h="614679">
                  <a:moveTo>
                    <a:pt x="193192" y="150622"/>
                  </a:moveTo>
                  <a:lnTo>
                    <a:pt x="191274" y="144919"/>
                  </a:lnTo>
                  <a:lnTo>
                    <a:pt x="186651" y="145999"/>
                  </a:lnTo>
                  <a:lnTo>
                    <a:pt x="187261" y="151777"/>
                  </a:lnTo>
                  <a:lnTo>
                    <a:pt x="193192" y="150622"/>
                  </a:lnTo>
                  <a:close/>
                </a:path>
                <a:path w="347345" h="614679">
                  <a:moveTo>
                    <a:pt x="197739" y="172059"/>
                  </a:moveTo>
                  <a:lnTo>
                    <a:pt x="196583" y="166890"/>
                  </a:lnTo>
                  <a:lnTo>
                    <a:pt x="190652" y="168046"/>
                  </a:lnTo>
                  <a:lnTo>
                    <a:pt x="192582" y="173774"/>
                  </a:lnTo>
                  <a:lnTo>
                    <a:pt x="197739" y="172059"/>
                  </a:lnTo>
                  <a:close/>
                </a:path>
                <a:path w="347345" h="614679">
                  <a:moveTo>
                    <a:pt x="201752" y="194068"/>
                  </a:moveTo>
                  <a:lnTo>
                    <a:pt x="201206" y="188899"/>
                  </a:lnTo>
                  <a:lnTo>
                    <a:pt x="195503" y="190042"/>
                  </a:lnTo>
                  <a:lnTo>
                    <a:pt x="196583" y="195783"/>
                  </a:lnTo>
                  <a:lnTo>
                    <a:pt x="201752" y="194068"/>
                  </a:lnTo>
                  <a:close/>
                </a:path>
                <a:path w="347345" h="614679">
                  <a:moveTo>
                    <a:pt x="206375" y="216065"/>
                  </a:moveTo>
                  <a:lnTo>
                    <a:pt x="205219" y="210908"/>
                  </a:lnTo>
                  <a:lnTo>
                    <a:pt x="199517" y="212051"/>
                  </a:lnTo>
                  <a:lnTo>
                    <a:pt x="201206" y="217220"/>
                  </a:lnTo>
                  <a:lnTo>
                    <a:pt x="206375" y="216065"/>
                  </a:lnTo>
                  <a:close/>
                </a:path>
                <a:path w="347345" h="614679">
                  <a:moveTo>
                    <a:pt x="210997" y="238074"/>
                  </a:moveTo>
                  <a:lnTo>
                    <a:pt x="209842" y="232333"/>
                  </a:lnTo>
                  <a:lnTo>
                    <a:pt x="204673" y="234061"/>
                  </a:lnTo>
                  <a:lnTo>
                    <a:pt x="205828" y="239229"/>
                  </a:lnTo>
                  <a:lnTo>
                    <a:pt x="210997" y="238074"/>
                  </a:lnTo>
                  <a:close/>
                </a:path>
                <a:path w="347345" h="614679">
                  <a:moveTo>
                    <a:pt x="215531" y="260083"/>
                  </a:moveTo>
                  <a:lnTo>
                    <a:pt x="213842" y="254342"/>
                  </a:lnTo>
                  <a:lnTo>
                    <a:pt x="209219" y="255485"/>
                  </a:lnTo>
                  <a:lnTo>
                    <a:pt x="209842" y="261226"/>
                  </a:lnTo>
                  <a:lnTo>
                    <a:pt x="215531" y="260083"/>
                  </a:lnTo>
                  <a:close/>
                </a:path>
                <a:path w="347345" h="614679">
                  <a:moveTo>
                    <a:pt x="220306" y="281508"/>
                  </a:moveTo>
                  <a:lnTo>
                    <a:pt x="219151" y="276352"/>
                  </a:lnTo>
                  <a:lnTo>
                    <a:pt x="213220" y="277495"/>
                  </a:lnTo>
                  <a:lnTo>
                    <a:pt x="214998" y="283235"/>
                  </a:lnTo>
                  <a:lnTo>
                    <a:pt x="220306" y="281508"/>
                  </a:lnTo>
                  <a:close/>
                </a:path>
                <a:path w="347345" h="614679">
                  <a:moveTo>
                    <a:pt x="223774" y="284962"/>
                  </a:moveTo>
                  <a:lnTo>
                    <a:pt x="218617" y="284962"/>
                  </a:lnTo>
                  <a:lnTo>
                    <a:pt x="217995" y="290703"/>
                  </a:lnTo>
                  <a:lnTo>
                    <a:pt x="223164" y="290703"/>
                  </a:lnTo>
                  <a:lnTo>
                    <a:pt x="223774" y="284962"/>
                  </a:lnTo>
                  <a:close/>
                </a:path>
                <a:path w="347345" h="614679">
                  <a:moveTo>
                    <a:pt x="226631" y="263525"/>
                  </a:moveTo>
                  <a:lnTo>
                    <a:pt x="220929" y="263525"/>
                  </a:lnTo>
                  <a:lnTo>
                    <a:pt x="220306" y="268693"/>
                  </a:lnTo>
                  <a:lnTo>
                    <a:pt x="226085" y="268693"/>
                  </a:lnTo>
                  <a:lnTo>
                    <a:pt x="226631" y="263525"/>
                  </a:lnTo>
                  <a:close/>
                </a:path>
                <a:path w="347345" h="614679">
                  <a:moveTo>
                    <a:pt x="229476" y="241515"/>
                  </a:moveTo>
                  <a:lnTo>
                    <a:pt x="223774" y="241515"/>
                  </a:lnTo>
                  <a:lnTo>
                    <a:pt x="223164" y="246684"/>
                  </a:lnTo>
                  <a:lnTo>
                    <a:pt x="228396" y="246684"/>
                  </a:lnTo>
                  <a:lnTo>
                    <a:pt x="229476" y="241515"/>
                  </a:lnTo>
                  <a:close/>
                </a:path>
                <a:path w="347345" h="614679">
                  <a:moveTo>
                    <a:pt x="231787" y="219519"/>
                  </a:moveTo>
                  <a:lnTo>
                    <a:pt x="226631" y="219519"/>
                  </a:lnTo>
                  <a:lnTo>
                    <a:pt x="226085" y="224675"/>
                  </a:lnTo>
                  <a:lnTo>
                    <a:pt x="231254" y="224675"/>
                  </a:lnTo>
                  <a:lnTo>
                    <a:pt x="231787" y="219519"/>
                  </a:lnTo>
                  <a:close/>
                </a:path>
                <a:path w="347345" h="614679">
                  <a:moveTo>
                    <a:pt x="235254" y="235204"/>
                  </a:moveTo>
                  <a:lnTo>
                    <a:pt x="234645" y="230047"/>
                  </a:lnTo>
                  <a:lnTo>
                    <a:pt x="229476" y="231178"/>
                  </a:lnTo>
                  <a:lnTo>
                    <a:pt x="230098" y="236359"/>
                  </a:lnTo>
                  <a:lnTo>
                    <a:pt x="235254" y="235204"/>
                  </a:lnTo>
                  <a:close/>
                </a:path>
                <a:path w="347345" h="614679">
                  <a:moveTo>
                    <a:pt x="239268" y="257213"/>
                  </a:moveTo>
                  <a:lnTo>
                    <a:pt x="238112" y="251472"/>
                  </a:lnTo>
                  <a:lnTo>
                    <a:pt x="232943" y="253187"/>
                  </a:lnTo>
                  <a:lnTo>
                    <a:pt x="234099" y="258368"/>
                  </a:lnTo>
                  <a:lnTo>
                    <a:pt x="239268" y="257213"/>
                  </a:lnTo>
                  <a:close/>
                </a:path>
                <a:path w="347345" h="614679">
                  <a:moveTo>
                    <a:pt x="242887" y="279209"/>
                  </a:moveTo>
                  <a:lnTo>
                    <a:pt x="242341" y="273291"/>
                  </a:lnTo>
                  <a:lnTo>
                    <a:pt x="236956" y="275196"/>
                  </a:lnTo>
                  <a:lnTo>
                    <a:pt x="237566" y="280365"/>
                  </a:lnTo>
                  <a:lnTo>
                    <a:pt x="242887" y="279209"/>
                  </a:lnTo>
                  <a:close/>
                </a:path>
                <a:path w="347345" h="614679">
                  <a:moveTo>
                    <a:pt x="247510" y="300647"/>
                  </a:moveTo>
                  <a:lnTo>
                    <a:pt x="245732" y="295287"/>
                  </a:lnTo>
                  <a:lnTo>
                    <a:pt x="240423" y="296621"/>
                  </a:lnTo>
                  <a:lnTo>
                    <a:pt x="241731" y="302374"/>
                  </a:lnTo>
                  <a:lnTo>
                    <a:pt x="247510" y="300647"/>
                  </a:lnTo>
                  <a:close/>
                </a:path>
                <a:path w="347345" h="614679">
                  <a:moveTo>
                    <a:pt x="250355" y="322656"/>
                  </a:moveTo>
                  <a:lnTo>
                    <a:pt x="249821" y="317296"/>
                  </a:lnTo>
                  <a:lnTo>
                    <a:pt x="244652" y="318630"/>
                  </a:lnTo>
                  <a:lnTo>
                    <a:pt x="245198" y="324383"/>
                  </a:lnTo>
                  <a:lnTo>
                    <a:pt x="250355" y="322656"/>
                  </a:lnTo>
                  <a:close/>
                </a:path>
                <a:path w="347345" h="614679">
                  <a:moveTo>
                    <a:pt x="253822" y="344652"/>
                  </a:moveTo>
                  <a:lnTo>
                    <a:pt x="253199" y="339305"/>
                  </a:lnTo>
                  <a:lnTo>
                    <a:pt x="248043" y="340639"/>
                  </a:lnTo>
                  <a:lnTo>
                    <a:pt x="249199" y="345808"/>
                  </a:lnTo>
                  <a:lnTo>
                    <a:pt x="253822" y="344652"/>
                  </a:lnTo>
                  <a:close/>
                </a:path>
                <a:path w="347345" h="614679">
                  <a:moveTo>
                    <a:pt x="257822" y="366661"/>
                  </a:moveTo>
                  <a:lnTo>
                    <a:pt x="257213" y="360743"/>
                  </a:lnTo>
                  <a:lnTo>
                    <a:pt x="252044" y="362648"/>
                  </a:lnTo>
                  <a:lnTo>
                    <a:pt x="252666" y="367817"/>
                  </a:lnTo>
                  <a:lnTo>
                    <a:pt x="257822" y="366661"/>
                  </a:lnTo>
                  <a:close/>
                </a:path>
                <a:path w="347345" h="614679">
                  <a:moveTo>
                    <a:pt x="261835" y="388670"/>
                  </a:moveTo>
                  <a:lnTo>
                    <a:pt x="260680" y="382739"/>
                  </a:lnTo>
                  <a:lnTo>
                    <a:pt x="255511" y="384467"/>
                  </a:lnTo>
                  <a:lnTo>
                    <a:pt x="256057" y="389826"/>
                  </a:lnTo>
                  <a:lnTo>
                    <a:pt x="261835" y="388670"/>
                  </a:lnTo>
                  <a:close/>
                </a:path>
                <a:path w="347345" h="614679">
                  <a:moveTo>
                    <a:pt x="265836" y="410679"/>
                  </a:moveTo>
                  <a:lnTo>
                    <a:pt x="264147" y="404749"/>
                  </a:lnTo>
                  <a:lnTo>
                    <a:pt x="259524" y="405892"/>
                  </a:lnTo>
                  <a:lnTo>
                    <a:pt x="260134" y="411822"/>
                  </a:lnTo>
                  <a:lnTo>
                    <a:pt x="265836" y="410679"/>
                  </a:lnTo>
                  <a:close/>
                </a:path>
                <a:path w="347345" h="614679">
                  <a:moveTo>
                    <a:pt x="268922" y="432104"/>
                  </a:moveTo>
                  <a:lnTo>
                    <a:pt x="268300" y="426745"/>
                  </a:lnTo>
                  <a:lnTo>
                    <a:pt x="262991" y="427901"/>
                  </a:lnTo>
                  <a:lnTo>
                    <a:pt x="263525" y="433832"/>
                  </a:lnTo>
                  <a:lnTo>
                    <a:pt x="268922" y="432104"/>
                  </a:lnTo>
                  <a:close/>
                </a:path>
                <a:path w="347345" h="614679">
                  <a:moveTo>
                    <a:pt x="276936" y="447027"/>
                  </a:moveTo>
                  <a:lnTo>
                    <a:pt x="271233" y="445897"/>
                  </a:lnTo>
                  <a:lnTo>
                    <a:pt x="270852" y="448957"/>
                  </a:lnTo>
                  <a:lnTo>
                    <a:pt x="266611" y="449910"/>
                  </a:lnTo>
                  <a:lnTo>
                    <a:pt x="267766" y="455269"/>
                  </a:lnTo>
                  <a:lnTo>
                    <a:pt x="273469" y="454113"/>
                  </a:lnTo>
                  <a:lnTo>
                    <a:pt x="272745" y="451853"/>
                  </a:lnTo>
                  <a:lnTo>
                    <a:pt x="275780" y="452970"/>
                  </a:lnTo>
                  <a:lnTo>
                    <a:pt x="276936" y="447027"/>
                  </a:lnTo>
                  <a:close/>
                </a:path>
                <a:path w="347345" h="614679">
                  <a:moveTo>
                    <a:pt x="280936" y="425602"/>
                  </a:moveTo>
                  <a:lnTo>
                    <a:pt x="275234" y="423887"/>
                  </a:lnTo>
                  <a:lnTo>
                    <a:pt x="274624" y="429806"/>
                  </a:lnTo>
                  <a:lnTo>
                    <a:pt x="280403" y="430961"/>
                  </a:lnTo>
                  <a:lnTo>
                    <a:pt x="280936" y="425602"/>
                  </a:lnTo>
                  <a:close/>
                </a:path>
                <a:path w="347345" h="614679">
                  <a:moveTo>
                    <a:pt x="284937" y="403593"/>
                  </a:moveTo>
                  <a:lnTo>
                    <a:pt x="279247" y="401878"/>
                  </a:lnTo>
                  <a:lnTo>
                    <a:pt x="278091" y="407809"/>
                  </a:lnTo>
                  <a:lnTo>
                    <a:pt x="283248" y="408952"/>
                  </a:lnTo>
                  <a:lnTo>
                    <a:pt x="284937" y="403593"/>
                  </a:lnTo>
                  <a:close/>
                </a:path>
                <a:path w="347345" h="614679">
                  <a:moveTo>
                    <a:pt x="292646" y="385800"/>
                  </a:moveTo>
                  <a:lnTo>
                    <a:pt x="292023" y="380441"/>
                  </a:lnTo>
                  <a:lnTo>
                    <a:pt x="287261" y="381368"/>
                  </a:lnTo>
                  <a:lnTo>
                    <a:pt x="282714" y="380441"/>
                  </a:lnTo>
                  <a:lnTo>
                    <a:pt x="282092" y="385800"/>
                  </a:lnTo>
                  <a:lnTo>
                    <a:pt x="286689" y="386842"/>
                  </a:lnTo>
                  <a:lnTo>
                    <a:pt x="286994" y="386905"/>
                  </a:lnTo>
                  <a:lnTo>
                    <a:pt x="287248" y="386956"/>
                  </a:lnTo>
                  <a:lnTo>
                    <a:pt x="292646" y="385800"/>
                  </a:lnTo>
                  <a:close/>
                </a:path>
                <a:path w="347345" h="614679">
                  <a:moveTo>
                    <a:pt x="296646" y="407809"/>
                  </a:moveTo>
                  <a:lnTo>
                    <a:pt x="296037" y="401878"/>
                  </a:lnTo>
                  <a:lnTo>
                    <a:pt x="290106" y="403593"/>
                  </a:lnTo>
                  <a:lnTo>
                    <a:pt x="291490" y="408952"/>
                  </a:lnTo>
                  <a:lnTo>
                    <a:pt x="296646" y="407809"/>
                  </a:lnTo>
                  <a:close/>
                </a:path>
                <a:path w="347345" h="614679">
                  <a:moveTo>
                    <a:pt x="300659" y="429806"/>
                  </a:moveTo>
                  <a:lnTo>
                    <a:pt x="300037" y="423887"/>
                  </a:lnTo>
                  <a:lnTo>
                    <a:pt x="294335" y="425602"/>
                  </a:lnTo>
                  <a:lnTo>
                    <a:pt x="295490" y="430961"/>
                  </a:lnTo>
                  <a:lnTo>
                    <a:pt x="300659" y="429806"/>
                  </a:lnTo>
                  <a:close/>
                </a:path>
                <a:path w="347345" h="614679">
                  <a:moveTo>
                    <a:pt x="304660" y="451053"/>
                  </a:moveTo>
                  <a:lnTo>
                    <a:pt x="304126" y="445897"/>
                  </a:lnTo>
                  <a:lnTo>
                    <a:pt x="298958" y="447027"/>
                  </a:lnTo>
                  <a:lnTo>
                    <a:pt x="299504" y="452970"/>
                  </a:lnTo>
                  <a:lnTo>
                    <a:pt x="304660" y="451053"/>
                  </a:lnTo>
                  <a:close/>
                </a:path>
                <a:path w="347345" h="614679">
                  <a:moveTo>
                    <a:pt x="308673" y="473062"/>
                  </a:moveTo>
                  <a:lnTo>
                    <a:pt x="308127" y="467893"/>
                  </a:lnTo>
                  <a:lnTo>
                    <a:pt x="302971" y="469036"/>
                  </a:lnTo>
                  <a:lnTo>
                    <a:pt x="303504" y="474980"/>
                  </a:lnTo>
                  <a:lnTo>
                    <a:pt x="308673" y="473062"/>
                  </a:lnTo>
                  <a:close/>
                </a:path>
                <a:path w="347345" h="614679">
                  <a:moveTo>
                    <a:pt x="313296" y="495058"/>
                  </a:moveTo>
                  <a:lnTo>
                    <a:pt x="312140" y="489902"/>
                  </a:lnTo>
                  <a:lnTo>
                    <a:pt x="306971" y="491045"/>
                  </a:lnTo>
                  <a:lnTo>
                    <a:pt x="307517" y="496404"/>
                  </a:lnTo>
                  <a:lnTo>
                    <a:pt x="313296" y="495058"/>
                  </a:lnTo>
                  <a:close/>
                </a:path>
                <a:path w="347345" h="614679">
                  <a:moveTo>
                    <a:pt x="317449" y="517067"/>
                  </a:moveTo>
                  <a:lnTo>
                    <a:pt x="316293" y="511340"/>
                  </a:lnTo>
                  <a:lnTo>
                    <a:pt x="310984" y="513054"/>
                  </a:lnTo>
                  <a:lnTo>
                    <a:pt x="311518" y="518223"/>
                  </a:lnTo>
                  <a:lnTo>
                    <a:pt x="317449" y="517067"/>
                  </a:lnTo>
                  <a:close/>
                </a:path>
                <a:path w="347345" h="614679">
                  <a:moveTo>
                    <a:pt x="321449" y="539076"/>
                  </a:moveTo>
                  <a:lnTo>
                    <a:pt x="320916" y="533336"/>
                  </a:lnTo>
                  <a:lnTo>
                    <a:pt x="314985" y="535063"/>
                  </a:lnTo>
                  <a:lnTo>
                    <a:pt x="315595" y="540219"/>
                  </a:lnTo>
                  <a:lnTo>
                    <a:pt x="321449" y="539076"/>
                  </a:lnTo>
                  <a:close/>
                </a:path>
                <a:path w="347345" h="614679">
                  <a:moveTo>
                    <a:pt x="325539" y="560501"/>
                  </a:moveTo>
                  <a:lnTo>
                    <a:pt x="324916" y="555345"/>
                  </a:lnTo>
                  <a:lnTo>
                    <a:pt x="319227" y="556488"/>
                  </a:lnTo>
                  <a:lnTo>
                    <a:pt x="320382" y="562229"/>
                  </a:lnTo>
                  <a:lnTo>
                    <a:pt x="325539" y="560501"/>
                  </a:lnTo>
                  <a:close/>
                </a:path>
                <a:path w="347345" h="614679">
                  <a:moveTo>
                    <a:pt x="329539" y="582510"/>
                  </a:moveTo>
                  <a:lnTo>
                    <a:pt x="328930" y="577342"/>
                  </a:lnTo>
                  <a:lnTo>
                    <a:pt x="323227" y="578497"/>
                  </a:lnTo>
                  <a:lnTo>
                    <a:pt x="324383" y="584238"/>
                  </a:lnTo>
                  <a:lnTo>
                    <a:pt x="329539" y="582510"/>
                  </a:lnTo>
                  <a:close/>
                </a:path>
                <a:path w="347345" h="614679">
                  <a:moveTo>
                    <a:pt x="333552" y="604520"/>
                  </a:moveTo>
                  <a:lnTo>
                    <a:pt x="332930" y="599351"/>
                  </a:lnTo>
                  <a:lnTo>
                    <a:pt x="327228" y="600506"/>
                  </a:lnTo>
                  <a:lnTo>
                    <a:pt x="328383" y="605663"/>
                  </a:lnTo>
                  <a:lnTo>
                    <a:pt x="333552" y="604520"/>
                  </a:lnTo>
                  <a:close/>
                </a:path>
                <a:path w="347345" h="614679">
                  <a:moveTo>
                    <a:pt x="337019" y="608723"/>
                  </a:moveTo>
                  <a:lnTo>
                    <a:pt x="332397" y="607390"/>
                  </a:lnTo>
                  <a:lnTo>
                    <a:pt x="330695" y="612749"/>
                  </a:lnTo>
                  <a:lnTo>
                    <a:pt x="336397" y="614476"/>
                  </a:lnTo>
                  <a:lnTo>
                    <a:pt x="337019" y="608723"/>
                  </a:lnTo>
                  <a:close/>
                </a:path>
                <a:path w="347345" h="614679">
                  <a:moveTo>
                    <a:pt x="340410" y="586727"/>
                  </a:moveTo>
                  <a:lnTo>
                    <a:pt x="335241" y="585571"/>
                  </a:lnTo>
                  <a:lnTo>
                    <a:pt x="334086" y="590740"/>
                  </a:lnTo>
                  <a:lnTo>
                    <a:pt x="339864" y="592467"/>
                  </a:lnTo>
                  <a:lnTo>
                    <a:pt x="340410" y="586727"/>
                  </a:lnTo>
                  <a:close/>
                </a:path>
                <a:path w="347345" h="614679">
                  <a:moveTo>
                    <a:pt x="343484" y="565289"/>
                  </a:moveTo>
                  <a:lnTo>
                    <a:pt x="337553" y="563575"/>
                  </a:lnTo>
                  <a:lnTo>
                    <a:pt x="337019" y="569302"/>
                  </a:lnTo>
                  <a:lnTo>
                    <a:pt x="342874" y="570458"/>
                  </a:lnTo>
                  <a:lnTo>
                    <a:pt x="343484" y="565289"/>
                  </a:lnTo>
                  <a:close/>
                </a:path>
                <a:path w="347345" h="614679">
                  <a:moveTo>
                    <a:pt x="346951" y="543280"/>
                  </a:moveTo>
                  <a:lnTo>
                    <a:pt x="341172" y="541566"/>
                  </a:lnTo>
                  <a:lnTo>
                    <a:pt x="340410" y="547306"/>
                  </a:lnTo>
                  <a:lnTo>
                    <a:pt x="345795" y="548449"/>
                  </a:lnTo>
                  <a:lnTo>
                    <a:pt x="346951" y="543280"/>
                  </a:lnTo>
                  <a:close/>
                </a:path>
              </a:pathLst>
            </a:custGeom>
            <a:solidFill>
              <a:srgbClr val="0404F8"/>
            </a:solidFill>
          </p:spPr>
          <p:txBody>
            <a:bodyPr wrap="square" lIns="0" tIns="0" rIns="0" bIns="0" rtlCol="0"/>
            <a:lstStyle/>
            <a:p>
              <a:endParaRPr/>
            </a:p>
          </p:txBody>
        </p:sp>
        <p:sp>
          <p:nvSpPr>
            <p:cNvPr id="174" name="object 174"/>
            <p:cNvSpPr/>
            <p:nvPr/>
          </p:nvSpPr>
          <p:spPr>
            <a:xfrm>
              <a:off x="9162097" y="5138673"/>
              <a:ext cx="271780" cy="497205"/>
            </a:xfrm>
            <a:custGeom>
              <a:avLst/>
              <a:gdLst/>
              <a:ahLst/>
              <a:cxnLst/>
              <a:rect l="l" t="t" r="r" b="b"/>
              <a:pathLst>
                <a:path w="271779" h="497204">
                  <a:moveTo>
                    <a:pt x="6540" y="371221"/>
                  </a:moveTo>
                  <a:lnTo>
                    <a:pt x="762" y="369506"/>
                  </a:lnTo>
                  <a:lnTo>
                    <a:pt x="0" y="375246"/>
                  </a:lnTo>
                  <a:lnTo>
                    <a:pt x="5384" y="376389"/>
                  </a:lnTo>
                  <a:lnTo>
                    <a:pt x="6540" y="371221"/>
                  </a:lnTo>
                  <a:close/>
                </a:path>
                <a:path w="271779" h="497204">
                  <a:moveTo>
                    <a:pt x="11709" y="386156"/>
                  </a:moveTo>
                  <a:lnTo>
                    <a:pt x="10553" y="380415"/>
                  </a:lnTo>
                  <a:lnTo>
                    <a:pt x="4775" y="382130"/>
                  </a:lnTo>
                  <a:lnTo>
                    <a:pt x="7086" y="387299"/>
                  </a:lnTo>
                  <a:lnTo>
                    <a:pt x="11709" y="386156"/>
                  </a:lnTo>
                  <a:close/>
                </a:path>
                <a:path w="271779" h="497204">
                  <a:moveTo>
                    <a:pt x="18021" y="408152"/>
                  </a:moveTo>
                  <a:lnTo>
                    <a:pt x="16865" y="402424"/>
                  </a:lnTo>
                  <a:lnTo>
                    <a:pt x="11087" y="403567"/>
                  </a:lnTo>
                  <a:lnTo>
                    <a:pt x="13398" y="409308"/>
                  </a:lnTo>
                  <a:lnTo>
                    <a:pt x="18021" y="408152"/>
                  </a:lnTo>
                  <a:close/>
                </a:path>
                <a:path w="271779" h="497204">
                  <a:moveTo>
                    <a:pt x="24257" y="429590"/>
                  </a:moveTo>
                  <a:lnTo>
                    <a:pt x="22567" y="424421"/>
                  </a:lnTo>
                  <a:lnTo>
                    <a:pt x="17399" y="425564"/>
                  </a:lnTo>
                  <a:lnTo>
                    <a:pt x="19100" y="431317"/>
                  </a:lnTo>
                  <a:lnTo>
                    <a:pt x="24257" y="429590"/>
                  </a:lnTo>
                  <a:close/>
                </a:path>
                <a:path w="271779" h="497204">
                  <a:moveTo>
                    <a:pt x="30187" y="451586"/>
                  </a:moveTo>
                  <a:lnTo>
                    <a:pt x="29108" y="446430"/>
                  </a:lnTo>
                  <a:lnTo>
                    <a:pt x="23723" y="447573"/>
                  </a:lnTo>
                  <a:lnTo>
                    <a:pt x="25412" y="453313"/>
                  </a:lnTo>
                  <a:lnTo>
                    <a:pt x="30187" y="451586"/>
                  </a:lnTo>
                  <a:close/>
                </a:path>
                <a:path w="271779" h="497204">
                  <a:moveTo>
                    <a:pt x="36512" y="473595"/>
                  </a:moveTo>
                  <a:lnTo>
                    <a:pt x="35356" y="468439"/>
                  </a:lnTo>
                  <a:lnTo>
                    <a:pt x="29654" y="469582"/>
                  </a:lnTo>
                  <a:lnTo>
                    <a:pt x="31965" y="474751"/>
                  </a:lnTo>
                  <a:lnTo>
                    <a:pt x="36512" y="473595"/>
                  </a:lnTo>
                  <a:close/>
                </a:path>
                <a:path w="271779" h="497204">
                  <a:moveTo>
                    <a:pt x="42824" y="495604"/>
                  </a:moveTo>
                  <a:lnTo>
                    <a:pt x="41135" y="489864"/>
                  </a:lnTo>
                  <a:lnTo>
                    <a:pt x="35966" y="491591"/>
                  </a:lnTo>
                  <a:lnTo>
                    <a:pt x="37668" y="496760"/>
                  </a:lnTo>
                  <a:lnTo>
                    <a:pt x="42824" y="495604"/>
                  </a:lnTo>
                  <a:close/>
                </a:path>
                <a:path w="271779" h="497204">
                  <a:moveTo>
                    <a:pt x="46824" y="474751"/>
                  </a:moveTo>
                  <a:lnTo>
                    <a:pt x="42291" y="473595"/>
                  </a:lnTo>
                  <a:lnTo>
                    <a:pt x="40589" y="478777"/>
                  </a:lnTo>
                  <a:lnTo>
                    <a:pt x="46291" y="480682"/>
                  </a:lnTo>
                  <a:lnTo>
                    <a:pt x="46824" y="474751"/>
                  </a:lnTo>
                  <a:close/>
                </a:path>
                <a:path w="271779" h="497204">
                  <a:moveTo>
                    <a:pt x="51066" y="453313"/>
                  </a:moveTo>
                  <a:lnTo>
                    <a:pt x="45135" y="451586"/>
                  </a:lnTo>
                  <a:lnTo>
                    <a:pt x="44602" y="457339"/>
                  </a:lnTo>
                  <a:lnTo>
                    <a:pt x="50292" y="458673"/>
                  </a:lnTo>
                  <a:lnTo>
                    <a:pt x="51066" y="453313"/>
                  </a:lnTo>
                  <a:close/>
                </a:path>
                <a:path w="271779" h="497204">
                  <a:moveTo>
                    <a:pt x="55067" y="431317"/>
                  </a:moveTo>
                  <a:lnTo>
                    <a:pt x="49758" y="429590"/>
                  </a:lnTo>
                  <a:lnTo>
                    <a:pt x="48602" y="435330"/>
                  </a:lnTo>
                  <a:lnTo>
                    <a:pt x="54533" y="436664"/>
                  </a:lnTo>
                  <a:lnTo>
                    <a:pt x="55067" y="431317"/>
                  </a:lnTo>
                  <a:close/>
                </a:path>
                <a:path w="271779" h="497204">
                  <a:moveTo>
                    <a:pt x="59080" y="409308"/>
                  </a:moveTo>
                  <a:lnTo>
                    <a:pt x="53911" y="408152"/>
                  </a:lnTo>
                  <a:lnTo>
                    <a:pt x="53378" y="413512"/>
                  </a:lnTo>
                  <a:lnTo>
                    <a:pt x="58534" y="414667"/>
                  </a:lnTo>
                  <a:lnTo>
                    <a:pt x="59080" y="409308"/>
                  </a:lnTo>
                  <a:close/>
                </a:path>
                <a:path w="271779" h="497204">
                  <a:moveTo>
                    <a:pt x="63080" y="387299"/>
                  </a:moveTo>
                  <a:lnTo>
                    <a:pt x="57924" y="386156"/>
                  </a:lnTo>
                  <a:lnTo>
                    <a:pt x="57378" y="391515"/>
                  </a:lnTo>
                  <a:lnTo>
                    <a:pt x="62547" y="393230"/>
                  </a:lnTo>
                  <a:lnTo>
                    <a:pt x="63080" y="387299"/>
                  </a:lnTo>
                  <a:close/>
                </a:path>
                <a:path w="271779" h="497204">
                  <a:moveTo>
                    <a:pt x="67170" y="365302"/>
                  </a:moveTo>
                  <a:lnTo>
                    <a:pt x="62001" y="364147"/>
                  </a:lnTo>
                  <a:lnTo>
                    <a:pt x="61391" y="369506"/>
                  </a:lnTo>
                  <a:lnTo>
                    <a:pt x="66548" y="371221"/>
                  </a:lnTo>
                  <a:lnTo>
                    <a:pt x="67170" y="365302"/>
                  </a:lnTo>
                  <a:close/>
                </a:path>
                <a:path w="271779" h="497204">
                  <a:moveTo>
                    <a:pt x="71716" y="343293"/>
                  </a:moveTo>
                  <a:lnTo>
                    <a:pt x="66014" y="342138"/>
                  </a:lnTo>
                  <a:lnTo>
                    <a:pt x="65392" y="348068"/>
                  </a:lnTo>
                  <a:lnTo>
                    <a:pt x="70561" y="349211"/>
                  </a:lnTo>
                  <a:lnTo>
                    <a:pt x="71716" y="343293"/>
                  </a:lnTo>
                  <a:close/>
                </a:path>
                <a:path w="271779" h="497204">
                  <a:moveTo>
                    <a:pt x="75946" y="321856"/>
                  </a:moveTo>
                  <a:lnTo>
                    <a:pt x="70015" y="320128"/>
                  </a:lnTo>
                  <a:lnTo>
                    <a:pt x="69405" y="326072"/>
                  </a:lnTo>
                  <a:lnTo>
                    <a:pt x="75184" y="327215"/>
                  </a:lnTo>
                  <a:lnTo>
                    <a:pt x="75946" y="321856"/>
                  </a:lnTo>
                  <a:close/>
                </a:path>
                <a:path w="271779" h="497204">
                  <a:moveTo>
                    <a:pt x="79959" y="302920"/>
                  </a:moveTo>
                  <a:lnTo>
                    <a:pt x="79336" y="300418"/>
                  </a:lnTo>
                  <a:lnTo>
                    <a:pt x="76682" y="301002"/>
                  </a:lnTo>
                  <a:lnTo>
                    <a:pt x="74028" y="300418"/>
                  </a:lnTo>
                  <a:lnTo>
                    <a:pt x="73406" y="304063"/>
                  </a:lnTo>
                  <a:lnTo>
                    <a:pt x="79336" y="305206"/>
                  </a:lnTo>
                  <a:lnTo>
                    <a:pt x="79336" y="303047"/>
                  </a:lnTo>
                  <a:lnTo>
                    <a:pt x="79959" y="302920"/>
                  </a:lnTo>
                  <a:close/>
                </a:path>
                <a:path w="271779" h="497204">
                  <a:moveTo>
                    <a:pt x="83426" y="324345"/>
                  </a:moveTo>
                  <a:lnTo>
                    <a:pt x="82804" y="318985"/>
                  </a:lnTo>
                  <a:lnTo>
                    <a:pt x="77101" y="320128"/>
                  </a:lnTo>
                  <a:lnTo>
                    <a:pt x="77647" y="326072"/>
                  </a:lnTo>
                  <a:lnTo>
                    <a:pt x="83426" y="324345"/>
                  </a:lnTo>
                  <a:close/>
                </a:path>
                <a:path w="271779" h="497204">
                  <a:moveTo>
                    <a:pt x="86804" y="346163"/>
                  </a:moveTo>
                  <a:lnTo>
                    <a:pt x="86271" y="340995"/>
                  </a:lnTo>
                  <a:lnTo>
                    <a:pt x="80492" y="342138"/>
                  </a:lnTo>
                  <a:lnTo>
                    <a:pt x="81114" y="348068"/>
                  </a:lnTo>
                  <a:lnTo>
                    <a:pt x="86804" y="346163"/>
                  </a:lnTo>
                  <a:close/>
                </a:path>
                <a:path w="271779" h="497204">
                  <a:moveTo>
                    <a:pt x="90271" y="368160"/>
                  </a:moveTo>
                  <a:lnTo>
                    <a:pt x="89115" y="363004"/>
                  </a:lnTo>
                  <a:lnTo>
                    <a:pt x="83959" y="364147"/>
                  </a:lnTo>
                  <a:lnTo>
                    <a:pt x="84493" y="369506"/>
                  </a:lnTo>
                  <a:lnTo>
                    <a:pt x="90271" y="368160"/>
                  </a:lnTo>
                  <a:close/>
                </a:path>
                <a:path w="271779" h="497204">
                  <a:moveTo>
                    <a:pt x="93129" y="390169"/>
                  </a:moveTo>
                  <a:lnTo>
                    <a:pt x="92583" y="384429"/>
                  </a:lnTo>
                  <a:lnTo>
                    <a:pt x="87426" y="386156"/>
                  </a:lnTo>
                  <a:lnTo>
                    <a:pt x="88582" y="391515"/>
                  </a:lnTo>
                  <a:lnTo>
                    <a:pt x="93129" y="390169"/>
                  </a:lnTo>
                  <a:close/>
                </a:path>
                <a:path w="271779" h="497204">
                  <a:moveTo>
                    <a:pt x="97751" y="412178"/>
                  </a:moveTo>
                  <a:lnTo>
                    <a:pt x="95973" y="406438"/>
                  </a:lnTo>
                  <a:lnTo>
                    <a:pt x="90817" y="408152"/>
                  </a:lnTo>
                  <a:lnTo>
                    <a:pt x="91973" y="413512"/>
                  </a:lnTo>
                  <a:lnTo>
                    <a:pt x="97751" y="412178"/>
                  </a:lnTo>
                  <a:close/>
                </a:path>
                <a:path w="271779" h="497204">
                  <a:moveTo>
                    <a:pt x="101371" y="424421"/>
                  </a:moveTo>
                  <a:lnTo>
                    <a:pt x="95440" y="423265"/>
                  </a:lnTo>
                  <a:lnTo>
                    <a:pt x="94894" y="428447"/>
                  </a:lnTo>
                  <a:lnTo>
                    <a:pt x="99441" y="429590"/>
                  </a:lnTo>
                  <a:lnTo>
                    <a:pt x="101371" y="424421"/>
                  </a:lnTo>
                  <a:close/>
                </a:path>
                <a:path w="271779" h="497204">
                  <a:moveTo>
                    <a:pt x="103682" y="402424"/>
                  </a:moveTo>
                  <a:lnTo>
                    <a:pt x="98285" y="401269"/>
                  </a:lnTo>
                  <a:lnTo>
                    <a:pt x="97751" y="406438"/>
                  </a:lnTo>
                  <a:lnTo>
                    <a:pt x="103060" y="408152"/>
                  </a:lnTo>
                  <a:lnTo>
                    <a:pt x="103682" y="402424"/>
                  </a:lnTo>
                  <a:close/>
                </a:path>
                <a:path w="271779" h="497204">
                  <a:moveTo>
                    <a:pt x="107073" y="380415"/>
                  </a:moveTo>
                  <a:lnTo>
                    <a:pt x="101904" y="379260"/>
                  </a:lnTo>
                  <a:lnTo>
                    <a:pt x="101371" y="384429"/>
                  </a:lnTo>
                  <a:lnTo>
                    <a:pt x="106527" y="386156"/>
                  </a:lnTo>
                  <a:lnTo>
                    <a:pt x="107073" y="380415"/>
                  </a:lnTo>
                  <a:close/>
                </a:path>
                <a:path w="271779" h="497204">
                  <a:moveTo>
                    <a:pt x="110540" y="358406"/>
                  </a:moveTo>
                  <a:lnTo>
                    <a:pt x="105371" y="357263"/>
                  </a:lnTo>
                  <a:lnTo>
                    <a:pt x="104838" y="363004"/>
                  </a:lnTo>
                  <a:lnTo>
                    <a:pt x="109994" y="364147"/>
                  </a:lnTo>
                  <a:lnTo>
                    <a:pt x="110540" y="358406"/>
                  </a:lnTo>
                  <a:close/>
                </a:path>
                <a:path w="271779" h="497204">
                  <a:moveTo>
                    <a:pt x="113385" y="336981"/>
                  </a:moveTo>
                  <a:lnTo>
                    <a:pt x="108839" y="335254"/>
                  </a:lnTo>
                  <a:lnTo>
                    <a:pt x="107073" y="340995"/>
                  </a:lnTo>
                  <a:lnTo>
                    <a:pt x="112852" y="342138"/>
                  </a:lnTo>
                  <a:lnTo>
                    <a:pt x="113385" y="336981"/>
                  </a:lnTo>
                  <a:close/>
                </a:path>
                <a:path w="271779" h="497204">
                  <a:moveTo>
                    <a:pt x="116852" y="314972"/>
                  </a:moveTo>
                  <a:lnTo>
                    <a:pt x="111150" y="313245"/>
                  </a:lnTo>
                  <a:lnTo>
                    <a:pt x="110540" y="318985"/>
                  </a:lnTo>
                  <a:lnTo>
                    <a:pt x="116306" y="320128"/>
                  </a:lnTo>
                  <a:lnTo>
                    <a:pt x="116852" y="314972"/>
                  </a:lnTo>
                  <a:close/>
                </a:path>
                <a:path w="271779" h="497204">
                  <a:moveTo>
                    <a:pt x="120319" y="292963"/>
                  </a:moveTo>
                  <a:lnTo>
                    <a:pt x="114541" y="291820"/>
                  </a:lnTo>
                  <a:lnTo>
                    <a:pt x="114007" y="296976"/>
                  </a:lnTo>
                  <a:lnTo>
                    <a:pt x="119697" y="298132"/>
                  </a:lnTo>
                  <a:lnTo>
                    <a:pt x="120319" y="292963"/>
                  </a:lnTo>
                  <a:close/>
                </a:path>
                <a:path w="271779" h="497204">
                  <a:moveTo>
                    <a:pt x="123710" y="270954"/>
                  </a:moveTo>
                  <a:lnTo>
                    <a:pt x="118008" y="269811"/>
                  </a:lnTo>
                  <a:lnTo>
                    <a:pt x="116852" y="274967"/>
                  </a:lnTo>
                  <a:lnTo>
                    <a:pt x="122008" y="276694"/>
                  </a:lnTo>
                  <a:lnTo>
                    <a:pt x="123710" y="270954"/>
                  </a:lnTo>
                  <a:close/>
                </a:path>
                <a:path w="271779" h="497204">
                  <a:moveTo>
                    <a:pt x="126784" y="248945"/>
                  </a:moveTo>
                  <a:lnTo>
                    <a:pt x="120853" y="247802"/>
                  </a:lnTo>
                  <a:lnTo>
                    <a:pt x="120319" y="253542"/>
                  </a:lnTo>
                  <a:lnTo>
                    <a:pt x="125628" y="254685"/>
                  </a:lnTo>
                  <a:lnTo>
                    <a:pt x="126784" y="248945"/>
                  </a:lnTo>
                  <a:close/>
                </a:path>
                <a:path w="271779" h="497204">
                  <a:moveTo>
                    <a:pt x="130251" y="227520"/>
                  </a:moveTo>
                  <a:lnTo>
                    <a:pt x="124320" y="225806"/>
                  </a:lnTo>
                  <a:lnTo>
                    <a:pt x="123710" y="231533"/>
                  </a:lnTo>
                  <a:lnTo>
                    <a:pt x="129095" y="232689"/>
                  </a:lnTo>
                  <a:lnTo>
                    <a:pt x="130251" y="227520"/>
                  </a:lnTo>
                  <a:close/>
                </a:path>
                <a:path w="271779" h="497204">
                  <a:moveTo>
                    <a:pt x="133642" y="205511"/>
                  </a:moveTo>
                  <a:lnTo>
                    <a:pt x="127939" y="203796"/>
                  </a:lnTo>
                  <a:lnTo>
                    <a:pt x="127406" y="209537"/>
                  </a:lnTo>
                  <a:lnTo>
                    <a:pt x="132562" y="210680"/>
                  </a:lnTo>
                  <a:lnTo>
                    <a:pt x="133642" y="205511"/>
                  </a:lnTo>
                  <a:close/>
                </a:path>
                <a:path w="271779" h="497204">
                  <a:moveTo>
                    <a:pt x="135953" y="183502"/>
                  </a:moveTo>
                  <a:lnTo>
                    <a:pt x="131406" y="182359"/>
                  </a:lnTo>
                  <a:lnTo>
                    <a:pt x="130251" y="187528"/>
                  </a:lnTo>
                  <a:lnTo>
                    <a:pt x="135420" y="188683"/>
                  </a:lnTo>
                  <a:lnTo>
                    <a:pt x="135953" y="183502"/>
                  </a:lnTo>
                  <a:close/>
                </a:path>
                <a:path w="271779" h="497204">
                  <a:moveTo>
                    <a:pt x="140576" y="194602"/>
                  </a:moveTo>
                  <a:lnTo>
                    <a:pt x="139420" y="188683"/>
                  </a:lnTo>
                  <a:lnTo>
                    <a:pt x="134264" y="190588"/>
                  </a:lnTo>
                  <a:lnTo>
                    <a:pt x="135420" y="195757"/>
                  </a:lnTo>
                  <a:lnTo>
                    <a:pt x="140576" y="194602"/>
                  </a:lnTo>
                  <a:close/>
                </a:path>
                <a:path w="271779" h="497204">
                  <a:moveTo>
                    <a:pt x="145745" y="216611"/>
                  </a:moveTo>
                  <a:lnTo>
                    <a:pt x="145122" y="210680"/>
                  </a:lnTo>
                  <a:lnTo>
                    <a:pt x="139420" y="212407"/>
                  </a:lnTo>
                  <a:lnTo>
                    <a:pt x="140576" y="217766"/>
                  </a:lnTo>
                  <a:lnTo>
                    <a:pt x="145745" y="216611"/>
                  </a:lnTo>
                  <a:close/>
                </a:path>
                <a:path w="271779" h="497204">
                  <a:moveTo>
                    <a:pt x="151053" y="238620"/>
                  </a:moveTo>
                  <a:lnTo>
                    <a:pt x="149745" y="232689"/>
                  </a:lnTo>
                  <a:lnTo>
                    <a:pt x="144589" y="233832"/>
                  </a:lnTo>
                  <a:lnTo>
                    <a:pt x="145745" y="239763"/>
                  </a:lnTo>
                  <a:lnTo>
                    <a:pt x="151053" y="238620"/>
                  </a:lnTo>
                  <a:close/>
                </a:path>
                <a:path w="271779" h="497204">
                  <a:moveTo>
                    <a:pt x="159677" y="253542"/>
                  </a:moveTo>
                  <a:lnTo>
                    <a:pt x="153987" y="251828"/>
                  </a:lnTo>
                  <a:lnTo>
                    <a:pt x="153657" y="254876"/>
                  </a:lnTo>
                  <a:lnTo>
                    <a:pt x="149199" y="255841"/>
                  </a:lnTo>
                  <a:lnTo>
                    <a:pt x="150520" y="261772"/>
                  </a:lnTo>
                  <a:lnTo>
                    <a:pt x="156210" y="260045"/>
                  </a:lnTo>
                  <a:lnTo>
                    <a:pt x="155638" y="258267"/>
                  </a:lnTo>
                  <a:lnTo>
                    <a:pt x="158521" y="258902"/>
                  </a:lnTo>
                  <a:lnTo>
                    <a:pt x="159677" y="253542"/>
                  </a:lnTo>
                  <a:close/>
                </a:path>
                <a:path w="271779" h="497204">
                  <a:moveTo>
                    <a:pt x="161988" y="231533"/>
                  </a:moveTo>
                  <a:lnTo>
                    <a:pt x="156832" y="229819"/>
                  </a:lnTo>
                  <a:lnTo>
                    <a:pt x="156210" y="235750"/>
                  </a:lnTo>
                  <a:lnTo>
                    <a:pt x="161378" y="236893"/>
                  </a:lnTo>
                  <a:lnTo>
                    <a:pt x="161988" y="231533"/>
                  </a:lnTo>
                  <a:close/>
                </a:path>
                <a:path w="271779" h="497204">
                  <a:moveTo>
                    <a:pt x="165455" y="209537"/>
                  </a:moveTo>
                  <a:lnTo>
                    <a:pt x="160299" y="208381"/>
                  </a:lnTo>
                  <a:lnTo>
                    <a:pt x="159677" y="213741"/>
                  </a:lnTo>
                  <a:lnTo>
                    <a:pt x="164299" y="214896"/>
                  </a:lnTo>
                  <a:lnTo>
                    <a:pt x="165455" y="209537"/>
                  </a:lnTo>
                  <a:close/>
                </a:path>
                <a:path w="271779" h="497204">
                  <a:moveTo>
                    <a:pt x="168313" y="187528"/>
                  </a:moveTo>
                  <a:lnTo>
                    <a:pt x="163144" y="186385"/>
                  </a:lnTo>
                  <a:lnTo>
                    <a:pt x="161988" y="191731"/>
                  </a:lnTo>
                  <a:lnTo>
                    <a:pt x="167690" y="193459"/>
                  </a:lnTo>
                  <a:lnTo>
                    <a:pt x="168313" y="187528"/>
                  </a:lnTo>
                  <a:close/>
                </a:path>
                <a:path w="271779" h="497204">
                  <a:moveTo>
                    <a:pt x="171157" y="165519"/>
                  </a:moveTo>
                  <a:lnTo>
                    <a:pt x="165455" y="164376"/>
                  </a:lnTo>
                  <a:lnTo>
                    <a:pt x="164846" y="169735"/>
                  </a:lnTo>
                  <a:lnTo>
                    <a:pt x="170624" y="171450"/>
                  </a:lnTo>
                  <a:lnTo>
                    <a:pt x="171157" y="165519"/>
                  </a:lnTo>
                  <a:close/>
                </a:path>
                <a:path w="271779" h="497204">
                  <a:moveTo>
                    <a:pt x="174015" y="146570"/>
                  </a:moveTo>
                  <a:lnTo>
                    <a:pt x="172859" y="144665"/>
                  </a:lnTo>
                  <a:lnTo>
                    <a:pt x="170586" y="145237"/>
                  </a:lnTo>
                  <a:lnTo>
                    <a:pt x="168313" y="144665"/>
                  </a:lnTo>
                  <a:lnTo>
                    <a:pt x="167690" y="148297"/>
                  </a:lnTo>
                  <a:lnTo>
                    <a:pt x="172859" y="149453"/>
                  </a:lnTo>
                  <a:lnTo>
                    <a:pt x="172859" y="146964"/>
                  </a:lnTo>
                  <a:lnTo>
                    <a:pt x="174015" y="146570"/>
                  </a:lnTo>
                  <a:close/>
                </a:path>
                <a:path w="271779" h="497204">
                  <a:moveTo>
                    <a:pt x="179946" y="168579"/>
                  </a:moveTo>
                  <a:lnTo>
                    <a:pt x="178790" y="163220"/>
                  </a:lnTo>
                  <a:lnTo>
                    <a:pt x="172859" y="164376"/>
                  </a:lnTo>
                  <a:lnTo>
                    <a:pt x="175399" y="169735"/>
                  </a:lnTo>
                  <a:lnTo>
                    <a:pt x="179946" y="168579"/>
                  </a:lnTo>
                  <a:close/>
                </a:path>
                <a:path w="271779" h="497204">
                  <a:moveTo>
                    <a:pt x="186258" y="190588"/>
                  </a:moveTo>
                  <a:lnTo>
                    <a:pt x="184569" y="184658"/>
                  </a:lnTo>
                  <a:lnTo>
                    <a:pt x="179946" y="186385"/>
                  </a:lnTo>
                  <a:lnTo>
                    <a:pt x="181711" y="191731"/>
                  </a:lnTo>
                  <a:lnTo>
                    <a:pt x="186258" y="190588"/>
                  </a:lnTo>
                  <a:close/>
                </a:path>
                <a:path w="271779" h="497204">
                  <a:moveTo>
                    <a:pt x="193116" y="212407"/>
                  </a:moveTo>
                  <a:lnTo>
                    <a:pt x="190881" y="206667"/>
                  </a:lnTo>
                  <a:lnTo>
                    <a:pt x="186258" y="208381"/>
                  </a:lnTo>
                  <a:lnTo>
                    <a:pt x="187413" y="213741"/>
                  </a:lnTo>
                  <a:lnTo>
                    <a:pt x="193116" y="212407"/>
                  </a:lnTo>
                  <a:close/>
                </a:path>
                <a:path w="271779" h="497204">
                  <a:moveTo>
                    <a:pt x="195427" y="199199"/>
                  </a:moveTo>
                  <a:lnTo>
                    <a:pt x="190258" y="199199"/>
                  </a:lnTo>
                  <a:lnTo>
                    <a:pt x="190258" y="204939"/>
                  </a:lnTo>
                  <a:lnTo>
                    <a:pt x="194881" y="204939"/>
                  </a:lnTo>
                  <a:lnTo>
                    <a:pt x="195427" y="199199"/>
                  </a:lnTo>
                  <a:close/>
                </a:path>
                <a:path w="271779" h="497204">
                  <a:moveTo>
                    <a:pt x="198348" y="177190"/>
                  </a:moveTo>
                  <a:lnTo>
                    <a:pt x="193116" y="177190"/>
                  </a:lnTo>
                  <a:lnTo>
                    <a:pt x="192570" y="182930"/>
                  </a:lnTo>
                  <a:lnTo>
                    <a:pt x="197739" y="182930"/>
                  </a:lnTo>
                  <a:lnTo>
                    <a:pt x="198348" y="177190"/>
                  </a:lnTo>
                  <a:close/>
                </a:path>
                <a:path w="271779" h="497204">
                  <a:moveTo>
                    <a:pt x="201358" y="155765"/>
                  </a:moveTo>
                  <a:lnTo>
                    <a:pt x="195427" y="155765"/>
                  </a:lnTo>
                  <a:lnTo>
                    <a:pt x="194881" y="160921"/>
                  </a:lnTo>
                  <a:lnTo>
                    <a:pt x="200812" y="160921"/>
                  </a:lnTo>
                  <a:lnTo>
                    <a:pt x="201358" y="155765"/>
                  </a:lnTo>
                  <a:close/>
                </a:path>
                <a:path w="271779" h="497204">
                  <a:moveTo>
                    <a:pt x="203669" y="133756"/>
                  </a:moveTo>
                  <a:lnTo>
                    <a:pt x="197739" y="133756"/>
                  </a:lnTo>
                  <a:lnTo>
                    <a:pt x="197192" y="138925"/>
                  </a:lnTo>
                  <a:lnTo>
                    <a:pt x="203123" y="138925"/>
                  </a:lnTo>
                  <a:lnTo>
                    <a:pt x="203669" y="133756"/>
                  </a:lnTo>
                  <a:close/>
                </a:path>
                <a:path w="271779" h="497204">
                  <a:moveTo>
                    <a:pt x="205981" y="111747"/>
                  </a:moveTo>
                  <a:lnTo>
                    <a:pt x="200812" y="111747"/>
                  </a:lnTo>
                  <a:lnTo>
                    <a:pt x="200050" y="117487"/>
                  </a:lnTo>
                  <a:lnTo>
                    <a:pt x="205359" y="117487"/>
                  </a:lnTo>
                  <a:lnTo>
                    <a:pt x="205981" y="111747"/>
                  </a:lnTo>
                  <a:close/>
                </a:path>
                <a:path w="271779" h="497204">
                  <a:moveTo>
                    <a:pt x="208292" y="89738"/>
                  </a:moveTo>
                  <a:lnTo>
                    <a:pt x="203123" y="89738"/>
                  </a:lnTo>
                  <a:lnTo>
                    <a:pt x="201968" y="95478"/>
                  </a:lnTo>
                  <a:lnTo>
                    <a:pt x="207670" y="95478"/>
                  </a:lnTo>
                  <a:lnTo>
                    <a:pt x="208292" y="89738"/>
                  </a:lnTo>
                  <a:close/>
                </a:path>
                <a:path w="271779" h="497204">
                  <a:moveTo>
                    <a:pt x="211137" y="67741"/>
                  </a:moveTo>
                  <a:lnTo>
                    <a:pt x="205359" y="67741"/>
                  </a:lnTo>
                  <a:lnTo>
                    <a:pt x="204825" y="73482"/>
                  </a:lnTo>
                  <a:lnTo>
                    <a:pt x="209981" y="73482"/>
                  </a:lnTo>
                  <a:lnTo>
                    <a:pt x="211137" y="67741"/>
                  </a:lnTo>
                  <a:close/>
                </a:path>
                <a:path w="271779" h="497204">
                  <a:moveTo>
                    <a:pt x="212839" y="46304"/>
                  </a:moveTo>
                  <a:lnTo>
                    <a:pt x="208292" y="46304"/>
                  </a:lnTo>
                  <a:lnTo>
                    <a:pt x="207670" y="51473"/>
                  </a:lnTo>
                  <a:lnTo>
                    <a:pt x="212839" y="51473"/>
                  </a:lnTo>
                  <a:lnTo>
                    <a:pt x="212839" y="46304"/>
                  </a:lnTo>
                  <a:close/>
                </a:path>
                <a:path w="271779" h="497204">
                  <a:moveTo>
                    <a:pt x="216839" y="42862"/>
                  </a:moveTo>
                  <a:lnTo>
                    <a:pt x="215684" y="37122"/>
                  </a:lnTo>
                  <a:lnTo>
                    <a:pt x="209981" y="38849"/>
                  </a:lnTo>
                  <a:lnTo>
                    <a:pt x="211683" y="44005"/>
                  </a:lnTo>
                  <a:lnTo>
                    <a:pt x="216839" y="42862"/>
                  </a:lnTo>
                  <a:close/>
                </a:path>
                <a:path w="271779" h="497204">
                  <a:moveTo>
                    <a:pt x="223151" y="64300"/>
                  </a:moveTo>
                  <a:lnTo>
                    <a:pt x="221996" y="59118"/>
                  </a:lnTo>
                  <a:lnTo>
                    <a:pt x="216306" y="60274"/>
                  </a:lnTo>
                  <a:lnTo>
                    <a:pt x="217995" y="66014"/>
                  </a:lnTo>
                  <a:lnTo>
                    <a:pt x="223151" y="64300"/>
                  </a:lnTo>
                  <a:close/>
                </a:path>
                <a:path w="271779" h="497204">
                  <a:moveTo>
                    <a:pt x="228549" y="86309"/>
                  </a:moveTo>
                  <a:lnTo>
                    <a:pt x="227393" y="81127"/>
                  </a:lnTo>
                  <a:lnTo>
                    <a:pt x="221996" y="82283"/>
                  </a:lnTo>
                  <a:lnTo>
                    <a:pt x="223151" y="88023"/>
                  </a:lnTo>
                  <a:lnTo>
                    <a:pt x="228549" y="86309"/>
                  </a:lnTo>
                  <a:close/>
                </a:path>
                <a:path w="271779" h="497204">
                  <a:moveTo>
                    <a:pt x="234861" y="108305"/>
                  </a:moveTo>
                  <a:lnTo>
                    <a:pt x="233705" y="103136"/>
                  </a:lnTo>
                  <a:lnTo>
                    <a:pt x="227926" y="104292"/>
                  </a:lnTo>
                  <a:lnTo>
                    <a:pt x="229704" y="109448"/>
                  </a:lnTo>
                  <a:lnTo>
                    <a:pt x="234861" y="108305"/>
                  </a:lnTo>
                  <a:close/>
                </a:path>
                <a:path w="271779" h="497204">
                  <a:moveTo>
                    <a:pt x="240563" y="130314"/>
                  </a:moveTo>
                  <a:lnTo>
                    <a:pt x="238874" y="124561"/>
                  </a:lnTo>
                  <a:lnTo>
                    <a:pt x="233705" y="126288"/>
                  </a:lnTo>
                  <a:lnTo>
                    <a:pt x="236016" y="131457"/>
                  </a:lnTo>
                  <a:lnTo>
                    <a:pt x="240563" y="130314"/>
                  </a:lnTo>
                  <a:close/>
                </a:path>
                <a:path w="271779" h="497204">
                  <a:moveTo>
                    <a:pt x="244576" y="115189"/>
                  </a:moveTo>
                  <a:lnTo>
                    <a:pt x="238874" y="113474"/>
                  </a:lnTo>
                  <a:lnTo>
                    <a:pt x="237718" y="119214"/>
                  </a:lnTo>
                  <a:lnTo>
                    <a:pt x="242874" y="120357"/>
                  </a:lnTo>
                  <a:lnTo>
                    <a:pt x="244576" y="115189"/>
                  </a:lnTo>
                  <a:close/>
                </a:path>
                <a:path w="271779" h="497204">
                  <a:moveTo>
                    <a:pt x="247497" y="93192"/>
                  </a:moveTo>
                  <a:lnTo>
                    <a:pt x="241719" y="92036"/>
                  </a:lnTo>
                  <a:lnTo>
                    <a:pt x="241185" y="97205"/>
                  </a:lnTo>
                  <a:lnTo>
                    <a:pt x="246888" y="98361"/>
                  </a:lnTo>
                  <a:lnTo>
                    <a:pt x="247497" y="93192"/>
                  </a:lnTo>
                  <a:close/>
                </a:path>
                <a:path w="271779" h="497204">
                  <a:moveTo>
                    <a:pt x="251117" y="71183"/>
                  </a:moveTo>
                  <a:lnTo>
                    <a:pt x="245186" y="70027"/>
                  </a:lnTo>
                  <a:lnTo>
                    <a:pt x="244576" y="75209"/>
                  </a:lnTo>
                  <a:lnTo>
                    <a:pt x="249732" y="76923"/>
                  </a:lnTo>
                  <a:lnTo>
                    <a:pt x="251117" y="71183"/>
                  </a:lnTo>
                  <a:close/>
                </a:path>
                <a:path w="271779" h="497204">
                  <a:moveTo>
                    <a:pt x="253974" y="49187"/>
                  </a:moveTo>
                  <a:lnTo>
                    <a:pt x="248577" y="48031"/>
                  </a:lnTo>
                  <a:lnTo>
                    <a:pt x="248031" y="53200"/>
                  </a:lnTo>
                  <a:lnTo>
                    <a:pt x="253352" y="54914"/>
                  </a:lnTo>
                  <a:lnTo>
                    <a:pt x="253974" y="49187"/>
                  </a:lnTo>
                  <a:close/>
                </a:path>
                <a:path w="271779" h="497204">
                  <a:moveTo>
                    <a:pt x="257429" y="27749"/>
                  </a:moveTo>
                  <a:lnTo>
                    <a:pt x="252272" y="26022"/>
                  </a:lnTo>
                  <a:lnTo>
                    <a:pt x="251117" y="31762"/>
                  </a:lnTo>
                  <a:lnTo>
                    <a:pt x="256273" y="32918"/>
                  </a:lnTo>
                  <a:lnTo>
                    <a:pt x="257429" y="27749"/>
                  </a:lnTo>
                  <a:close/>
                </a:path>
                <a:path w="271779" h="497204">
                  <a:moveTo>
                    <a:pt x="263753" y="5740"/>
                  </a:moveTo>
                  <a:lnTo>
                    <a:pt x="263131" y="0"/>
                  </a:lnTo>
                  <a:lnTo>
                    <a:pt x="257429" y="1714"/>
                  </a:lnTo>
                  <a:lnTo>
                    <a:pt x="258559" y="5168"/>
                  </a:lnTo>
                  <a:lnTo>
                    <a:pt x="255130" y="4013"/>
                  </a:lnTo>
                  <a:lnTo>
                    <a:pt x="253974" y="9766"/>
                  </a:lnTo>
                  <a:lnTo>
                    <a:pt x="259664" y="10909"/>
                  </a:lnTo>
                  <a:lnTo>
                    <a:pt x="260172" y="6629"/>
                  </a:lnTo>
                  <a:lnTo>
                    <a:pt x="263753" y="5740"/>
                  </a:lnTo>
                  <a:close/>
                </a:path>
                <a:path w="271779" h="497204">
                  <a:moveTo>
                    <a:pt x="267754" y="27749"/>
                  </a:moveTo>
                  <a:lnTo>
                    <a:pt x="267144" y="22009"/>
                  </a:lnTo>
                  <a:lnTo>
                    <a:pt x="261975" y="23723"/>
                  </a:lnTo>
                  <a:lnTo>
                    <a:pt x="262597" y="28892"/>
                  </a:lnTo>
                  <a:lnTo>
                    <a:pt x="267754" y="27749"/>
                  </a:lnTo>
                  <a:close/>
                </a:path>
                <a:path w="271779" h="497204">
                  <a:moveTo>
                    <a:pt x="271767" y="49187"/>
                  </a:moveTo>
                  <a:lnTo>
                    <a:pt x="270611" y="44005"/>
                  </a:lnTo>
                  <a:lnTo>
                    <a:pt x="265442" y="45161"/>
                  </a:lnTo>
                  <a:lnTo>
                    <a:pt x="266598" y="50901"/>
                  </a:lnTo>
                  <a:lnTo>
                    <a:pt x="271767" y="49187"/>
                  </a:lnTo>
                  <a:close/>
                </a:path>
              </a:pathLst>
            </a:custGeom>
            <a:solidFill>
              <a:srgbClr val="0404F8"/>
            </a:solidFill>
          </p:spPr>
          <p:txBody>
            <a:bodyPr wrap="square" lIns="0" tIns="0" rIns="0" bIns="0" rtlCol="0"/>
            <a:lstStyle/>
            <a:p>
              <a:endParaRPr/>
            </a:p>
          </p:txBody>
        </p:sp>
        <p:sp>
          <p:nvSpPr>
            <p:cNvPr id="175" name="object 175"/>
            <p:cNvSpPr/>
            <p:nvPr/>
          </p:nvSpPr>
          <p:spPr>
            <a:xfrm>
              <a:off x="9427540" y="5003152"/>
              <a:ext cx="316865" cy="396240"/>
            </a:xfrm>
            <a:custGeom>
              <a:avLst/>
              <a:gdLst/>
              <a:ahLst/>
              <a:cxnLst/>
              <a:rect l="l" t="t" r="r" b="b"/>
              <a:pathLst>
                <a:path w="316865" h="396239">
                  <a:moveTo>
                    <a:pt x="6324" y="184708"/>
                  </a:moveTo>
                  <a:lnTo>
                    <a:pt x="5168" y="179527"/>
                  </a:lnTo>
                  <a:lnTo>
                    <a:pt x="0" y="180682"/>
                  </a:lnTo>
                  <a:lnTo>
                    <a:pt x="1155" y="186423"/>
                  </a:lnTo>
                  <a:lnTo>
                    <a:pt x="6324" y="184708"/>
                  </a:lnTo>
                  <a:close/>
                </a:path>
                <a:path w="316865" h="396239">
                  <a:moveTo>
                    <a:pt x="9944" y="206705"/>
                  </a:moveTo>
                  <a:lnTo>
                    <a:pt x="9169" y="201536"/>
                  </a:lnTo>
                  <a:lnTo>
                    <a:pt x="4013" y="202692"/>
                  </a:lnTo>
                  <a:lnTo>
                    <a:pt x="4546" y="208432"/>
                  </a:lnTo>
                  <a:lnTo>
                    <a:pt x="9944" y="206705"/>
                  </a:lnTo>
                  <a:close/>
                </a:path>
                <a:path w="316865" h="396239">
                  <a:moveTo>
                    <a:pt x="13944" y="228714"/>
                  </a:moveTo>
                  <a:lnTo>
                    <a:pt x="12788" y="223545"/>
                  </a:lnTo>
                  <a:lnTo>
                    <a:pt x="7480" y="224688"/>
                  </a:lnTo>
                  <a:lnTo>
                    <a:pt x="8636" y="229857"/>
                  </a:lnTo>
                  <a:lnTo>
                    <a:pt x="13944" y="228714"/>
                  </a:lnTo>
                  <a:close/>
                </a:path>
                <a:path w="316865" h="396239">
                  <a:moveTo>
                    <a:pt x="17411" y="250710"/>
                  </a:moveTo>
                  <a:lnTo>
                    <a:pt x="16802" y="244970"/>
                  </a:lnTo>
                  <a:lnTo>
                    <a:pt x="11633" y="246697"/>
                  </a:lnTo>
                  <a:lnTo>
                    <a:pt x="12255" y="251866"/>
                  </a:lnTo>
                  <a:lnTo>
                    <a:pt x="17411" y="250710"/>
                  </a:lnTo>
                  <a:close/>
                </a:path>
                <a:path w="316865" h="396239">
                  <a:moveTo>
                    <a:pt x="21424" y="272719"/>
                  </a:moveTo>
                  <a:lnTo>
                    <a:pt x="20269" y="266979"/>
                  </a:lnTo>
                  <a:lnTo>
                    <a:pt x="15646" y="268706"/>
                  </a:lnTo>
                  <a:lnTo>
                    <a:pt x="16256" y="273875"/>
                  </a:lnTo>
                  <a:lnTo>
                    <a:pt x="21424" y="272719"/>
                  </a:lnTo>
                  <a:close/>
                </a:path>
                <a:path w="316865" h="396239">
                  <a:moveTo>
                    <a:pt x="25425" y="294157"/>
                  </a:moveTo>
                  <a:lnTo>
                    <a:pt x="24269" y="288988"/>
                  </a:lnTo>
                  <a:lnTo>
                    <a:pt x="19113" y="290131"/>
                  </a:lnTo>
                  <a:lnTo>
                    <a:pt x="19723" y="295884"/>
                  </a:lnTo>
                  <a:lnTo>
                    <a:pt x="25425" y="294157"/>
                  </a:lnTo>
                  <a:close/>
                </a:path>
                <a:path w="316865" h="396239">
                  <a:moveTo>
                    <a:pt x="29425" y="316153"/>
                  </a:moveTo>
                  <a:lnTo>
                    <a:pt x="28270" y="310997"/>
                  </a:lnTo>
                  <a:lnTo>
                    <a:pt x="23114" y="312140"/>
                  </a:lnTo>
                  <a:lnTo>
                    <a:pt x="23723" y="317881"/>
                  </a:lnTo>
                  <a:lnTo>
                    <a:pt x="29425" y="316153"/>
                  </a:lnTo>
                  <a:close/>
                </a:path>
                <a:path w="316865" h="396239">
                  <a:moveTo>
                    <a:pt x="32893" y="338162"/>
                  </a:moveTo>
                  <a:lnTo>
                    <a:pt x="31737" y="333006"/>
                  </a:lnTo>
                  <a:lnTo>
                    <a:pt x="26581" y="334149"/>
                  </a:lnTo>
                  <a:lnTo>
                    <a:pt x="27736" y="339318"/>
                  </a:lnTo>
                  <a:lnTo>
                    <a:pt x="32893" y="338162"/>
                  </a:lnTo>
                  <a:close/>
                </a:path>
                <a:path w="316865" h="396239">
                  <a:moveTo>
                    <a:pt x="37058" y="360172"/>
                  </a:moveTo>
                  <a:lnTo>
                    <a:pt x="35979" y="354431"/>
                  </a:lnTo>
                  <a:lnTo>
                    <a:pt x="30581" y="356146"/>
                  </a:lnTo>
                  <a:lnTo>
                    <a:pt x="31203" y="361327"/>
                  </a:lnTo>
                  <a:lnTo>
                    <a:pt x="37058" y="360172"/>
                  </a:lnTo>
                  <a:close/>
                </a:path>
                <a:path w="316865" h="396239">
                  <a:moveTo>
                    <a:pt x="41135" y="382168"/>
                  </a:moveTo>
                  <a:lnTo>
                    <a:pt x="39979" y="376440"/>
                  </a:lnTo>
                  <a:lnTo>
                    <a:pt x="34048" y="378155"/>
                  </a:lnTo>
                  <a:lnTo>
                    <a:pt x="35356" y="383324"/>
                  </a:lnTo>
                  <a:lnTo>
                    <a:pt x="41135" y="382168"/>
                  </a:lnTo>
                  <a:close/>
                </a:path>
                <a:path w="316865" h="396239">
                  <a:moveTo>
                    <a:pt x="44526" y="390791"/>
                  </a:moveTo>
                  <a:lnTo>
                    <a:pt x="38823" y="390791"/>
                  </a:lnTo>
                  <a:lnTo>
                    <a:pt x="38214" y="396151"/>
                  </a:lnTo>
                  <a:lnTo>
                    <a:pt x="43992" y="396151"/>
                  </a:lnTo>
                  <a:lnTo>
                    <a:pt x="44526" y="390791"/>
                  </a:lnTo>
                  <a:close/>
                </a:path>
                <a:path w="316865" h="396239">
                  <a:moveTo>
                    <a:pt x="46304" y="368782"/>
                  </a:moveTo>
                  <a:lnTo>
                    <a:pt x="41135" y="368782"/>
                  </a:lnTo>
                  <a:lnTo>
                    <a:pt x="40525" y="374713"/>
                  </a:lnTo>
                  <a:lnTo>
                    <a:pt x="45681" y="374713"/>
                  </a:lnTo>
                  <a:lnTo>
                    <a:pt x="46304" y="368782"/>
                  </a:lnTo>
                  <a:close/>
                </a:path>
                <a:path w="316865" h="396239">
                  <a:moveTo>
                    <a:pt x="49149" y="346773"/>
                  </a:moveTo>
                  <a:lnTo>
                    <a:pt x="43992" y="346773"/>
                  </a:lnTo>
                  <a:lnTo>
                    <a:pt x="42837" y="352717"/>
                  </a:lnTo>
                  <a:lnTo>
                    <a:pt x="48539" y="352717"/>
                  </a:lnTo>
                  <a:lnTo>
                    <a:pt x="49149" y="346773"/>
                  </a:lnTo>
                  <a:close/>
                </a:path>
                <a:path w="316865" h="396239">
                  <a:moveTo>
                    <a:pt x="51460" y="325348"/>
                  </a:moveTo>
                  <a:lnTo>
                    <a:pt x="45681" y="325348"/>
                  </a:lnTo>
                  <a:lnTo>
                    <a:pt x="45148" y="330708"/>
                  </a:lnTo>
                  <a:lnTo>
                    <a:pt x="50304" y="330708"/>
                  </a:lnTo>
                  <a:lnTo>
                    <a:pt x="51460" y="325348"/>
                  </a:lnTo>
                  <a:close/>
                </a:path>
                <a:path w="316865" h="396239">
                  <a:moveTo>
                    <a:pt x="53149" y="303339"/>
                  </a:moveTo>
                  <a:lnTo>
                    <a:pt x="47993" y="303339"/>
                  </a:lnTo>
                  <a:lnTo>
                    <a:pt x="47993" y="308698"/>
                  </a:lnTo>
                  <a:lnTo>
                    <a:pt x="53149" y="308698"/>
                  </a:lnTo>
                  <a:lnTo>
                    <a:pt x="53149" y="303339"/>
                  </a:lnTo>
                  <a:close/>
                </a:path>
                <a:path w="316865" h="396239">
                  <a:moveTo>
                    <a:pt x="56007" y="281330"/>
                  </a:moveTo>
                  <a:lnTo>
                    <a:pt x="50304" y="281330"/>
                  </a:lnTo>
                  <a:lnTo>
                    <a:pt x="49695" y="286689"/>
                  </a:lnTo>
                  <a:lnTo>
                    <a:pt x="55460" y="286689"/>
                  </a:lnTo>
                  <a:lnTo>
                    <a:pt x="56007" y="281330"/>
                  </a:lnTo>
                  <a:close/>
                </a:path>
                <a:path w="316865" h="396239">
                  <a:moveTo>
                    <a:pt x="64249" y="266979"/>
                  </a:moveTo>
                  <a:lnTo>
                    <a:pt x="62547" y="261810"/>
                  </a:lnTo>
                  <a:lnTo>
                    <a:pt x="57772" y="262839"/>
                  </a:lnTo>
                  <a:lnTo>
                    <a:pt x="57772" y="259524"/>
                  </a:lnTo>
                  <a:lnTo>
                    <a:pt x="52616" y="259524"/>
                  </a:lnTo>
                  <a:lnTo>
                    <a:pt x="52616" y="265264"/>
                  </a:lnTo>
                  <a:lnTo>
                    <a:pt x="57772" y="265264"/>
                  </a:lnTo>
                  <a:lnTo>
                    <a:pt x="57772" y="264388"/>
                  </a:lnTo>
                  <a:lnTo>
                    <a:pt x="59626" y="268706"/>
                  </a:lnTo>
                  <a:lnTo>
                    <a:pt x="64249" y="266979"/>
                  </a:lnTo>
                  <a:close/>
                </a:path>
                <a:path w="316865" h="396239">
                  <a:moveTo>
                    <a:pt x="72263" y="288988"/>
                  </a:moveTo>
                  <a:lnTo>
                    <a:pt x="70561" y="283819"/>
                  </a:lnTo>
                  <a:lnTo>
                    <a:pt x="65405" y="284975"/>
                  </a:lnTo>
                  <a:lnTo>
                    <a:pt x="67716" y="290131"/>
                  </a:lnTo>
                  <a:lnTo>
                    <a:pt x="72263" y="288988"/>
                  </a:lnTo>
                  <a:close/>
                </a:path>
                <a:path w="316865" h="396239">
                  <a:moveTo>
                    <a:pt x="79730" y="305257"/>
                  </a:moveTo>
                  <a:lnTo>
                    <a:pt x="75107" y="304101"/>
                  </a:lnTo>
                  <a:lnTo>
                    <a:pt x="74701" y="306717"/>
                  </a:lnTo>
                  <a:lnTo>
                    <a:pt x="74028" y="306971"/>
                  </a:lnTo>
                  <a:lnTo>
                    <a:pt x="74574" y="308698"/>
                  </a:lnTo>
                  <a:lnTo>
                    <a:pt x="76885" y="308127"/>
                  </a:lnTo>
                  <a:lnTo>
                    <a:pt x="79197" y="308698"/>
                  </a:lnTo>
                  <a:lnTo>
                    <a:pt x="79730" y="305257"/>
                  </a:lnTo>
                  <a:close/>
                </a:path>
                <a:path w="316865" h="396239">
                  <a:moveTo>
                    <a:pt x="85128" y="283819"/>
                  </a:moveTo>
                  <a:lnTo>
                    <a:pt x="79197" y="282092"/>
                  </a:lnTo>
                  <a:lnTo>
                    <a:pt x="78041" y="287845"/>
                  </a:lnTo>
                  <a:lnTo>
                    <a:pt x="83197" y="288988"/>
                  </a:lnTo>
                  <a:lnTo>
                    <a:pt x="85128" y="283819"/>
                  </a:lnTo>
                  <a:close/>
                </a:path>
                <a:path w="316865" h="396239">
                  <a:moveTo>
                    <a:pt x="89128" y="261810"/>
                  </a:moveTo>
                  <a:lnTo>
                    <a:pt x="83197" y="260083"/>
                  </a:lnTo>
                  <a:lnTo>
                    <a:pt x="82042" y="265836"/>
                  </a:lnTo>
                  <a:lnTo>
                    <a:pt x="87972" y="266979"/>
                  </a:lnTo>
                  <a:lnTo>
                    <a:pt x="89128" y="261810"/>
                  </a:lnTo>
                  <a:close/>
                </a:path>
                <a:path w="316865" h="396239">
                  <a:moveTo>
                    <a:pt x="93129" y="239814"/>
                  </a:moveTo>
                  <a:lnTo>
                    <a:pt x="87972" y="238658"/>
                  </a:lnTo>
                  <a:lnTo>
                    <a:pt x="86207" y="243827"/>
                  </a:lnTo>
                  <a:lnTo>
                    <a:pt x="91973" y="244970"/>
                  </a:lnTo>
                  <a:lnTo>
                    <a:pt x="93129" y="239814"/>
                  </a:lnTo>
                  <a:close/>
                </a:path>
                <a:path w="316865" h="396239">
                  <a:moveTo>
                    <a:pt x="97142" y="217805"/>
                  </a:moveTo>
                  <a:lnTo>
                    <a:pt x="91973" y="216649"/>
                  </a:lnTo>
                  <a:lnTo>
                    <a:pt x="90284" y="221830"/>
                  </a:lnTo>
                  <a:lnTo>
                    <a:pt x="95986" y="223545"/>
                  </a:lnTo>
                  <a:lnTo>
                    <a:pt x="97142" y="217805"/>
                  </a:lnTo>
                  <a:close/>
                </a:path>
                <a:path w="316865" h="396239">
                  <a:moveTo>
                    <a:pt x="101142" y="195795"/>
                  </a:moveTo>
                  <a:lnTo>
                    <a:pt x="95986" y="194640"/>
                  </a:lnTo>
                  <a:lnTo>
                    <a:pt x="95440" y="199821"/>
                  </a:lnTo>
                  <a:lnTo>
                    <a:pt x="99987" y="201536"/>
                  </a:lnTo>
                  <a:lnTo>
                    <a:pt x="101142" y="195795"/>
                  </a:lnTo>
                  <a:close/>
                </a:path>
                <a:path w="316865" h="396239">
                  <a:moveTo>
                    <a:pt x="105156" y="174371"/>
                  </a:moveTo>
                  <a:lnTo>
                    <a:pt x="99987" y="172643"/>
                  </a:lnTo>
                  <a:lnTo>
                    <a:pt x="99453" y="178384"/>
                  </a:lnTo>
                  <a:lnTo>
                    <a:pt x="104609" y="179527"/>
                  </a:lnTo>
                  <a:lnTo>
                    <a:pt x="105156" y="174371"/>
                  </a:lnTo>
                  <a:close/>
                </a:path>
                <a:path w="316865" h="396239">
                  <a:moveTo>
                    <a:pt x="109931" y="152361"/>
                  </a:moveTo>
                  <a:lnTo>
                    <a:pt x="104000" y="150634"/>
                  </a:lnTo>
                  <a:lnTo>
                    <a:pt x="103454" y="156387"/>
                  </a:lnTo>
                  <a:lnTo>
                    <a:pt x="108623" y="157530"/>
                  </a:lnTo>
                  <a:lnTo>
                    <a:pt x="109931" y="152361"/>
                  </a:lnTo>
                  <a:close/>
                </a:path>
                <a:path w="316865" h="396239">
                  <a:moveTo>
                    <a:pt x="113931" y="130352"/>
                  </a:moveTo>
                  <a:lnTo>
                    <a:pt x="108623" y="129197"/>
                  </a:lnTo>
                  <a:lnTo>
                    <a:pt x="107467" y="134378"/>
                  </a:lnTo>
                  <a:lnTo>
                    <a:pt x="113398" y="135521"/>
                  </a:lnTo>
                  <a:lnTo>
                    <a:pt x="113931" y="130352"/>
                  </a:lnTo>
                  <a:close/>
                </a:path>
                <a:path w="316865" h="396239">
                  <a:moveTo>
                    <a:pt x="119710" y="129197"/>
                  </a:moveTo>
                  <a:lnTo>
                    <a:pt x="118021" y="123253"/>
                  </a:lnTo>
                  <a:lnTo>
                    <a:pt x="112242" y="124421"/>
                  </a:lnTo>
                  <a:lnTo>
                    <a:pt x="114554" y="130352"/>
                  </a:lnTo>
                  <a:lnTo>
                    <a:pt x="119710" y="129197"/>
                  </a:lnTo>
                  <a:close/>
                </a:path>
                <a:path w="316865" h="396239">
                  <a:moveTo>
                    <a:pt x="127723" y="150634"/>
                  </a:moveTo>
                  <a:lnTo>
                    <a:pt x="125412" y="145288"/>
                  </a:lnTo>
                  <a:lnTo>
                    <a:pt x="119710" y="146431"/>
                  </a:lnTo>
                  <a:lnTo>
                    <a:pt x="122021" y="152361"/>
                  </a:lnTo>
                  <a:lnTo>
                    <a:pt x="127723" y="150634"/>
                  </a:lnTo>
                  <a:close/>
                </a:path>
                <a:path w="316865" h="396239">
                  <a:moveTo>
                    <a:pt x="135343" y="172643"/>
                  </a:moveTo>
                  <a:lnTo>
                    <a:pt x="132880" y="167284"/>
                  </a:lnTo>
                  <a:lnTo>
                    <a:pt x="127723" y="168440"/>
                  </a:lnTo>
                  <a:lnTo>
                    <a:pt x="129413" y="174371"/>
                  </a:lnTo>
                  <a:lnTo>
                    <a:pt x="135343" y="172643"/>
                  </a:lnTo>
                  <a:close/>
                </a:path>
                <a:path w="316865" h="396239">
                  <a:moveTo>
                    <a:pt x="142824" y="194640"/>
                  </a:moveTo>
                  <a:lnTo>
                    <a:pt x="140512" y="188722"/>
                  </a:lnTo>
                  <a:lnTo>
                    <a:pt x="135343" y="190436"/>
                  </a:lnTo>
                  <a:lnTo>
                    <a:pt x="137121" y="195795"/>
                  </a:lnTo>
                  <a:lnTo>
                    <a:pt x="142824" y="194640"/>
                  </a:lnTo>
                  <a:close/>
                </a:path>
                <a:path w="316865" h="396239">
                  <a:moveTo>
                    <a:pt x="147980" y="176657"/>
                  </a:moveTo>
                  <a:lnTo>
                    <a:pt x="142824" y="175514"/>
                  </a:lnTo>
                  <a:lnTo>
                    <a:pt x="141122" y="180682"/>
                  </a:lnTo>
                  <a:lnTo>
                    <a:pt x="146824" y="182410"/>
                  </a:lnTo>
                  <a:lnTo>
                    <a:pt x="147980" y="176657"/>
                  </a:lnTo>
                  <a:close/>
                </a:path>
                <a:path w="316865" h="396239">
                  <a:moveTo>
                    <a:pt x="153149" y="154660"/>
                  </a:moveTo>
                  <a:lnTo>
                    <a:pt x="147980" y="153504"/>
                  </a:lnTo>
                  <a:lnTo>
                    <a:pt x="146824" y="159245"/>
                  </a:lnTo>
                  <a:lnTo>
                    <a:pt x="151993" y="160401"/>
                  </a:lnTo>
                  <a:lnTo>
                    <a:pt x="153149" y="154660"/>
                  </a:lnTo>
                  <a:close/>
                </a:path>
                <a:path w="316865" h="396239">
                  <a:moveTo>
                    <a:pt x="158915" y="133223"/>
                  </a:moveTo>
                  <a:lnTo>
                    <a:pt x="154292" y="131508"/>
                  </a:lnTo>
                  <a:lnTo>
                    <a:pt x="152603" y="137236"/>
                  </a:lnTo>
                  <a:lnTo>
                    <a:pt x="157759" y="138391"/>
                  </a:lnTo>
                  <a:lnTo>
                    <a:pt x="158915" y="133223"/>
                  </a:lnTo>
                  <a:close/>
                </a:path>
                <a:path w="316865" h="396239">
                  <a:moveTo>
                    <a:pt x="165392" y="111239"/>
                  </a:moveTo>
                  <a:lnTo>
                    <a:pt x="159689" y="109461"/>
                  </a:lnTo>
                  <a:lnTo>
                    <a:pt x="158305" y="115239"/>
                  </a:lnTo>
                  <a:lnTo>
                    <a:pt x="163690" y="116395"/>
                  </a:lnTo>
                  <a:lnTo>
                    <a:pt x="165392" y="111239"/>
                  </a:lnTo>
                  <a:close/>
                </a:path>
                <a:path w="316865" h="396239">
                  <a:moveTo>
                    <a:pt x="170548" y="89192"/>
                  </a:moveTo>
                  <a:lnTo>
                    <a:pt x="165392" y="88036"/>
                  </a:lnTo>
                  <a:lnTo>
                    <a:pt x="163690" y="93192"/>
                  </a:lnTo>
                  <a:lnTo>
                    <a:pt x="169392" y="94348"/>
                  </a:lnTo>
                  <a:lnTo>
                    <a:pt x="170548" y="89192"/>
                  </a:lnTo>
                  <a:close/>
                </a:path>
                <a:path w="316865" h="396239">
                  <a:moveTo>
                    <a:pt x="176326" y="67221"/>
                  </a:moveTo>
                  <a:lnTo>
                    <a:pt x="170548" y="66065"/>
                  </a:lnTo>
                  <a:lnTo>
                    <a:pt x="169392" y="71234"/>
                  </a:lnTo>
                  <a:lnTo>
                    <a:pt x="174561" y="72923"/>
                  </a:lnTo>
                  <a:lnTo>
                    <a:pt x="176326" y="67221"/>
                  </a:lnTo>
                  <a:close/>
                </a:path>
                <a:path w="316865" h="396239">
                  <a:moveTo>
                    <a:pt x="181495" y="45173"/>
                  </a:moveTo>
                  <a:lnTo>
                    <a:pt x="176326" y="44018"/>
                  </a:lnTo>
                  <a:lnTo>
                    <a:pt x="174561" y="49187"/>
                  </a:lnTo>
                  <a:lnTo>
                    <a:pt x="180340" y="50952"/>
                  </a:lnTo>
                  <a:lnTo>
                    <a:pt x="181495" y="45173"/>
                  </a:lnTo>
                  <a:close/>
                </a:path>
                <a:path w="316865" h="396239">
                  <a:moveTo>
                    <a:pt x="187426" y="23749"/>
                  </a:moveTo>
                  <a:lnTo>
                    <a:pt x="182029" y="22047"/>
                  </a:lnTo>
                  <a:lnTo>
                    <a:pt x="180873" y="27749"/>
                  </a:lnTo>
                  <a:lnTo>
                    <a:pt x="185648" y="28905"/>
                  </a:lnTo>
                  <a:lnTo>
                    <a:pt x="187426" y="23749"/>
                  </a:lnTo>
                  <a:close/>
                </a:path>
                <a:path w="316865" h="396239">
                  <a:moveTo>
                    <a:pt x="193738" y="1778"/>
                  </a:moveTo>
                  <a:lnTo>
                    <a:pt x="187960" y="0"/>
                  </a:lnTo>
                  <a:lnTo>
                    <a:pt x="186804" y="5791"/>
                  </a:lnTo>
                  <a:lnTo>
                    <a:pt x="191973" y="6946"/>
                  </a:lnTo>
                  <a:lnTo>
                    <a:pt x="193738" y="1778"/>
                  </a:lnTo>
                  <a:close/>
                </a:path>
                <a:path w="316865" h="396239">
                  <a:moveTo>
                    <a:pt x="197739" y="12649"/>
                  </a:moveTo>
                  <a:lnTo>
                    <a:pt x="196583" y="6946"/>
                  </a:lnTo>
                  <a:lnTo>
                    <a:pt x="191427" y="8636"/>
                  </a:lnTo>
                  <a:lnTo>
                    <a:pt x="191973" y="13804"/>
                  </a:lnTo>
                  <a:lnTo>
                    <a:pt x="197739" y="12649"/>
                  </a:lnTo>
                  <a:close/>
                </a:path>
                <a:path w="316865" h="396239">
                  <a:moveTo>
                    <a:pt x="202285" y="34696"/>
                  </a:moveTo>
                  <a:lnTo>
                    <a:pt x="200596" y="28905"/>
                  </a:lnTo>
                  <a:lnTo>
                    <a:pt x="195427" y="30060"/>
                  </a:lnTo>
                  <a:lnTo>
                    <a:pt x="196583" y="35852"/>
                  </a:lnTo>
                  <a:lnTo>
                    <a:pt x="202285" y="34696"/>
                  </a:lnTo>
                  <a:close/>
                </a:path>
                <a:path w="316865" h="396239">
                  <a:moveTo>
                    <a:pt x="206298" y="56121"/>
                  </a:moveTo>
                  <a:lnTo>
                    <a:pt x="205219" y="50952"/>
                  </a:lnTo>
                  <a:lnTo>
                    <a:pt x="200050" y="52108"/>
                  </a:lnTo>
                  <a:lnTo>
                    <a:pt x="200596" y="57810"/>
                  </a:lnTo>
                  <a:lnTo>
                    <a:pt x="206298" y="56121"/>
                  </a:lnTo>
                  <a:close/>
                </a:path>
                <a:path w="316865" h="396239">
                  <a:moveTo>
                    <a:pt x="210527" y="78092"/>
                  </a:moveTo>
                  <a:lnTo>
                    <a:pt x="209994" y="72923"/>
                  </a:lnTo>
                  <a:lnTo>
                    <a:pt x="204597" y="74079"/>
                  </a:lnTo>
                  <a:lnTo>
                    <a:pt x="205219" y="79248"/>
                  </a:lnTo>
                  <a:lnTo>
                    <a:pt x="210527" y="78092"/>
                  </a:lnTo>
                  <a:close/>
                </a:path>
                <a:path w="316865" h="396239">
                  <a:moveTo>
                    <a:pt x="215150" y="100139"/>
                  </a:moveTo>
                  <a:lnTo>
                    <a:pt x="213995" y="94348"/>
                  </a:lnTo>
                  <a:lnTo>
                    <a:pt x="208610" y="96126"/>
                  </a:lnTo>
                  <a:lnTo>
                    <a:pt x="209994" y="101295"/>
                  </a:lnTo>
                  <a:lnTo>
                    <a:pt x="215150" y="100139"/>
                  </a:lnTo>
                  <a:close/>
                </a:path>
                <a:path w="316865" h="396239">
                  <a:moveTo>
                    <a:pt x="219697" y="122097"/>
                  </a:moveTo>
                  <a:lnTo>
                    <a:pt x="218008" y="116395"/>
                  </a:lnTo>
                  <a:lnTo>
                    <a:pt x="212839" y="118097"/>
                  </a:lnTo>
                  <a:lnTo>
                    <a:pt x="213995" y="123253"/>
                  </a:lnTo>
                  <a:lnTo>
                    <a:pt x="219697" y="122097"/>
                  </a:lnTo>
                  <a:close/>
                </a:path>
                <a:path w="316865" h="396239">
                  <a:moveTo>
                    <a:pt x="223710" y="105448"/>
                  </a:moveTo>
                  <a:lnTo>
                    <a:pt x="218008" y="104292"/>
                  </a:lnTo>
                  <a:lnTo>
                    <a:pt x="216852" y="109461"/>
                  </a:lnTo>
                  <a:lnTo>
                    <a:pt x="222008" y="111239"/>
                  </a:lnTo>
                  <a:lnTo>
                    <a:pt x="223710" y="105448"/>
                  </a:lnTo>
                  <a:close/>
                </a:path>
                <a:path w="316865" h="396239">
                  <a:moveTo>
                    <a:pt x="227164" y="84023"/>
                  </a:moveTo>
                  <a:lnTo>
                    <a:pt x="221475" y="82334"/>
                  </a:lnTo>
                  <a:lnTo>
                    <a:pt x="220853" y="88036"/>
                  </a:lnTo>
                  <a:lnTo>
                    <a:pt x="226009" y="89192"/>
                  </a:lnTo>
                  <a:lnTo>
                    <a:pt x="227164" y="84023"/>
                  </a:lnTo>
                  <a:close/>
                </a:path>
                <a:path w="316865" h="396239">
                  <a:moveTo>
                    <a:pt x="231178" y="64363"/>
                  </a:moveTo>
                  <a:lnTo>
                    <a:pt x="230632" y="62598"/>
                  </a:lnTo>
                  <a:lnTo>
                    <a:pt x="228053" y="63182"/>
                  </a:lnTo>
                  <a:lnTo>
                    <a:pt x="225475" y="62598"/>
                  </a:lnTo>
                  <a:lnTo>
                    <a:pt x="224853" y="66065"/>
                  </a:lnTo>
                  <a:lnTo>
                    <a:pt x="230632" y="67221"/>
                  </a:lnTo>
                  <a:lnTo>
                    <a:pt x="230632" y="64528"/>
                  </a:lnTo>
                  <a:lnTo>
                    <a:pt x="231178" y="64363"/>
                  </a:lnTo>
                  <a:close/>
                </a:path>
                <a:path w="316865" h="396239">
                  <a:moveTo>
                    <a:pt x="235407" y="86334"/>
                  </a:moveTo>
                  <a:lnTo>
                    <a:pt x="234797" y="81178"/>
                  </a:lnTo>
                  <a:lnTo>
                    <a:pt x="228866" y="82334"/>
                  </a:lnTo>
                  <a:lnTo>
                    <a:pt x="230632" y="88036"/>
                  </a:lnTo>
                  <a:lnTo>
                    <a:pt x="235407" y="86334"/>
                  </a:lnTo>
                  <a:close/>
                </a:path>
                <a:path w="316865" h="396239">
                  <a:moveTo>
                    <a:pt x="239953" y="108381"/>
                  </a:moveTo>
                  <a:lnTo>
                    <a:pt x="238798" y="102984"/>
                  </a:lnTo>
                  <a:lnTo>
                    <a:pt x="232867" y="104292"/>
                  </a:lnTo>
                  <a:lnTo>
                    <a:pt x="234797" y="109461"/>
                  </a:lnTo>
                  <a:lnTo>
                    <a:pt x="239953" y="108381"/>
                  </a:lnTo>
                  <a:close/>
                </a:path>
                <a:path w="316865" h="396239">
                  <a:moveTo>
                    <a:pt x="243967" y="130352"/>
                  </a:moveTo>
                  <a:lnTo>
                    <a:pt x="243420" y="124421"/>
                  </a:lnTo>
                  <a:lnTo>
                    <a:pt x="238264" y="126339"/>
                  </a:lnTo>
                  <a:lnTo>
                    <a:pt x="239420" y="131508"/>
                  </a:lnTo>
                  <a:lnTo>
                    <a:pt x="243967" y="130352"/>
                  </a:lnTo>
                  <a:close/>
                </a:path>
                <a:path w="316865" h="396239">
                  <a:moveTo>
                    <a:pt x="249123" y="152361"/>
                  </a:moveTo>
                  <a:lnTo>
                    <a:pt x="247434" y="146431"/>
                  </a:lnTo>
                  <a:lnTo>
                    <a:pt x="242265" y="148348"/>
                  </a:lnTo>
                  <a:lnTo>
                    <a:pt x="243420" y="153504"/>
                  </a:lnTo>
                  <a:lnTo>
                    <a:pt x="249123" y="152361"/>
                  </a:lnTo>
                  <a:close/>
                </a:path>
                <a:path w="316865" h="396239">
                  <a:moveTo>
                    <a:pt x="253212" y="174371"/>
                  </a:moveTo>
                  <a:lnTo>
                    <a:pt x="252590" y="168440"/>
                  </a:lnTo>
                  <a:lnTo>
                    <a:pt x="246888" y="169583"/>
                  </a:lnTo>
                  <a:lnTo>
                    <a:pt x="247434" y="175514"/>
                  </a:lnTo>
                  <a:lnTo>
                    <a:pt x="253212" y="174371"/>
                  </a:lnTo>
                  <a:close/>
                </a:path>
                <a:path w="316865" h="396239">
                  <a:moveTo>
                    <a:pt x="257746" y="195795"/>
                  </a:moveTo>
                  <a:lnTo>
                    <a:pt x="256590" y="190436"/>
                  </a:lnTo>
                  <a:lnTo>
                    <a:pt x="250901" y="191592"/>
                  </a:lnTo>
                  <a:lnTo>
                    <a:pt x="252590" y="197523"/>
                  </a:lnTo>
                  <a:lnTo>
                    <a:pt x="257746" y="195795"/>
                  </a:lnTo>
                  <a:close/>
                </a:path>
                <a:path w="316865" h="396239">
                  <a:moveTo>
                    <a:pt x="261988" y="217805"/>
                  </a:moveTo>
                  <a:lnTo>
                    <a:pt x="261378" y="212445"/>
                  </a:lnTo>
                  <a:lnTo>
                    <a:pt x="255435" y="213588"/>
                  </a:lnTo>
                  <a:lnTo>
                    <a:pt x="256590" y="218948"/>
                  </a:lnTo>
                  <a:lnTo>
                    <a:pt x="261988" y="217805"/>
                  </a:lnTo>
                  <a:close/>
                </a:path>
                <a:path w="316865" h="396239">
                  <a:moveTo>
                    <a:pt x="267690" y="198666"/>
                  </a:moveTo>
                  <a:lnTo>
                    <a:pt x="261988" y="197523"/>
                  </a:lnTo>
                  <a:lnTo>
                    <a:pt x="260832" y="202692"/>
                  </a:lnTo>
                  <a:lnTo>
                    <a:pt x="265988" y="203835"/>
                  </a:lnTo>
                  <a:lnTo>
                    <a:pt x="267690" y="198666"/>
                  </a:lnTo>
                  <a:close/>
                </a:path>
                <a:path w="316865" h="396239">
                  <a:moveTo>
                    <a:pt x="272313" y="176657"/>
                  </a:moveTo>
                  <a:lnTo>
                    <a:pt x="267144" y="175514"/>
                  </a:lnTo>
                  <a:lnTo>
                    <a:pt x="265988" y="180682"/>
                  </a:lnTo>
                  <a:lnTo>
                    <a:pt x="271157" y="182410"/>
                  </a:lnTo>
                  <a:lnTo>
                    <a:pt x="272313" y="176657"/>
                  </a:lnTo>
                  <a:close/>
                </a:path>
                <a:path w="316865" h="396239">
                  <a:moveTo>
                    <a:pt x="278015" y="154660"/>
                  </a:moveTo>
                  <a:lnTo>
                    <a:pt x="272313" y="153504"/>
                  </a:lnTo>
                  <a:lnTo>
                    <a:pt x="271157" y="159245"/>
                  </a:lnTo>
                  <a:lnTo>
                    <a:pt x="276313" y="160401"/>
                  </a:lnTo>
                  <a:lnTo>
                    <a:pt x="278015" y="154660"/>
                  </a:lnTo>
                  <a:close/>
                </a:path>
                <a:path w="316865" h="396239">
                  <a:moveTo>
                    <a:pt x="282638" y="133223"/>
                  </a:moveTo>
                  <a:lnTo>
                    <a:pt x="278015" y="131508"/>
                  </a:lnTo>
                  <a:lnTo>
                    <a:pt x="276313" y="137236"/>
                  </a:lnTo>
                  <a:lnTo>
                    <a:pt x="280936" y="138391"/>
                  </a:lnTo>
                  <a:lnTo>
                    <a:pt x="282638" y="133223"/>
                  </a:lnTo>
                  <a:close/>
                </a:path>
                <a:path w="316865" h="396239">
                  <a:moveTo>
                    <a:pt x="287947" y="111239"/>
                  </a:moveTo>
                  <a:lnTo>
                    <a:pt x="282638" y="109461"/>
                  </a:lnTo>
                  <a:lnTo>
                    <a:pt x="280936" y="115239"/>
                  </a:lnTo>
                  <a:lnTo>
                    <a:pt x="286867" y="116395"/>
                  </a:lnTo>
                  <a:lnTo>
                    <a:pt x="287947" y="111239"/>
                  </a:lnTo>
                  <a:close/>
                </a:path>
                <a:path w="316865" h="396239">
                  <a:moveTo>
                    <a:pt x="293116" y="89192"/>
                  </a:moveTo>
                  <a:lnTo>
                    <a:pt x="287947" y="88036"/>
                  </a:lnTo>
                  <a:lnTo>
                    <a:pt x="286867" y="93192"/>
                  </a:lnTo>
                  <a:lnTo>
                    <a:pt x="292569" y="94348"/>
                  </a:lnTo>
                  <a:lnTo>
                    <a:pt x="293116" y="89192"/>
                  </a:lnTo>
                  <a:close/>
                </a:path>
                <a:path w="316865" h="396239">
                  <a:moveTo>
                    <a:pt x="297192" y="104292"/>
                  </a:moveTo>
                  <a:lnTo>
                    <a:pt x="296570" y="98983"/>
                  </a:lnTo>
                  <a:lnTo>
                    <a:pt x="290880" y="100139"/>
                  </a:lnTo>
                  <a:lnTo>
                    <a:pt x="291414" y="105448"/>
                  </a:lnTo>
                  <a:lnTo>
                    <a:pt x="297192" y="104292"/>
                  </a:lnTo>
                  <a:close/>
                </a:path>
                <a:path w="316865" h="396239">
                  <a:moveTo>
                    <a:pt x="301193" y="126339"/>
                  </a:moveTo>
                  <a:lnTo>
                    <a:pt x="300037" y="120408"/>
                  </a:lnTo>
                  <a:lnTo>
                    <a:pt x="294881" y="122097"/>
                  </a:lnTo>
                  <a:lnTo>
                    <a:pt x="296037" y="127495"/>
                  </a:lnTo>
                  <a:lnTo>
                    <a:pt x="301193" y="126339"/>
                  </a:lnTo>
                  <a:close/>
                </a:path>
                <a:path w="316865" h="396239">
                  <a:moveTo>
                    <a:pt x="304584" y="148348"/>
                  </a:moveTo>
                  <a:lnTo>
                    <a:pt x="304050" y="142405"/>
                  </a:lnTo>
                  <a:lnTo>
                    <a:pt x="298272" y="144132"/>
                  </a:lnTo>
                  <a:lnTo>
                    <a:pt x="298881" y="149491"/>
                  </a:lnTo>
                  <a:lnTo>
                    <a:pt x="304584" y="148348"/>
                  </a:lnTo>
                  <a:close/>
                </a:path>
                <a:path w="316865" h="396239">
                  <a:moveTo>
                    <a:pt x="308825" y="168440"/>
                  </a:moveTo>
                  <a:lnTo>
                    <a:pt x="308025" y="168287"/>
                  </a:lnTo>
                  <a:lnTo>
                    <a:pt x="307517" y="164414"/>
                  </a:lnTo>
                  <a:lnTo>
                    <a:pt x="302348" y="165557"/>
                  </a:lnTo>
                  <a:lnTo>
                    <a:pt x="302895" y="169583"/>
                  </a:lnTo>
                  <a:lnTo>
                    <a:pt x="305473" y="169011"/>
                  </a:lnTo>
                  <a:lnTo>
                    <a:pt x="308051" y="169583"/>
                  </a:lnTo>
                  <a:lnTo>
                    <a:pt x="308825" y="168440"/>
                  </a:lnTo>
                  <a:close/>
                </a:path>
                <a:path w="316865" h="396239">
                  <a:moveTo>
                    <a:pt x="316293" y="146431"/>
                  </a:moveTo>
                  <a:lnTo>
                    <a:pt x="311670" y="145288"/>
                  </a:lnTo>
                  <a:lnTo>
                    <a:pt x="309359" y="150634"/>
                  </a:lnTo>
                  <a:lnTo>
                    <a:pt x="313982" y="152361"/>
                  </a:lnTo>
                  <a:lnTo>
                    <a:pt x="316293" y="146431"/>
                  </a:lnTo>
                  <a:close/>
                </a:path>
              </a:pathLst>
            </a:custGeom>
            <a:solidFill>
              <a:srgbClr val="0404F8"/>
            </a:solidFill>
          </p:spPr>
          <p:txBody>
            <a:bodyPr wrap="square" lIns="0" tIns="0" rIns="0" bIns="0" rtlCol="0"/>
            <a:lstStyle/>
            <a:p>
              <a:endParaRPr/>
            </a:p>
          </p:txBody>
        </p:sp>
        <p:sp>
          <p:nvSpPr>
            <p:cNvPr id="176" name="object 176"/>
            <p:cNvSpPr/>
            <p:nvPr/>
          </p:nvSpPr>
          <p:spPr>
            <a:xfrm>
              <a:off x="9736899" y="4874577"/>
              <a:ext cx="547370" cy="414020"/>
            </a:xfrm>
            <a:custGeom>
              <a:avLst/>
              <a:gdLst/>
              <a:ahLst/>
              <a:cxnLst/>
              <a:rect l="l" t="t" r="r" b="b"/>
              <a:pathLst>
                <a:path w="547370" h="414020">
                  <a:moveTo>
                    <a:pt x="6934" y="275005"/>
                  </a:moveTo>
                  <a:lnTo>
                    <a:pt x="2311" y="273862"/>
                  </a:lnTo>
                  <a:lnTo>
                    <a:pt x="0" y="279209"/>
                  </a:lnTo>
                  <a:lnTo>
                    <a:pt x="4622" y="280936"/>
                  </a:lnTo>
                  <a:lnTo>
                    <a:pt x="6934" y="275005"/>
                  </a:lnTo>
                  <a:close/>
                </a:path>
                <a:path w="547370" h="414020">
                  <a:moveTo>
                    <a:pt x="14414" y="252996"/>
                  </a:moveTo>
                  <a:lnTo>
                    <a:pt x="9791" y="251828"/>
                  </a:lnTo>
                  <a:lnTo>
                    <a:pt x="7480" y="257771"/>
                  </a:lnTo>
                  <a:lnTo>
                    <a:pt x="12636" y="258927"/>
                  </a:lnTo>
                  <a:lnTo>
                    <a:pt x="14414" y="252996"/>
                  </a:lnTo>
                  <a:close/>
                </a:path>
                <a:path w="547370" h="414020">
                  <a:moveTo>
                    <a:pt x="21805" y="231559"/>
                  </a:moveTo>
                  <a:lnTo>
                    <a:pt x="17259" y="229870"/>
                  </a:lnTo>
                  <a:lnTo>
                    <a:pt x="14947" y="235800"/>
                  </a:lnTo>
                  <a:lnTo>
                    <a:pt x="20726" y="236956"/>
                  </a:lnTo>
                  <a:lnTo>
                    <a:pt x="21805" y="231559"/>
                  </a:lnTo>
                  <a:close/>
                </a:path>
                <a:path w="547370" h="414020">
                  <a:moveTo>
                    <a:pt x="30048" y="209753"/>
                  </a:moveTo>
                  <a:lnTo>
                    <a:pt x="24892" y="207822"/>
                  </a:lnTo>
                  <a:lnTo>
                    <a:pt x="22415" y="213753"/>
                  </a:lnTo>
                  <a:lnTo>
                    <a:pt x="28346" y="214909"/>
                  </a:lnTo>
                  <a:lnTo>
                    <a:pt x="30048" y="209753"/>
                  </a:lnTo>
                  <a:close/>
                </a:path>
                <a:path w="547370" h="414020">
                  <a:moveTo>
                    <a:pt x="36360" y="195795"/>
                  </a:moveTo>
                  <a:lnTo>
                    <a:pt x="35826" y="191173"/>
                  </a:lnTo>
                  <a:lnTo>
                    <a:pt x="33515" y="191757"/>
                  </a:lnTo>
                  <a:lnTo>
                    <a:pt x="31203" y="191173"/>
                  </a:lnTo>
                  <a:lnTo>
                    <a:pt x="30048" y="191782"/>
                  </a:lnTo>
                  <a:lnTo>
                    <a:pt x="31902" y="192163"/>
                  </a:lnTo>
                  <a:lnTo>
                    <a:pt x="31203" y="192328"/>
                  </a:lnTo>
                  <a:lnTo>
                    <a:pt x="31813" y="197485"/>
                  </a:lnTo>
                  <a:lnTo>
                    <a:pt x="36360" y="195795"/>
                  </a:lnTo>
                  <a:close/>
                </a:path>
                <a:path w="547370" h="414020">
                  <a:moveTo>
                    <a:pt x="39827" y="217766"/>
                  </a:moveTo>
                  <a:lnTo>
                    <a:pt x="39217" y="212598"/>
                  </a:lnTo>
                  <a:lnTo>
                    <a:pt x="33515" y="213753"/>
                  </a:lnTo>
                  <a:lnTo>
                    <a:pt x="34671" y="218922"/>
                  </a:lnTo>
                  <a:lnTo>
                    <a:pt x="39827" y="217766"/>
                  </a:lnTo>
                  <a:close/>
                </a:path>
                <a:path w="547370" h="414020">
                  <a:moveTo>
                    <a:pt x="43218" y="239814"/>
                  </a:moveTo>
                  <a:lnTo>
                    <a:pt x="42684" y="234022"/>
                  </a:lnTo>
                  <a:lnTo>
                    <a:pt x="36982" y="235800"/>
                  </a:lnTo>
                  <a:lnTo>
                    <a:pt x="37515" y="240969"/>
                  </a:lnTo>
                  <a:lnTo>
                    <a:pt x="43218" y="239814"/>
                  </a:lnTo>
                  <a:close/>
                </a:path>
                <a:path w="547370" h="414020">
                  <a:moveTo>
                    <a:pt x="46685" y="261797"/>
                  </a:moveTo>
                  <a:lnTo>
                    <a:pt x="45529" y="256070"/>
                  </a:lnTo>
                  <a:lnTo>
                    <a:pt x="40373" y="257771"/>
                  </a:lnTo>
                  <a:lnTo>
                    <a:pt x="41529" y="262953"/>
                  </a:lnTo>
                  <a:lnTo>
                    <a:pt x="46685" y="261797"/>
                  </a:lnTo>
                  <a:close/>
                </a:path>
                <a:path w="547370" h="414020">
                  <a:moveTo>
                    <a:pt x="49771" y="283235"/>
                  </a:moveTo>
                  <a:lnTo>
                    <a:pt x="48996" y="278066"/>
                  </a:lnTo>
                  <a:lnTo>
                    <a:pt x="43218" y="279209"/>
                  </a:lnTo>
                  <a:lnTo>
                    <a:pt x="43840" y="284962"/>
                  </a:lnTo>
                  <a:lnTo>
                    <a:pt x="49771" y="283235"/>
                  </a:lnTo>
                  <a:close/>
                </a:path>
                <a:path w="547370" h="414020">
                  <a:moveTo>
                    <a:pt x="53238" y="305231"/>
                  </a:moveTo>
                  <a:lnTo>
                    <a:pt x="52082" y="300075"/>
                  </a:lnTo>
                  <a:lnTo>
                    <a:pt x="46685" y="301218"/>
                  </a:lnTo>
                  <a:lnTo>
                    <a:pt x="47307" y="306959"/>
                  </a:lnTo>
                  <a:lnTo>
                    <a:pt x="53238" y="305231"/>
                  </a:lnTo>
                  <a:close/>
                </a:path>
                <a:path w="547370" h="414020">
                  <a:moveTo>
                    <a:pt x="56616" y="327240"/>
                  </a:moveTo>
                  <a:lnTo>
                    <a:pt x="56083" y="322084"/>
                  </a:lnTo>
                  <a:lnTo>
                    <a:pt x="50304" y="323215"/>
                  </a:lnTo>
                  <a:lnTo>
                    <a:pt x="50927" y="328396"/>
                  </a:lnTo>
                  <a:lnTo>
                    <a:pt x="56616" y="327240"/>
                  </a:lnTo>
                  <a:close/>
                </a:path>
                <a:path w="547370" h="414020">
                  <a:moveTo>
                    <a:pt x="60083" y="313283"/>
                  </a:moveTo>
                  <a:lnTo>
                    <a:pt x="54317" y="312127"/>
                  </a:lnTo>
                  <a:lnTo>
                    <a:pt x="53771" y="317296"/>
                  </a:lnTo>
                  <a:lnTo>
                    <a:pt x="58928" y="319011"/>
                  </a:lnTo>
                  <a:lnTo>
                    <a:pt x="60083" y="313283"/>
                  </a:lnTo>
                  <a:close/>
                </a:path>
                <a:path w="547370" h="414020">
                  <a:moveTo>
                    <a:pt x="64096" y="291846"/>
                  </a:moveTo>
                  <a:lnTo>
                    <a:pt x="58394" y="290118"/>
                  </a:lnTo>
                  <a:lnTo>
                    <a:pt x="57772" y="295859"/>
                  </a:lnTo>
                  <a:lnTo>
                    <a:pt x="62395" y="297014"/>
                  </a:lnTo>
                  <a:lnTo>
                    <a:pt x="64096" y="291846"/>
                  </a:lnTo>
                  <a:close/>
                </a:path>
                <a:path w="547370" h="414020">
                  <a:moveTo>
                    <a:pt x="67564" y="269836"/>
                  </a:moveTo>
                  <a:lnTo>
                    <a:pt x="62395" y="268109"/>
                  </a:lnTo>
                  <a:lnTo>
                    <a:pt x="61239" y="273862"/>
                  </a:lnTo>
                  <a:lnTo>
                    <a:pt x="66408" y="275005"/>
                  </a:lnTo>
                  <a:lnTo>
                    <a:pt x="67564" y="269836"/>
                  </a:lnTo>
                  <a:close/>
                </a:path>
                <a:path w="547370" h="414020">
                  <a:moveTo>
                    <a:pt x="71564" y="247827"/>
                  </a:moveTo>
                  <a:lnTo>
                    <a:pt x="65786" y="246672"/>
                  </a:lnTo>
                  <a:lnTo>
                    <a:pt x="65252" y="251828"/>
                  </a:lnTo>
                  <a:lnTo>
                    <a:pt x="70954" y="252996"/>
                  </a:lnTo>
                  <a:lnTo>
                    <a:pt x="71564" y="247827"/>
                  </a:lnTo>
                  <a:close/>
                </a:path>
                <a:path w="547370" h="414020">
                  <a:moveTo>
                    <a:pt x="79197" y="224701"/>
                  </a:moveTo>
                  <a:lnTo>
                    <a:pt x="78651" y="218922"/>
                  </a:lnTo>
                  <a:lnTo>
                    <a:pt x="72720" y="220687"/>
                  </a:lnTo>
                  <a:lnTo>
                    <a:pt x="73202" y="225361"/>
                  </a:lnTo>
                  <a:lnTo>
                    <a:pt x="69875" y="224701"/>
                  </a:lnTo>
                  <a:lnTo>
                    <a:pt x="68719" y="229870"/>
                  </a:lnTo>
                  <a:lnTo>
                    <a:pt x="74650" y="231559"/>
                  </a:lnTo>
                  <a:lnTo>
                    <a:pt x="75806" y="225856"/>
                  </a:lnTo>
                  <a:lnTo>
                    <a:pt x="74536" y="225615"/>
                  </a:lnTo>
                  <a:lnTo>
                    <a:pt x="79197" y="224701"/>
                  </a:lnTo>
                  <a:close/>
                </a:path>
                <a:path w="547370" h="414020">
                  <a:moveTo>
                    <a:pt x="83197" y="246672"/>
                  </a:moveTo>
                  <a:lnTo>
                    <a:pt x="82664" y="240969"/>
                  </a:lnTo>
                  <a:lnTo>
                    <a:pt x="76885" y="242658"/>
                  </a:lnTo>
                  <a:lnTo>
                    <a:pt x="77495" y="247827"/>
                  </a:lnTo>
                  <a:lnTo>
                    <a:pt x="83197" y="246672"/>
                  </a:lnTo>
                  <a:close/>
                </a:path>
                <a:path w="547370" h="414020">
                  <a:moveTo>
                    <a:pt x="87198" y="268109"/>
                  </a:moveTo>
                  <a:lnTo>
                    <a:pt x="86131" y="262953"/>
                  </a:lnTo>
                  <a:lnTo>
                    <a:pt x="80962" y="264096"/>
                  </a:lnTo>
                  <a:lnTo>
                    <a:pt x="81508" y="269836"/>
                  </a:lnTo>
                  <a:lnTo>
                    <a:pt x="87198" y="268109"/>
                  </a:lnTo>
                  <a:close/>
                </a:path>
                <a:path w="547370" h="414020">
                  <a:moveTo>
                    <a:pt x="91287" y="290118"/>
                  </a:moveTo>
                  <a:lnTo>
                    <a:pt x="90131" y="284962"/>
                  </a:lnTo>
                  <a:lnTo>
                    <a:pt x="84353" y="286105"/>
                  </a:lnTo>
                  <a:lnTo>
                    <a:pt x="86131" y="291846"/>
                  </a:lnTo>
                  <a:lnTo>
                    <a:pt x="91287" y="290118"/>
                  </a:lnTo>
                  <a:close/>
                </a:path>
                <a:path w="547370" h="414020">
                  <a:moveTo>
                    <a:pt x="94678" y="312127"/>
                  </a:moveTo>
                  <a:lnTo>
                    <a:pt x="94132" y="306959"/>
                  </a:lnTo>
                  <a:lnTo>
                    <a:pt x="88353" y="308102"/>
                  </a:lnTo>
                  <a:lnTo>
                    <a:pt x="90131" y="313283"/>
                  </a:lnTo>
                  <a:lnTo>
                    <a:pt x="94678" y="312127"/>
                  </a:lnTo>
                  <a:close/>
                </a:path>
                <a:path w="547370" h="414020">
                  <a:moveTo>
                    <a:pt x="98679" y="334124"/>
                  </a:moveTo>
                  <a:lnTo>
                    <a:pt x="98145" y="328396"/>
                  </a:lnTo>
                  <a:lnTo>
                    <a:pt x="92976" y="330111"/>
                  </a:lnTo>
                  <a:lnTo>
                    <a:pt x="93522" y="335280"/>
                  </a:lnTo>
                  <a:lnTo>
                    <a:pt x="98679" y="334124"/>
                  </a:lnTo>
                  <a:close/>
                </a:path>
                <a:path w="547370" h="414020">
                  <a:moveTo>
                    <a:pt x="102920" y="356133"/>
                  </a:moveTo>
                  <a:lnTo>
                    <a:pt x="102374" y="350405"/>
                  </a:lnTo>
                  <a:lnTo>
                    <a:pt x="96989" y="352120"/>
                  </a:lnTo>
                  <a:lnTo>
                    <a:pt x="97599" y="357289"/>
                  </a:lnTo>
                  <a:lnTo>
                    <a:pt x="102920" y="356133"/>
                  </a:lnTo>
                  <a:close/>
                </a:path>
                <a:path w="547370" h="414020">
                  <a:moveTo>
                    <a:pt x="106921" y="377571"/>
                  </a:moveTo>
                  <a:lnTo>
                    <a:pt x="105765" y="372402"/>
                  </a:lnTo>
                  <a:lnTo>
                    <a:pt x="101219" y="373545"/>
                  </a:lnTo>
                  <a:lnTo>
                    <a:pt x="101765" y="379285"/>
                  </a:lnTo>
                  <a:lnTo>
                    <a:pt x="106921" y="377571"/>
                  </a:lnTo>
                  <a:close/>
                </a:path>
                <a:path w="547370" h="414020">
                  <a:moveTo>
                    <a:pt x="111544" y="399567"/>
                  </a:moveTo>
                  <a:lnTo>
                    <a:pt x="109778" y="394411"/>
                  </a:lnTo>
                  <a:lnTo>
                    <a:pt x="104609" y="395554"/>
                  </a:lnTo>
                  <a:lnTo>
                    <a:pt x="105765" y="401294"/>
                  </a:lnTo>
                  <a:lnTo>
                    <a:pt x="111544" y="399567"/>
                  </a:lnTo>
                  <a:close/>
                </a:path>
                <a:path w="547370" h="414020">
                  <a:moveTo>
                    <a:pt x="115557" y="407606"/>
                  </a:moveTo>
                  <a:lnTo>
                    <a:pt x="109778" y="406463"/>
                  </a:lnTo>
                  <a:lnTo>
                    <a:pt x="108623" y="412394"/>
                  </a:lnTo>
                  <a:lnTo>
                    <a:pt x="114401" y="413550"/>
                  </a:lnTo>
                  <a:lnTo>
                    <a:pt x="115557" y="407606"/>
                  </a:lnTo>
                  <a:close/>
                </a:path>
                <a:path w="547370" h="414020">
                  <a:moveTo>
                    <a:pt x="119557" y="386181"/>
                  </a:moveTo>
                  <a:lnTo>
                    <a:pt x="114401" y="384454"/>
                  </a:lnTo>
                  <a:lnTo>
                    <a:pt x="113245" y="390385"/>
                  </a:lnTo>
                  <a:lnTo>
                    <a:pt x="118402" y="391541"/>
                  </a:lnTo>
                  <a:lnTo>
                    <a:pt x="119557" y="386181"/>
                  </a:lnTo>
                  <a:close/>
                </a:path>
                <a:path w="547370" h="414020">
                  <a:moveTo>
                    <a:pt x="123558" y="364172"/>
                  </a:moveTo>
                  <a:lnTo>
                    <a:pt x="119024" y="362458"/>
                  </a:lnTo>
                  <a:lnTo>
                    <a:pt x="117246" y="368388"/>
                  </a:lnTo>
                  <a:lnTo>
                    <a:pt x="123024" y="369531"/>
                  </a:lnTo>
                  <a:lnTo>
                    <a:pt x="123558" y="364172"/>
                  </a:lnTo>
                  <a:close/>
                </a:path>
                <a:path w="547370" h="414020">
                  <a:moveTo>
                    <a:pt x="128333" y="342163"/>
                  </a:moveTo>
                  <a:lnTo>
                    <a:pt x="123024" y="341020"/>
                  </a:lnTo>
                  <a:lnTo>
                    <a:pt x="121246" y="346379"/>
                  </a:lnTo>
                  <a:lnTo>
                    <a:pt x="127177" y="347522"/>
                  </a:lnTo>
                  <a:lnTo>
                    <a:pt x="128333" y="342163"/>
                  </a:lnTo>
                  <a:close/>
                </a:path>
                <a:path w="547370" h="414020">
                  <a:moveTo>
                    <a:pt x="132346" y="320167"/>
                  </a:moveTo>
                  <a:lnTo>
                    <a:pt x="127177" y="319011"/>
                  </a:lnTo>
                  <a:lnTo>
                    <a:pt x="126644" y="324370"/>
                  </a:lnTo>
                  <a:lnTo>
                    <a:pt x="131191" y="326097"/>
                  </a:lnTo>
                  <a:lnTo>
                    <a:pt x="132346" y="320167"/>
                  </a:lnTo>
                  <a:close/>
                </a:path>
                <a:path w="547370" h="414020">
                  <a:moveTo>
                    <a:pt x="136969" y="298157"/>
                  </a:moveTo>
                  <a:lnTo>
                    <a:pt x="131800" y="297014"/>
                  </a:lnTo>
                  <a:lnTo>
                    <a:pt x="130644" y="302945"/>
                  </a:lnTo>
                  <a:lnTo>
                    <a:pt x="135813" y="304088"/>
                  </a:lnTo>
                  <a:lnTo>
                    <a:pt x="136969" y="298157"/>
                  </a:lnTo>
                  <a:close/>
                </a:path>
                <a:path w="547370" h="414020">
                  <a:moveTo>
                    <a:pt x="141516" y="284962"/>
                  </a:moveTo>
                  <a:lnTo>
                    <a:pt x="139814" y="280365"/>
                  </a:lnTo>
                  <a:lnTo>
                    <a:pt x="137541" y="280936"/>
                  </a:lnTo>
                  <a:lnTo>
                    <a:pt x="135267" y="280365"/>
                  </a:lnTo>
                  <a:lnTo>
                    <a:pt x="134658" y="280936"/>
                  </a:lnTo>
                  <a:lnTo>
                    <a:pt x="136182" y="281279"/>
                  </a:lnTo>
                  <a:lnTo>
                    <a:pt x="135267" y="281508"/>
                  </a:lnTo>
                  <a:lnTo>
                    <a:pt x="136969" y="286105"/>
                  </a:lnTo>
                  <a:lnTo>
                    <a:pt x="141516" y="284962"/>
                  </a:lnTo>
                  <a:close/>
                </a:path>
                <a:path w="547370" h="414020">
                  <a:moveTo>
                    <a:pt x="147828" y="306959"/>
                  </a:moveTo>
                  <a:lnTo>
                    <a:pt x="146138" y="301218"/>
                  </a:lnTo>
                  <a:lnTo>
                    <a:pt x="140970" y="302945"/>
                  </a:lnTo>
                  <a:lnTo>
                    <a:pt x="142671" y="308102"/>
                  </a:lnTo>
                  <a:lnTo>
                    <a:pt x="147828" y="306959"/>
                  </a:lnTo>
                  <a:close/>
                </a:path>
                <a:path w="547370" h="414020">
                  <a:moveTo>
                    <a:pt x="153758" y="328396"/>
                  </a:moveTo>
                  <a:lnTo>
                    <a:pt x="152603" y="323215"/>
                  </a:lnTo>
                  <a:lnTo>
                    <a:pt x="146748" y="324370"/>
                  </a:lnTo>
                  <a:lnTo>
                    <a:pt x="149212" y="330111"/>
                  </a:lnTo>
                  <a:lnTo>
                    <a:pt x="153758" y="328396"/>
                  </a:lnTo>
                  <a:close/>
                </a:path>
                <a:path w="547370" h="414020">
                  <a:moveTo>
                    <a:pt x="160070" y="350405"/>
                  </a:moveTo>
                  <a:lnTo>
                    <a:pt x="158915" y="345224"/>
                  </a:lnTo>
                  <a:lnTo>
                    <a:pt x="153758" y="346379"/>
                  </a:lnTo>
                  <a:lnTo>
                    <a:pt x="155536" y="352120"/>
                  </a:lnTo>
                  <a:lnTo>
                    <a:pt x="160070" y="350405"/>
                  </a:lnTo>
                  <a:close/>
                </a:path>
                <a:path w="547370" h="414020">
                  <a:moveTo>
                    <a:pt x="166395" y="334124"/>
                  </a:moveTo>
                  <a:lnTo>
                    <a:pt x="161226" y="332409"/>
                  </a:lnTo>
                  <a:lnTo>
                    <a:pt x="159537" y="338150"/>
                  </a:lnTo>
                  <a:lnTo>
                    <a:pt x="164693" y="339305"/>
                  </a:lnTo>
                  <a:lnTo>
                    <a:pt x="166395" y="334124"/>
                  </a:lnTo>
                  <a:close/>
                </a:path>
                <a:path w="547370" h="414020">
                  <a:moveTo>
                    <a:pt x="172707" y="312127"/>
                  </a:moveTo>
                  <a:lnTo>
                    <a:pt x="167005" y="310984"/>
                  </a:lnTo>
                  <a:lnTo>
                    <a:pt x="165239" y="316141"/>
                  </a:lnTo>
                  <a:lnTo>
                    <a:pt x="171018" y="317296"/>
                  </a:lnTo>
                  <a:lnTo>
                    <a:pt x="172707" y="312127"/>
                  </a:lnTo>
                  <a:close/>
                </a:path>
                <a:path w="547370" h="414020">
                  <a:moveTo>
                    <a:pt x="178638" y="290118"/>
                  </a:moveTo>
                  <a:lnTo>
                    <a:pt x="173329" y="288975"/>
                  </a:lnTo>
                  <a:lnTo>
                    <a:pt x="171551" y="294132"/>
                  </a:lnTo>
                  <a:lnTo>
                    <a:pt x="177482" y="295859"/>
                  </a:lnTo>
                  <a:lnTo>
                    <a:pt x="178638" y="290118"/>
                  </a:lnTo>
                  <a:close/>
                </a:path>
                <a:path w="547370" h="414020">
                  <a:moveTo>
                    <a:pt x="184416" y="268109"/>
                  </a:moveTo>
                  <a:lnTo>
                    <a:pt x="179260" y="266966"/>
                  </a:lnTo>
                  <a:lnTo>
                    <a:pt x="178104" y="272707"/>
                  </a:lnTo>
                  <a:lnTo>
                    <a:pt x="182651" y="273862"/>
                  </a:lnTo>
                  <a:lnTo>
                    <a:pt x="184416" y="268109"/>
                  </a:lnTo>
                  <a:close/>
                </a:path>
                <a:path w="547370" h="414020">
                  <a:moveTo>
                    <a:pt x="190119" y="246672"/>
                  </a:moveTo>
                  <a:lnTo>
                    <a:pt x="184962" y="244970"/>
                  </a:lnTo>
                  <a:lnTo>
                    <a:pt x="183261" y="250672"/>
                  </a:lnTo>
                  <a:lnTo>
                    <a:pt x="188963" y="251828"/>
                  </a:lnTo>
                  <a:lnTo>
                    <a:pt x="190119" y="246672"/>
                  </a:lnTo>
                  <a:close/>
                </a:path>
                <a:path w="547370" h="414020">
                  <a:moveTo>
                    <a:pt x="196430" y="224701"/>
                  </a:moveTo>
                  <a:lnTo>
                    <a:pt x="190652" y="222923"/>
                  </a:lnTo>
                  <a:lnTo>
                    <a:pt x="189585" y="228714"/>
                  </a:lnTo>
                  <a:lnTo>
                    <a:pt x="195275" y="229870"/>
                  </a:lnTo>
                  <a:lnTo>
                    <a:pt x="196430" y="224701"/>
                  </a:lnTo>
                  <a:close/>
                </a:path>
                <a:path w="547370" h="414020">
                  <a:moveTo>
                    <a:pt x="202907" y="202653"/>
                  </a:moveTo>
                  <a:lnTo>
                    <a:pt x="202361" y="202120"/>
                  </a:lnTo>
                  <a:lnTo>
                    <a:pt x="199669" y="202704"/>
                  </a:lnTo>
                  <a:lnTo>
                    <a:pt x="196977" y="202120"/>
                  </a:lnTo>
                  <a:lnTo>
                    <a:pt x="195821" y="206667"/>
                  </a:lnTo>
                  <a:lnTo>
                    <a:pt x="200672" y="207822"/>
                  </a:lnTo>
                  <a:lnTo>
                    <a:pt x="202361" y="203276"/>
                  </a:lnTo>
                  <a:lnTo>
                    <a:pt x="201091" y="203009"/>
                  </a:lnTo>
                  <a:lnTo>
                    <a:pt x="202907" y="202653"/>
                  </a:lnTo>
                  <a:close/>
                </a:path>
                <a:path w="547370" h="414020">
                  <a:moveTo>
                    <a:pt x="210375" y="224701"/>
                  </a:moveTo>
                  <a:lnTo>
                    <a:pt x="208064" y="218922"/>
                  </a:lnTo>
                  <a:lnTo>
                    <a:pt x="203517" y="220687"/>
                  </a:lnTo>
                  <a:lnTo>
                    <a:pt x="205219" y="225856"/>
                  </a:lnTo>
                  <a:lnTo>
                    <a:pt x="210375" y="224701"/>
                  </a:lnTo>
                  <a:close/>
                </a:path>
                <a:path w="547370" h="414020">
                  <a:moveTo>
                    <a:pt x="218389" y="246672"/>
                  </a:moveTo>
                  <a:lnTo>
                    <a:pt x="216154" y="240969"/>
                  </a:lnTo>
                  <a:lnTo>
                    <a:pt x="210997" y="242658"/>
                  </a:lnTo>
                  <a:lnTo>
                    <a:pt x="212686" y="247827"/>
                  </a:lnTo>
                  <a:lnTo>
                    <a:pt x="218389" y="246672"/>
                  </a:lnTo>
                  <a:close/>
                </a:path>
                <a:path w="547370" h="414020">
                  <a:moveTo>
                    <a:pt x="226098" y="268109"/>
                  </a:moveTo>
                  <a:lnTo>
                    <a:pt x="223545" y="262953"/>
                  </a:lnTo>
                  <a:lnTo>
                    <a:pt x="219011" y="264096"/>
                  </a:lnTo>
                  <a:lnTo>
                    <a:pt x="221322" y="269836"/>
                  </a:lnTo>
                  <a:lnTo>
                    <a:pt x="226098" y="268109"/>
                  </a:lnTo>
                  <a:close/>
                </a:path>
                <a:path w="547370" h="414020">
                  <a:moveTo>
                    <a:pt x="232943" y="260083"/>
                  </a:moveTo>
                  <a:lnTo>
                    <a:pt x="227253" y="258927"/>
                  </a:lnTo>
                  <a:lnTo>
                    <a:pt x="226098" y="264096"/>
                  </a:lnTo>
                  <a:lnTo>
                    <a:pt x="230632" y="265811"/>
                  </a:lnTo>
                  <a:lnTo>
                    <a:pt x="232943" y="260083"/>
                  </a:lnTo>
                  <a:close/>
                </a:path>
                <a:path w="547370" h="414020">
                  <a:moveTo>
                    <a:pt x="238112" y="238036"/>
                  </a:moveTo>
                  <a:lnTo>
                    <a:pt x="233565" y="236956"/>
                  </a:lnTo>
                  <a:lnTo>
                    <a:pt x="231787" y="242658"/>
                  </a:lnTo>
                  <a:lnTo>
                    <a:pt x="236956" y="243814"/>
                  </a:lnTo>
                  <a:lnTo>
                    <a:pt x="238112" y="238036"/>
                  </a:lnTo>
                  <a:close/>
                </a:path>
                <a:path w="547370" h="414020">
                  <a:moveTo>
                    <a:pt x="244424" y="216611"/>
                  </a:moveTo>
                  <a:lnTo>
                    <a:pt x="239268" y="214909"/>
                  </a:lnTo>
                  <a:lnTo>
                    <a:pt x="237566" y="220687"/>
                  </a:lnTo>
                  <a:lnTo>
                    <a:pt x="243268" y="221767"/>
                  </a:lnTo>
                  <a:lnTo>
                    <a:pt x="244424" y="216611"/>
                  </a:lnTo>
                  <a:close/>
                </a:path>
                <a:path w="547370" h="414020">
                  <a:moveTo>
                    <a:pt x="250901" y="194640"/>
                  </a:moveTo>
                  <a:lnTo>
                    <a:pt x="244970" y="192938"/>
                  </a:lnTo>
                  <a:lnTo>
                    <a:pt x="243890" y="198653"/>
                  </a:lnTo>
                  <a:lnTo>
                    <a:pt x="249199" y="199809"/>
                  </a:lnTo>
                  <a:lnTo>
                    <a:pt x="250901" y="194640"/>
                  </a:lnTo>
                  <a:close/>
                </a:path>
                <a:path w="547370" h="414020">
                  <a:moveTo>
                    <a:pt x="256679" y="172593"/>
                  </a:moveTo>
                  <a:lnTo>
                    <a:pt x="251510" y="171513"/>
                  </a:lnTo>
                  <a:lnTo>
                    <a:pt x="250355" y="176682"/>
                  </a:lnTo>
                  <a:lnTo>
                    <a:pt x="254977" y="177761"/>
                  </a:lnTo>
                  <a:lnTo>
                    <a:pt x="256679" y="172593"/>
                  </a:lnTo>
                  <a:close/>
                </a:path>
                <a:path w="547370" h="414020">
                  <a:moveTo>
                    <a:pt x="262369" y="150622"/>
                  </a:moveTo>
                  <a:lnTo>
                    <a:pt x="257835" y="149466"/>
                  </a:lnTo>
                  <a:lnTo>
                    <a:pt x="255524" y="154635"/>
                  </a:lnTo>
                  <a:lnTo>
                    <a:pt x="261213" y="156324"/>
                  </a:lnTo>
                  <a:lnTo>
                    <a:pt x="262369" y="150622"/>
                  </a:lnTo>
                  <a:close/>
                </a:path>
                <a:path w="547370" h="414020">
                  <a:moveTo>
                    <a:pt x="268693" y="128574"/>
                  </a:moveTo>
                  <a:lnTo>
                    <a:pt x="262991" y="127495"/>
                  </a:lnTo>
                  <a:lnTo>
                    <a:pt x="261835" y="133197"/>
                  </a:lnTo>
                  <a:lnTo>
                    <a:pt x="266992" y="134366"/>
                  </a:lnTo>
                  <a:lnTo>
                    <a:pt x="268693" y="128574"/>
                  </a:lnTo>
                  <a:close/>
                </a:path>
                <a:path w="547370" h="414020">
                  <a:moveTo>
                    <a:pt x="271614" y="143141"/>
                  </a:moveTo>
                  <a:lnTo>
                    <a:pt x="271005" y="137833"/>
                  </a:lnTo>
                  <a:lnTo>
                    <a:pt x="265836" y="137833"/>
                  </a:lnTo>
                  <a:lnTo>
                    <a:pt x="266458" y="143141"/>
                  </a:lnTo>
                  <a:lnTo>
                    <a:pt x="271614" y="143141"/>
                  </a:lnTo>
                  <a:close/>
                </a:path>
                <a:path w="547370" h="414020">
                  <a:moveTo>
                    <a:pt x="274078" y="165188"/>
                  </a:moveTo>
                  <a:lnTo>
                    <a:pt x="273316" y="159791"/>
                  </a:lnTo>
                  <a:lnTo>
                    <a:pt x="267538" y="159791"/>
                  </a:lnTo>
                  <a:lnTo>
                    <a:pt x="268693" y="165188"/>
                  </a:lnTo>
                  <a:lnTo>
                    <a:pt x="274078" y="165188"/>
                  </a:lnTo>
                  <a:close/>
                </a:path>
                <a:path w="547370" h="414020">
                  <a:moveTo>
                    <a:pt x="276936" y="187007"/>
                  </a:moveTo>
                  <a:lnTo>
                    <a:pt x="276390" y="181838"/>
                  </a:lnTo>
                  <a:lnTo>
                    <a:pt x="270459" y="181838"/>
                  </a:lnTo>
                  <a:lnTo>
                    <a:pt x="271005" y="187007"/>
                  </a:lnTo>
                  <a:lnTo>
                    <a:pt x="276936" y="187007"/>
                  </a:lnTo>
                  <a:close/>
                </a:path>
                <a:path w="547370" h="414020">
                  <a:moveTo>
                    <a:pt x="279781" y="208978"/>
                  </a:moveTo>
                  <a:lnTo>
                    <a:pt x="279247" y="203276"/>
                  </a:lnTo>
                  <a:lnTo>
                    <a:pt x="273316" y="203276"/>
                  </a:lnTo>
                  <a:lnTo>
                    <a:pt x="274078" y="208978"/>
                  </a:lnTo>
                  <a:lnTo>
                    <a:pt x="279781" y="208978"/>
                  </a:lnTo>
                  <a:close/>
                </a:path>
                <a:path w="547370" h="414020">
                  <a:moveTo>
                    <a:pt x="282092" y="231025"/>
                  </a:moveTo>
                  <a:lnTo>
                    <a:pt x="281559" y="225247"/>
                  </a:lnTo>
                  <a:lnTo>
                    <a:pt x="276390" y="225247"/>
                  </a:lnTo>
                  <a:lnTo>
                    <a:pt x="276936" y="231025"/>
                  </a:lnTo>
                  <a:lnTo>
                    <a:pt x="282092" y="231025"/>
                  </a:lnTo>
                  <a:close/>
                </a:path>
                <a:path w="547370" h="414020">
                  <a:moveTo>
                    <a:pt x="284403" y="252450"/>
                  </a:moveTo>
                  <a:lnTo>
                    <a:pt x="283794" y="247281"/>
                  </a:lnTo>
                  <a:lnTo>
                    <a:pt x="278091" y="247281"/>
                  </a:lnTo>
                  <a:lnTo>
                    <a:pt x="279247" y="252450"/>
                  </a:lnTo>
                  <a:lnTo>
                    <a:pt x="284403" y="252450"/>
                  </a:lnTo>
                  <a:close/>
                </a:path>
                <a:path w="547370" h="414020">
                  <a:moveTo>
                    <a:pt x="287261" y="274421"/>
                  </a:moveTo>
                  <a:lnTo>
                    <a:pt x="286105" y="269265"/>
                  </a:lnTo>
                  <a:lnTo>
                    <a:pt x="280936" y="269265"/>
                  </a:lnTo>
                  <a:lnTo>
                    <a:pt x="281559" y="274421"/>
                  </a:lnTo>
                  <a:lnTo>
                    <a:pt x="287261" y="274421"/>
                  </a:lnTo>
                  <a:close/>
                </a:path>
                <a:path w="547370" h="414020">
                  <a:moveTo>
                    <a:pt x="290106" y="296430"/>
                  </a:moveTo>
                  <a:lnTo>
                    <a:pt x="288950" y="291274"/>
                  </a:lnTo>
                  <a:lnTo>
                    <a:pt x="283794" y="291274"/>
                  </a:lnTo>
                  <a:lnTo>
                    <a:pt x="284403" y="296430"/>
                  </a:lnTo>
                  <a:lnTo>
                    <a:pt x="290106" y="296430"/>
                  </a:lnTo>
                  <a:close/>
                </a:path>
                <a:path w="547370" h="414020">
                  <a:moveTo>
                    <a:pt x="292417" y="318439"/>
                  </a:moveTo>
                  <a:lnTo>
                    <a:pt x="291884" y="312699"/>
                  </a:lnTo>
                  <a:lnTo>
                    <a:pt x="286105" y="312699"/>
                  </a:lnTo>
                  <a:lnTo>
                    <a:pt x="287261" y="318439"/>
                  </a:lnTo>
                  <a:lnTo>
                    <a:pt x="292417" y="318439"/>
                  </a:lnTo>
                  <a:close/>
                </a:path>
                <a:path w="547370" h="414020">
                  <a:moveTo>
                    <a:pt x="294728" y="340448"/>
                  </a:moveTo>
                  <a:lnTo>
                    <a:pt x="294106" y="334708"/>
                  </a:lnTo>
                  <a:lnTo>
                    <a:pt x="288417" y="334708"/>
                  </a:lnTo>
                  <a:lnTo>
                    <a:pt x="288950" y="340448"/>
                  </a:lnTo>
                  <a:lnTo>
                    <a:pt x="294728" y="340448"/>
                  </a:lnTo>
                  <a:close/>
                </a:path>
                <a:path w="547370" h="414020">
                  <a:moveTo>
                    <a:pt x="493623" y="28371"/>
                  </a:moveTo>
                  <a:lnTo>
                    <a:pt x="489000" y="27216"/>
                  </a:lnTo>
                  <a:lnTo>
                    <a:pt x="486689" y="32537"/>
                  </a:lnTo>
                  <a:lnTo>
                    <a:pt x="491858" y="33693"/>
                  </a:lnTo>
                  <a:lnTo>
                    <a:pt x="493623" y="28371"/>
                  </a:lnTo>
                  <a:close/>
                </a:path>
                <a:path w="547370" h="414020">
                  <a:moveTo>
                    <a:pt x="502412" y="6324"/>
                  </a:moveTo>
                  <a:lnTo>
                    <a:pt x="497014" y="5168"/>
                  </a:lnTo>
                  <a:lnTo>
                    <a:pt x="495325" y="10566"/>
                  </a:lnTo>
                  <a:lnTo>
                    <a:pt x="500100" y="12255"/>
                  </a:lnTo>
                  <a:lnTo>
                    <a:pt x="502412" y="6324"/>
                  </a:lnTo>
                  <a:close/>
                </a:path>
                <a:path w="547370" h="414020">
                  <a:moveTo>
                    <a:pt x="511568" y="5791"/>
                  </a:moveTo>
                  <a:lnTo>
                    <a:pt x="508723" y="0"/>
                  </a:lnTo>
                  <a:lnTo>
                    <a:pt x="504101" y="2933"/>
                  </a:lnTo>
                  <a:lnTo>
                    <a:pt x="506945" y="8636"/>
                  </a:lnTo>
                  <a:lnTo>
                    <a:pt x="511568" y="5791"/>
                  </a:lnTo>
                  <a:close/>
                </a:path>
                <a:path w="547370" h="414020">
                  <a:moveTo>
                    <a:pt x="521360" y="27749"/>
                  </a:moveTo>
                  <a:lnTo>
                    <a:pt x="519049" y="22047"/>
                  </a:lnTo>
                  <a:lnTo>
                    <a:pt x="513880" y="24904"/>
                  </a:lnTo>
                  <a:lnTo>
                    <a:pt x="516191" y="30060"/>
                  </a:lnTo>
                  <a:lnTo>
                    <a:pt x="521360" y="27749"/>
                  </a:lnTo>
                  <a:close/>
                </a:path>
                <a:path w="547370" h="414020">
                  <a:moveTo>
                    <a:pt x="532993" y="31991"/>
                  </a:moveTo>
                  <a:lnTo>
                    <a:pt x="528980" y="28905"/>
                  </a:lnTo>
                  <a:lnTo>
                    <a:pt x="525513" y="34302"/>
                  </a:lnTo>
                  <a:lnTo>
                    <a:pt x="529526" y="37160"/>
                  </a:lnTo>
                  <a:lnTo>
                    <a:pt x="532993" y="31991"/>
                  </a:lnTo>
                  <a:close/>
                </a:path>
                <a:path w="547370" h="414020">
                  <a:moveTo>
                    <a:pt x="547319" y="9944"/>
                  </a:moveTo>
                  <a:lnTo>
                    <a:pt x="542772" y="6946"/>
                  </a:lnTo>
                  <a:lnTo>
                    <a:pt x="539305" y="12877"/>
                  </a:lnTo>
                  <a:lnTo>
                    <a:pt x="543928" y="15113"/>
                  </a:lnTo>
                  <a:lnTo>
                    <a:pt x="547319" y="9944"/>
                  </a:lnTo>
                  <a:close/>
                </a:path>
              </a:pathLst>
            </a:custGeom>
            <a:solidFill>
              <a:srgbClr val="0404F8"/>
            </a:solidFill>
          </p:spPr>
          <p:txBody>
            <a:bodyPr wrap="square" lIns="0" tIns="0" rIns="0" bIns="0" rtlCol="0"/>
            <a:lstStyle/>
            <a:p>
              <a:endParaRPr/>
            </a:p>
          </p:txBody>
        </p:sp>
        <p:sp>
          <p:nvSpPr>
            <p:cNvPr id="177" name="object 177"/>
            <p:cNvSpPr/>
            <p:nvPr/>
          </p:nvSpPr>
          <p:spPr>
            <a:xfrm>
              <a:off x="9665805" y="4721732"/>
              <a:ext cx="565150" cy="379095"/>
            </a:xfrm>
            <a:custGeom>
              <a:avLst/>
              <a:gdLst/>
              <a:ahLst/>
              <a:cxnLst/>
              <a:rect l="l" t="t" r="r" b="b"/>
              <a:pathLst>
                <a:path w="565150" h="379095">
                  <a:moveTo>
                    <a:pt x="5702" y="155155"/>
                  </a:moveTo>
                  <a:lnTo>
                    <a:pt x="1155" y="154000"/>
                  </a:lnTo>
                  <a:lnTo>
                    <a:pt x="0" y="159169"/>
                  </a:lnTo>
                  <a:lnTo>
                    <a:pt x="4622" y="160324"/>
                  </a:lnTo>
                  <a:lnTo>
                    <a:pt x="5702" y="155155"/>
                  </a:lnTo>
                  <a:close/>
                </a:path>
                <a:path w="565150" h="379095">
                  <a:moveTo>
                    <a:pt x="12014" y="133197"/>
                  </a:moveTo>
                  <a:lnTo>
                    <a:pt x="6311" y="132041"/>
                  </a:lnTo>
                  <a:lnTo>
                    <a:pt x="5156" y="137198"/>
                  </a:lnTo>
                  <a:lnTo>
                    <a:pt x="10858" y="138899"/>
                  </a:lnTo>
                  <a:lnTo>
                    <a:pt x="12014" y="133197"/>
                  </a:lnTo>
                  <a:close/>
                </a:path>
                <a:path w="565150" h="379095">
                  <a:moveTo>
                    <a:pt x="17170" y="111150"/>
                  </a:moveTo>
                  <a:lnTo>
                    <a:pt x="12014" y="109994"/>
                  </a:lnTo>
                  <a:lnTo>
                    <a:pt x="10858" y="115150"/>
                  </a:lnTo>
                  <a:lnTo>
                    <a:pt x="16103" y="116928"/>
                  </a:lnTo>
                  <a:lnTo>
                    <a:pt x="17170" y="111150"/>
                  </a:lnTo>
                  <a:close/>
                </a:path>
                <a:path w="565150" h="379095">
                  <a:moveTo>
                    <a:pt x="23114" y="89712"/>
                  </a:moveTo>
                  <a:lnTo>
                    <a:pt x="17170" y="88023"/>
                  </a:lnTo>
                  <a:lnTo>
                    <a:pt x="16103" y="93726"/>
                  </a:lnTo>
                  <a:lnTo>
                    <a:pt x="21958" y="94881"/>
                  </a:lnTo>
                  <a:lnTo>
                    <a:pt x="23114" y="89712"/>
                  </a:lnTo>
                  <a:close/>
                </a:path>
                <a:path w="565150" h="379095">
                  <a:moveTo>
                    <a:pt x="28879" y="67754"/>
                  </a:moveTo>
                  <a:lnTo>
                    <a:pt x="23114" y="65976"/>
                  </a:lnTo>
                  <a:lnTo>
                    <a:pt x="21958" y="71755"/>
                  </a:lnTo>
                  <a:lnTo>
                    <a:pt x="27190" y="73063"/>
                  </a:lnTo>
                  <a:lnTo>
                    <a:pt x="28879" y="67754"/>
                  </a:lnTo>
                  <a:close/>
                </a:path>
                <a:path w="565150" h="379095">
                  <a:moveTo>
                    <a:pt x="34048" y="45707"/>
                  </a:moveTo>
                  <a:lnTo>
                    <a:pt x="29425" y="44551"/>
                  </a:lnTo>
                  <a:lnTo>
                    <a:pt x="27724" y="49707"/>
                  </a:lnTo>
                  <a:lnTo>
                    <a:pt x="32893" y="51104"/>
                  </a:lnTo>
                  <a:lnTo>
                    <a:pt x="34048" y="45707"/>
                  </a:lnTo>
                  <a:close/>
                </a:path>
                <a:path w="565150" h="379095">
                  <a:moveTo>
                    <a:pt x="40360" y="55105"/>
                  </a:moveTo>
                  <a:lnTo>
                    <a:pt x="38595" y="49707"/>
                  </a:lnTo>
                  <a:lnTo>
                    <a:pt x="33426" y="51104"/>
                  </a:lnTo>
                  <a:lnTo>
                    <a:pt x="34582" y="56807"/>
                  </a:lnTo>
                  <a:lnTo>
                    <a:pt x="40360" y="55105"/>
                  </a:lnTo>
                  <a:close/>
                </a:path>
                <a:path w="565150" h="379095">
                  <a:moveTo>
                    <a:pt x="46291" y="77076"/>
                  </a:moveTo>
                  <a:lnTo>
                    <a:pt x="44907" y="71755"/>
                  </a:lnTo>
                  <a:lnTo>
                    <a:pt x="39751" y="73063"/>
                  </a:lnTo>
                  <a:lnTo>
                    <a:pt x="40906" y="78854"/>
                  </a:lnTo>
                  <a:lnTo>
                    <a:pt x="46291" y="77076"/>
                  </a:lnTo>
                  <a:close/>
                </a:path>
                <a:path w="565150" h="379095">
                  <a:moveTo>
                    <a:pt x="52616" y="99123"/>
                  </a:moveTo>
                  <a:lnTo>
                    <a:pt x="51460" y="93726"/>
                  </a:lnTo>
                  <a:lnTo>
                    <a:pt x="45681" y="94881"/>
                  </a:lnTo>
                  <a:lnTo>
                    <a:pt x="47447" y="100279"/>
                  </a:lnTo>
                  <a:lnTo>
                    <a:pt x="52616" y="99123"/>
                  </a:lnTo>
                  <a:close/>
                </a:path>
                <a:path w="565150" h="379095">
                  <a:moveTo>
                    <a:pt x="58928" y="105981"/>
                  </a:moveTo>
                  <a:lnTo>
                    <a:pt x="54305" y="104825"/>
                  </a:lnTo>
                  <a:lnTo>
                    <a:pt x="51993" y="109994"/>
                  </a:lnTo>
                  <a:lnTo>
                    <a:pt x="57772" y="111150"/>
                  </a:lnTo>
                  <a:lnTo>
                    <a:pt x="58928" y="105981"/>
                  </a:lnTo>
                  <a:close/>
                </a:path>
                <a:path w="565150" h="379095">
                  <a:moveTo>
                    <a:pt x="66319" y="84010"/>
                  </a:moveTo>
                  <a:lnTo>
                    <a:pt x="60617" y="82854"/>
                  </a:lnTo>
                  <a:lnTo>
                    <a:pt x="58928" y="88023"/>
                  </a:lnTo>
                  <a:lnTo>
                    <a:pt x="64084" y="89712"/>
                  </a:lnTo>
                  <a:lnTo>
                    <a:pt x="66319" y="84010"/>
                  </a:lnTo>
                  <a:close/>
                </a:path>
                <a:path w="565150" h="379095">
                  <a:moveTo>
                    <a:pt x="73406" y="61963"/>
                  </a:moveTo>
                  <a:lnTo>
                    <a:pt x="67475" y="60807"/>
                  </a:lnTo>
                  <a:lnTo>
                    <a:pt x="66319" y="65976"/>
                  </a:lnTo>
                  <a:lnTo>
                    <a:pt x="71094" y="67754"/>
                  </a:lnTo>
                  <a:lnTo>
                    <a:pt x="73406" y="61963"/>
                  </a:lnTo>
                  <a:close/>
                </a:path>
                <a:path w="565150" h="379095">
                  <a:moveTo>
                    <a:pt x="80340" y="40005"/>
                  </a:moveTo>
                  <a:lnTo>
                    <a:pt x="75184" y="38849"/>
                  </a:lnTo>
                  <a:lnTo>
                    <a:pt x="73406" y="44551"/>
                  </a:lnTo>
                  <a:lnTo>
                    <a:pt x="78574" y="45707"/>
                  </a:lnTo>
                  <a:lnTo>
                    <a:pt x="80340" y="40005"/>
                  </a:lnTo>
                  <a:close/>
                </a:path>
                <a:path w="565150" h="379095">
                  <a:moveTo>
                    <a:pt x="87731" y="18567"/>
                  </a:moveTo>
                  <a:lnTo>
                    <a:pt x="82042" y="16802"/>
                  </a:lnTo>
                  <a:lnTo>
                    <a:pt x="80340" y="22580"/>
                  </a:lnTo>
                  <a:lnTo>
                    <a:pt x="85509" y="23736"/>
                  </a:lnTo>
                  <a:lnTo>
                    <a:pt x="87731" y="18567"/>
                  </a:lnTo>
                  <a:close/>
                </a:path>
                <a:path w="565150" h="379095">
                  <a:moveTo>
                    <a:pt x="95211" y="5156"/>
                  </a:moveTo>
                  <a:lnTo>
                    <a:pt x="92354" y="0"/>
                  </a:lnTo>
                  <a:lnTo>
                    <a:pt x="87731" y="2844"/>
                  </a:lnTo>
                  <a:lnTo>
                    <a:pt x="90043" y="8242"/>
                  </a:lnTo>
                  <a:lnTo>
                    <a:pt x="95211" y="5156"/>
                  </a:lnTo>
                  <a:close/>
                </a:path>
                <a:path w="565150" h="379095">
                  <a:moveTo>
                    <a:pt x="106299" y="27127"/>
                  </a:moveTo>
                  <a:lnTo>
                    <a:pt x="103454" y="21958"/>
                  </a:lnTo>
                  <a:lnTo>
                    <a:pt x="98831" y="24269"/>
                  </a:lnTo>
                  <a:lnTo>
                    <a:pt x="101142" y="30213"/>
                  </a:lnTo>
                  <a:lnTo>
                    <a:pt x="106299" y="27127"/>
                  </a:lnTo>
                  <a:close/>
                </a:path>
                <a:path w="565150" h="379095">
                  <a:moveTo>
                    <a:pt x="117246" y="49174"/>
                  </a:moveTo>
                  <a:lnTo>
                    <a:pt x="114312" y="43395"/>
                  </a:lnTo>
                  <a:lnTo>
                    <a:pt x="109766" y="46316"/>
                  </a:lnTo>
                  <a:lnTo>
                    <a:pt x="112623" y="52260"/>
                  </a:lnTo>
                  <a:lnTo>
                    <a:pt x="117246" y="49174"/>
                  </a:lnTo>
                  <a:close/>
                </a:path>
                <a:path w="565150" h="379095">
                  <a:moveTo>
                    <a:pt x="128333" y="71145"/>
                  </a:moveTo>
                  <a:lnTo>
                    <a:pt x="125412" y="65443"/>
                  </a:lnTo>
                  <a:lnTo>
                    <a:pt x="120091" y="68287"/>
                  </a:lnTo>
                  <a:lnTo>
                    <a:pt x="122555" y="74218"/>
                  </a:lnTo>
                  <a:lnTo>
                    <a:pt x="128333" y="71145"/>
                  </a:lnTo>
                  <a:close/>
                </a:path>
                <a:path w="565150" h="379095">
                  <a:moveTo>
                    <a:pt x="133489" y="55105"/>
                  </a:moveTo>
                  <a:lnTo>
                    <a:pt x="128866" y="53949"/>
                  </a:lnTo>
                  <a:lnTo>
                    <a:pt x="127711" y="59651"/>
                  </a:lnTo>
                  <a:lnTo>
                    <a:pt x="132334" y="60807"/>
                  </a:lnTo>
                  <a:lnTo>
                    <a:pt x="133489" y="55105"/>
                  </a:lnTo>
                  <a:close/>
                </a:path>
                <a:path w="565150" h="379095">
                  <a:moveTo>
                    <a:pt x="139192" y="33680"/>
                  </a:moveTo>
                  <a:lnTo>
                    <a:pt x="133489" y="31902"/>
                  </a:lnTo>
                  <a:lnTo>
                    <a:pt x="132334" y="37693"/>
                  </a:lnTo>
                  <a:lnTo>
                    <a:pt x="137502" y="38849"/>
                  </a:lnTo>
                  <a:lnTo>
                    <a:pt x="139192" y="33680"/>
                  </a:lnTo>
                  <a:close/>
                </a:path>
                <a:path w="565150" h="379095">
                  <a:moveTo>
                    <a:pt x="146278" y="46863"/>
                  </a:moveTo>
                  <a:lnTo>
                    <a:pt x="143814" y="41694"/>
                  </a:lnTo>
                  <a:lnTo>
                    <a:pt x="139192" y="42849"/>
                  </a:lnTo>
                  <a:lnTo>
                    <a:pt x="140347" y="48552"/>
                  </a:lnTo>
                  <a:lnTo>
                    <a:pt x="146278" y="46863"/>
                  </a:lnTo>
                  <a:close/>
                </a:path>
                <a:path w="565150" h="379095">
                  <a:moveTo>
                    <a:pt x="152603" y="68834"/>
                  </a:moveTo>
                  <a:lnTo>
                    <a:pt x="151447" y="63665"/>
                  </a:lnTo>
                  <a:lnTo>
                    <a:pt x="146278" y="64820"/>
                  </a:lnTo>
                  <a:lnTo>
                    <a:pt x="147980" y="69989"/>
                  </a:lnTo>
                  <a:lnTo>
                    <a:pt x="152603" y="68834"/>
                  </a:lnTo>
                  <a:close/>
                </a:path>
                <a:path w="565150" h="379095">
                  <a:moveTo>
                    <a:pt x="160604" y="90868"/>
                  </a:moveTo>
                  <a:lnTo>
                    <a:pt x="158292" y="85166"/>
                  </a:lnTo>
                  <a:lnTo>
                    <a:pt x="153758" y="86868"/>
                  </a:lnTo>
                  <a:lnTo>
                    <a:pt x="154914" y="92036"/>
                  </a:lnTo>
                  <a:lnTo>
                    <a:pt x="160604" y="90868"/>
                  </a:lnTo>
                  <a:close/>
                </a:path>
                <a:path w="565150" h="379095">
                  <a:moveTo>
                    <a:pt x="166928" y="112839"/>
                  </a:moveTo>
                  <a:lnTo>
                    <a:pt x="165773" y="107137"/>
                  </a:lnTo>
                  <a:lnTo>
                    <a:pt x="160604" y="108839"/>
                  </a:lnTo>
                  <a:lnTo>
                    <a:pt x="162382" y="113995"/>
                  </a:lnTo>
                  <a:lnTo>
                    <a:pt x="166928" y="112839"/>
                  </a:lnTo>
                  <a:close/>
                </a:path>
                <a:path w="565150" h="379095">
                  <a:moveTo>
                    <a:pt x="174015" y="134886"/>
                  </a:moveTo>
                  <a:lnTo>
                    <a:pt x="172859" y="129108"/>
                  </a:lnTo>
                  <a:lnTo>
                    <a:pt x="166928" y="130263"/>
                  </a:lnTo>
                  <a:lnTo>
                    <a:pt x="169240" y="136042"/>
                  </a:lnTo>
                  <a:lnTo>
                    <a:pt x="174015" y="134886"/>
                  </a:lnTo>
                  <a:close/>
                </a:path>
                <a:path w="565150" h="379095">
                  <a:moveTo>
                    <a:pt x="181483" y="156311"/>
                  </a:moveTo>
                  <a:lnTo>
                    <a:pt x="179717" y="151155"/>
                  </a:lnTo>
                  <a:lnTo>
                    <a:pt x="175171" y="152311"/>
                  </a:lnTo>
                  <a:lnTo>
                    <a:pt x="176326" y="158013"/>
                  </a:lnTo>
                  <a:lnTo>
                    <a:pt x="181483" y="156311"/>
                  </a:lnTo>
                  <a:close/>
                </a:path>
                <a:path w="565150" h="379095">
                  <a:moveTo>
                    <a:pt x="188341" y="163410"/>
                  </a:moveTo>
                  <a:lnTo>
                    <a:pt x="183184" y="162255"/>
                  </a:lnTo>
                  <a:lnTo>
                    <a:pt x="181483" y="167424"/>
                  </a:lnTo>
                  <a:lnTo>
                    <a:pt x="187185" y="169113"/>
                  </a:lnTo>
                  <a:lnTo>
                    <a:pt x="188341" y="163410"/>
                  </a:lnTo>
                  <a:close/>
                </a:path>
                <a:path w="565150" h="379095">
                  <a:moveTo>
                    <a:pt x="195427" y="141363"/>
                  </a:moveTo>
                  <a:lnTo>
                    <a:pt x="190119" y="140208"/>
                  </a:lnTo>
                  <a:lnTo>
                    <a:pt x="188341" y="145376"/>
                  </a:lnTo>
                  <a:lnTo>
                    <a:pt x="194119" y="147142"/>
                  </a:lnTo>
                  <a:lnTo>
                    <a:pt x="195427" y="141363"/>
                  </a:lnTo>
                  <a:close/>
                </a:path>
                <a:path w="565150" h="379095">
                  <a:moveTo>
                    <a:pt x="202285" y="121094"/>
                  </a:moveTo>
                  <a:lnTo>
                    <a:pt x="201739" y="119938"/>
                  </a:lnTo>
                  <a:lnTo>
                    <a:pt x="199428" y="120523"/>
                  </a:lnTo>
                  <a:lnTo>
                    <a:pt x="197129" y="119938"/>
                  </a:lnTo>
                  <a:lnTo>
                    <a:pt x="195427" y="123939"/>
                  </a:lnTo>
                  <a:lnTo>
                    <a:pt x="200583" y="125095"/>
                  </a:lnTo>
                  <a:lnTo>
                    <a:pt x="201701" y="121234"/>
                  </a:lnTo>
                  <a:lnTo>
                    <a:pt x="202285" y="121094"/>
                  </a:lnTo>
                  <a:close/>
                </a:path>
                <a:path w="565150" h="379095">
                  <a:moveTo>
                    <a:pt x="209219" y="143141"/>
                  </a:moveTo>
                  <a:lnTo>
                    <a:pt x="206908" y="137198"/>
                  </a:lnTo>
                  <a:lnTo>
                    <a:pt x="201739" y="138899"/>
                  </a:lnTo>
                  <a:lnTo>
                    <a:pt x="203441" y="144297"/>
                  </a:lnTo>
                  <a:lnTo>
                    <a:pt x="209219" y="143141"/>
                  </a:lnTo>
                  <a:close/>
                </a:path>
                <a:path w="565150" h="379095">
                  <a:moveTo>
                    <a:pt x="215531" y="165100"/>
                  </a:moveTo>
                  <a:lnTo>
                    <a:pt x="213766" y="159169"/>
                  </a:lnTo>
                  <a:lnTo>
                    <a:pt x="208597" y="160324"/>
                  </a:lnTo>
                  <a:lnTo>
                    <a:pt x="209753" y="166255"/>
                  </a:lnTo>
                  <a:lnTo>
                    <a:pt x="215531" y="165100"/>
                  </a:lnTo>
                  <a:close/>
                </a:path>
                <a:path w="565150" h="379095">
                  <a:moveTo>
                    <a:pt x="222618" y="186537"/>
                  </a:moveTo>
                  <a:lnTo>
                    <a:pt x="220306" y="181216"/>
                  </a:lnTo>
                  <a:lnTo>
                    <a:pt x="215531" y="182372"/>
                  </a:lnTo>
                  <a:lnTo>
                    <a:pt x="216687" y="188302"/>
                  </a:lnTo>
                  <a:lnTo>
                    <a:pt x="222618" y="186537"/>
                  </a:lnTo>
                  <a:close/>
                </a:path>
                <a:path w="565150" h="379095">
                  <a:moveTo>
                    <a:pt x="228320" y="208584"/>
                  </a:moveTo>
                  <a:lnTo>
                    <a:pt x="227164" y="203187"/>
                  </a:lnTo>
                  <a:lnTo>
                    <a:pt x="221462" y="204343"/>
                  </a:lnTo>
                  <a:lnTo>
                    <a:pt x="223697" y="210273"/>
                  </a:lnTo>
                  <a:lnTo>
                    <a:pt x="228320" y="208584"/>
                  </a:lnTo>
                  <a:close/>
                </a:path>
                <a:path w="565150" h="379095">
                  <a:moveTo>
                    <a:pt x="235178" y="230543"/>
                  </a:moveTo>
                  <a:lnTo>
                    <a:pt x="233476" y="224612"/>
                  </a:lnTo>
                  <a:lnTo>
                    <a:pt x="228320" y="226390"/>
                  </a:lnTo>
                  <a:lnTo>
                    <a:pt x="230009" y="231698"/>
                  </a:lnTo>
                  <a:lnTo>
                    <a:pt x="235178" y="230543"/>
                  </a:lnTo>
                  <a:close/>
                </a:path>
                <a:path w="565150" h="379095">
                  <a:moveTo>
                    <a:pt x="246888" y="245503"/>
                  </a:moveTo>
                  <a:lnTo>
                    <a:pt x="241490" y="244348"/>
                  </a:lnTo>
                  <a:lnTo>
                    <a:pt x="240449" y="248970"/>
                  </a:lnTo>
                  <a:lnTo>
                    <a:pt x="239801" y="246659"/>
                  </a:lnTo>
                  <a:lnTo>
                    <a:pt x="234632" y="248361"/>
                  </a:lnTo>
                  <a:lnTo>
                    <a:pt x="236334" y="253746"/>
                  </a:lnTo>
                  <a:lnTo>
                    <a:pt x="241490" y="252590"/>
                  </a:lnTo>
                  <a:lnTo>
                    <a:pt x="240626" y="249593"/>
                  </a:lnTo>
                  <a:lnTo>
                    <a:pt x="245732" y="250672"/>
                  </a:lnTo>
                  <a:lnTo>
                    <a:pt x="246888" y="245503"/>
                  </a:lnTo>
                  <a:close/>
                </a:path>
                <a:path w="565150" h="379095">
                  <a:moveTo>
                    <a:pt x="252044" y="223456"/>
                  </a:moveTo>
                  <a:lnTo>
                    <a:pt x="246265" y="222300"/>
                  </a:lnTo>
                  <a:lnTo>
                    <a:pt x="245732" y="227469"/>
                  </a:lnTo>
                  <a:lnTo>
                    <a:pt x="250355" y="229387"/>
                  </a:lnTo>
                  <a:lnTo>
                    <a:pt x="252044" y="223456"/>
                  </a:lnTo>
                  <a:close/>
                </a:path>
                <a:path w="565150" h="379095">
                  <a:moveTo>
                    <a:pt x="258902" y="230543"/>
                  </a:moveTo>
                  <a:lnTo>
                    <a:pt x="256590" y="224612"/>
                  </a:lnTo>
                  <a:lnTo>
                    <a:pt x="252044" y="226390"/>
                  </a:lnTo>
                  <a:lnTo>
                    <a:pt x="253746" y="231698"/>
                  </a:lnTo>
                  <a:lnTo>
                    <a:pt x="258902" y="230543"/>
                  </a:lnTo>
                  <a:close/>
                </a:path>
                <a:path w="565150" h="379095">
                  <a:moveTo>
                    <a:pt x="266915" y="252590"/>
                  </a:moveTo>
                  <a:lnTo>
                    <a:pt x="264680" y="246659"/>
                  </a:lnTo>
                  <a:lnTo>
                    <a:pt x="259524" y="248361"/>
                  </a:lnTo>
                  <a:lnTo>
                    <a:pt x="261213" y="253746"/>
                  </a:lnTo>
                  <a:lnTo>
                    <a:pt x="266915" y="252590"/>
                  </a:lnTo>
                  <a:close/>
                </a:path>
                <a:path w="565150" h="379095">
                  <a:moveTo>
                    <a:pt x="274612" y="274561"/>
                  </a:moveTo>
                  <a:lnTo>
                    <a:pt x="272300" y="268630"/>
                  </a:lnTo>
                  <a:lnTo>
                    <a:pt x="267525" y="269786"/>
                  </a:lnTo>
                  <a:lnTo>
                    <a:pt x="269227" y="275717"/>
                  </a:lnTo>
                  <a:lnTo>
                    <a:pt x="274612" y="274561"/>
                  </a:lnTo>
                  <a:close/>
                </a:path>
                <a:path w="565150" h="379095">
                  <a:moveTo>
                    <a:pt x="282625" y="295986"/>
                  </a:moveTo>
                  <a:lnTo>
                    <a:pt x="280936" y="290677"/>
                  </a:lnTo>
                  <a:lnTo>
                    <a:pt x="275158" y="291833"/>
                  </a:lnTo>
                  <a:lnTo>
                    <a:pt x="277469" y="297764"/>
                  </a:lnTo>
                  <a:lnTo>
                    <a:pt x="282625" y="295986"/>
                  </a:lnTo>
                  <a:close/>
                </a:path>
                <a:path w="565150" h="379095">
                  <a:moveTo>
                    <a:pt x="290106" y="318033"/>
                  </a:moveTo>
                  <a:lnTo>
                    <a:pt x="288950" y="312635"/>
                  </a:lnTo>
                  <a:lnTo>
                    <a:pt x="283248" y="313804"/>
                  </a:lnTo>
                  <a:lnTo>
                    <a:pt x="285483" y="319735"/>
                  </a:lnTo>
                  <a:lnTo>
                    <a:pt x="290106" y="318033"/>
                  </a:lnTo>
                  <a:close/>
                </a:path>
                <a:path w="565150" h="379095">
                  <a:moveTo>
                    <a:pt x="298348" y="339852"/>
                  </a:moveTo>
                  <a:lnTo>
                    <a:pt x="296570" y="334683"/>
                  </a:lnTo>
                  <a:lnTo>
                    <a:pt x="291795" y="335838"/>
                  </a:lnTo>
                  <a:lnTo>
                    <a:pt x="292950" y="341160"/>
                  </a:lnTo>
                  <a:lnTo>
                    <a:pt x="298348" y="339852"/>
                  </a:lnTo>
                  <a:close/>
                </a:path>
                <a:path w="565150" h="379095">
                  <a:moveTo>
                    <a:pt x="315518" y="336384"/>
                  </a:moveTo>
                  <a:lnTo>
                    <a:pt x="311518" y="331762"/>
                  </a:lnTo>
                  <a:lnTo>
                    <a:pt x="305739" y="336384"/>
                  </a:lnTo>
                  <a:lnTo>
                    <a:pt x="310362" y="340626"/>
                  </a:lnTo>
                  <a:lnTo>
                    <a:pt x="315518" y="336384"/>
                  </a:lnTo>
                  <a:close/>
                </a:path>
                <a:path w="565150" h="379095">
                  <a:moveTo>
                    <a:pt x="325462" y="354965"/>
                  </a:moveTo>
                  <a:lnTo>
                    <a:pt x="323151" y="349796"/>
                  </a:lnTo>
                  <a:lnTo>
                    <a:pt x="317830" y="350951"/>
                  </a:lnTo>
                  <a:lnTo>
                    <a:pt x="319532" y="356120"/>
                  </a:lnTo>
                  <a:lnTo>
                    <a:pt x="325462" y="354965"/>
                  </a:lnTo>
                  <a:close/>
                </a:path>
                <a:path w="565150" h="379095">
                  <a:moveTo>
                    <a:pt x="333463" y="376923"/>
                  </a:moveTo>
                  <a:lnTo>
                    <a:pt x="331241" y="371221"/>
                  </a:lnTo>
                  <a:lnTo>
                    <a:pt x="326618" y="372922"/>
                  </a:lnTo>
                  <a:lnTo>
                    <a:pt x="328930" y="378091"/>
                  </a:lnTo>
                  <a:lnTo>
                    <a:pt x="333463" y="376923"/>
                  </a:lnTo>
                  <a:close/>
                </a:path>
                <a:path w="565150" h="379095">
                  <a:moveTo>
                    <a:pt x="345173" y="373532"/>
                  </a:moveTo>
                  <a:lnTo>
                    <a:pt x="340398" y="370611"/>
                  </a:lnTo>
                  <a:lnTo>
                    <a:pt x="336931" y="375767"/>
                  </a:lnTo>
                  <a:lnTo>
                    <a:pt x="341553" y="378701"/>
                  </a:lnTo>
                  <a:lnTo>
                    <a:pt x="345173" y="373532"/>
                  </a:lnTo>
                  <a:close/>
                </a:path>
                <a:path w="565150" h="379095">
                  <a:moveTo>
                    <a:pt x="357200" y="351497"/>
                  </a:moveTo>
                  <a:lnTo>
                    <a:pt x="352653" y="348640"/>
                  </a:lnTo>
                  <a:lnTo>
                    <a:pt x="350342" y="354342"/>
                  </a:lnTo>
                  <a:lnTo>
                    <a:pt x="354888" y="356654"/>
                  </a:lnTo>
                  <a:lnTo>
                    <a:pt x="357200" y="351497"/>
                  </a:lnTo>
                  <a:close/>
                </a:path>
                <a:path w="565150" h="379095">
                  <a:moveTo>
                    <a:pt x="370598" y="329526"/>
                  </a:moveTo>
                  <a:lnTo>
                    <a:pt x="365823" y="326593"/>
                  </a:lnTo>
                  <a:lnTo>
                    <a:pt x="362356" y="332371"/>
                  </a:lnTo>
                  <a:lnTo>
                    <a:pt x="366979" y="335229"/>
                  </a:lnTo>
                  <a:lnTo>
                    <a:pt x="370598" y="329526"/>
                  </a:lnTo>
                  <a:close/>
                </a:path>
                <a:path w="565150" h="379095">
                  <a:moveTo>
                    <a:pt x="387781" y="335838"/>
                  </a:moveTo>
                  <a:lnTo>
                    <a:pt x="383235" y="330060"/>
                  </a:lnTo>
                  <a:lnTo>
                    <a:pt x="378612" y="334683"/>
                  </a:lnTo>
                  <a:lnTo>
                    <a:pt x="383768" y="339852"/>
                  </a:lnTo>
                  <a:lnTo>
                    <a:pt x="387781" y="335838"/>
                  </a:lnTo>
                  <a:close/>
                </a:path>
                <a:path w="565150" h="379095">
                  <a:moveTo>
                    <a:pt x="406336" y="341706"/>
                  </a:moveTo>
                  <a:lnTo>
                    <a:pt x="402336" y="339229"/>
                  </a:lnTo>
                  <a:lnTo>
                    <a:pt x="398335" y="344627"/>
                  </a:lnTo>
                  <a:lnTo>
                    <a:pt x="402336" y="347484"/>
                  </a:lnTo>
                  <a:lnTo>
                    <a:pt x="406336" y="341706"/>
                  </a:lnTo>
                  <a:close/>
                </a:path>
                <a:path w="565150" h="379095">
                  <a:moveTo>
                    <a:pt x="423748" y="320268"/>
                  </a:moveTo>
                  <a:lnTo>
                    <a:pt x="418439" y="317271"/>
                  </a:lnTo>
                  <a:lnTo>
                    <a:pt x="414350" y="322580"/>
                  </a:lnTo>
                  <a:lnTo>
                    <a:pt x="418973" y="325437"/>
                  </a:lnTo>
                  <a:lnTo>
                    <a:pt x="423748" y="320268"/>
                  </a:lnTo>
                  <a:close/>
                </a:path>
                <a:path w="565150" h="379095">
                  <a:moveTo>
                    <a:pt x="433539" y="332371"/>
                  </a:moveTo>
                  <a:lnTo>
                    <a:pt x="431761" y="326593"/>
                  </a:lnTo>
                  <a:lnTo>
                    <a:pt x="426605" y="329526"/>
                  </a:lnTo>
                  <a:lnTo>
                    <a:pt x="428917" y="335229"/>
                  </a:lnTo>
                  <a:lnTo>
                    <a:pt x="433539" y="332371"/>
                  </a:lnTo>
                  <a:close/>
                </a:path>
                <a:path w="565150" h="379095">
                  <a:moveTo>
                    <a:pt x="443242" y="354342"/>
                  </a:moveTo>
                  <a:lnTo>
                    <a:pt x="440385" y="348640"/>
                  </a:lnTo>
                  <a:lnTo>
                    <a:pt x="435762" y="351497"/>
                  </a:lnTo>
                  <a:lnTo>
                    <a:pt x="438073" y="356654"/>
                  </a:lnTo>
                  <a:lnTo>
                    <a:pt x="443242" y="354342"/>
                  </a:lnTo>
                  <a:close/>
                </a:path>
                <a:path w="565150" h="379095">
                  <a:moveTo>
                    <a:pt x="452640" y="375234"/>
                  </a:moveTo>
                  <a:lnTo>
                    <a:pt x="451015" y="374916"/>
                  </a:lnTo>
                  <a:lnTo>
                    <a:pt x="451485" y="374611"/>
                  </a:lnTo>
                  <a:lnTo>
                    <a:pt x="450329" y="370611"/>
                  </a:lnTo>
                  <a:lnTo>
                    <a:pt x="444627" y="373532"/>
                  </a:lnTo>
                  <a:lnTo>
                    <a:pt x="446862" y="377545"/>
                  </a:lnTo>
                  <a:lnTo>
                    <a:pt x="449173" y="376085"/>
                  </a:lnTo>
                  <a:lnTo>
                    <a:pt x="451485" y="376923"/>
                  </a:lnTo>
                  <a:lnTo>
                    <a:pt x="452640" y="375234"/>
                  </a:lnTo>
                  <a:close/>
                </a:path>
                <a:path w="565150" h="379095">
                  <a:moveTo>
                    <a:pt x="459498" y="353809"/>
                  </a:moveTo>
                  <a:lnTo>
                    <a:pt x="454952" y="352107"/>
                  </a:lnTo>
                  <a:lnTo>
                    <a:pt x="453174" y="357809"/>
                  </a:lnTo>
                  <a:lnTo>
                    <a:pt x="457796" y="358965"/>
                  </a:lnTo>
                  <a:lnTo>
                    <a:pt x="459498" y="353809"/>
                  </a:lnTo>
                  <a:close/>
                </a:path>
                <a:path w="565150" h="379095">
                  <a:moveTo>
                    <a:pt x="467575" y="331762"/>
                  </a:moveTo>
                  <a:lnTo>
                    <a:pt x="462419" y="330060"/>
                  </a:lnTo>
                  <a:lnTo>
                    <a:pt x="460654" y="335838"/>
                  </a:lnTo>
                  <a:lnTo>
                    <a:pt x="465810" y="336918"/>
                  </a:lnTo>
                  <a:lnTo>
                    <a:pt x="467575" y="331762"/>
                  </a:lnTo>
                  <a:close/>
                </a:path>
                <a:path w="565150" h="379095">
                  <a:moveTo>
                    <a:pt x="475742" y="309791"/>
                  </a:moveTo>
                  <a:lnTo>
                    <a:pt x="470052" y="308635"/>
                  </a:lnTo>
                  <a:lnTo>
                    <a:pt x="468122" y="313804"/>
                  </a:lnTo>
                  <a:lnTo>
                    <a:pt x="473519" y="314960"/>
                  </a:lnTo>
                  <a:lnTo>
                    <a:pt x="475742" y="309791"/>
                  </a:lnTo>
                  <a:close/>
                </a:path>
                <a:path w="565150" h="379095">
                  <a:moveTo>
                    <a:pt x="483222" y="287743"/>
                  </a:moveTo>
                  <a:lnTo>
                    <a:pt x="477520" y="286664"/>
                  </a:lnTo>
                  <a:lnTo>
                    <a:pt x="475742" y="291833"/>
                  </a:lnTo>
                  <a:lnTo>
                    <a:pt x="480910" y="293522"/>
                  </a:lnTo>
                  <a:lnTo>
                    <a:pt x="483222" y="287743"/>
                  </a:lnTo>
                  <a:close/>
                </a:path>
                <a:path w="565150" h="379095">
                  <a:moveTo>
                    <a:pt x="490689" y="265772"/>
                  </a:moveTo>
                  <a:lnTo>
                    <a:pt x="484911" y="264617"/>
                  </a:lnTo>
                  <a:lnTo>
                    <a:pt x="483831" y="269786"/>
                  </a:lnTo>
                  <a:lnTo>
                    <a:pt x="488378" y="271475"/>
                  </a:lnTo>
                  <a:lnTo>
                    <a:pt x="490689" y="265772"/>
                  </a:lnTo>
                  <a:close/>
                </a:path>
                <a:path w="565150" h="379095">
                  <a:moveTo>
                    <a:pt x="498322" y="244348"/>
                  </a:moveTo>
                  <a:lnTo>
                    <a:pt x="493547" y="242646"/>
                  </a:lnTo>
                  <a:lnTo>
                    <a:pt x="491236" y="248361"/>
                  </a:lnTo>
                  <a:lnTo>
                    <a:pt x="496620" y="249516"/>
                  </a:lnTo>
                  <a:lnTo>
                    <a:pt x="498322" y="244348"/>
                  </a:lnTo>
                  <a:close/>
                </a:path>
                <a:path w="565150" h="379095">
                  <a:moveTo>
                    <a:pt x="505790" y="222300"/>
                  </a:moveTo>
                  <a:lnTo>
                    <a:pt x="501167" y="220599"/>
                  </a:lnTo>
                  <a:lnTo>
                    <a:pt x="498932" y="226390"/>
                  </a:lnTo>
                  <a:lnTo>
                    <a:pt x="504634" y="227469"/>
                  </a:lnTo>
                  <a:lnTo>
                    <a:pt x="505790" y="222300"/>
                  </a:lnTo>
                  <a:close/>
                </a:path>
                <a:path w="565150" h="379095">
                  <a:moveTo>
                    <a:pt x="516115" y="222923"/>
                  </a:moveTo>
                  <a:lnTo>
                    <a:pt x="513257" y="217754"/>
                  </a:lnTo>
                  <a:lnTo>
                    <a:pt x="508635" y="220065"/>
                  </a:lnTo>
                  <a:lnTo>
                    <a:pt x="511568" y="225767"/>
                  </a:lnTo>
                  <a:lnTo>
                    <a:pt x="516115" y="222923"/>
                  </a:lnTo>
                  <a:close/>
                </a:path>
                <a:path w="565150" h="379095">
                  <a:moveTo>
                    <a:pt x="528904" y="244881"/>
                  </a:moveTo>
                  <a:lnTo>
                    <a:pt x="526046" y="239179"/>
                  </a:lnTo>
                  <a:lnTo>
                    <a:pt x="520890" y="242036"/>
                  </a:lnTo>
                  <a:lnTo>
                    <a:pt x="524357" y="247192"/>
                  </a:lnTo>
                  <a:lnTo>
                    <a:pt x="528904" y="244881"/>
                  </a:lnTo>
                  <a:close/>
                </a:path>
                <a:path w="565150" h="379095">
                  <a:moveTo>
                    <a:pt x="539292" y="246659"/>
                  </a:moveTo>
                  <a:lnTo>
                    <a:pt x="534682" y="245503"/>
                  </a:lnTo>
                  <a:lnTo>
                    <a:pt x="532371" y="250672"/>
                  </a:lnTo>
                  <a:lnTo>
                    <a:pt x="537527" y="252590"/>
                  </a:lnTo>
                  <a:lnTo>
                    <a:pt x="539292" y="246659"/>
                  </a:lnTo>
                  <a:close/>
                </a:path>
                <a:path w="565150" h="379095">
                  <a:moveTo>
                    <a:pt x="548614" y="224612"/>
                  </a:moveTo>
                  <a:lnTo>
                    <a:pt x="542683" y="223456"/>
                  </a:lnTo>
                  <a:lnTo>
                    <a:pt x="540994" y="229387"/>
                  </a:lnTo>
                  <a:lnTo>
                    <a:pt x="546303" y="230543"/>
                  </a:lnTo>
                  <a:lnTo>
                    <a:pt x="548614" y="224612"/>
                  </a:lnTo>
                  <a:close/>
                </a:path>
                <a:path w="565150" h="379095">
                  <a:moveTo>
                    <a:pt x="556628" y="203187"/>
                  </a:moveTo>
                  <a:lnTo>
                    <a:pt x="550926" y="201485"/>
                  </a:lnTo>
                  <a:lnTo>
                    <a:pt x="549236" y="207429"/>
                  </a:lnTo>
                  <a:lnTo>
                    <a:pt x="554939" y="208584"/>
                  </a:lnTo>
                  <a:lnTo>
                    <a:pt x="556628" y="203187"/>
                  </a:lnTo>
                  <a:close/>
                </a:path>
                <a:path w="565150" h="379095">
                  <a:moveTo>
                    <a:pt x="564718" y="181216"/>
                  </a:moveTo>
                  <a:lnTo>
                    <a:pt x="560095" y="180060"/>
                  </a:lnTo>
                  <a:lnTo>
                    <a:pt x="557784" y="185381"/>
                  </a:lnTo>
                  <a:lnTo>
                    <a:pt x="562952" y="186537"/>
                  </a:lnTo>
                  <a:lnTo>
                    <a:pt x="564718" y="181216"/>
                  </a:lnTo>
                  <a:close/>
                </a:path>
              </a:pathLst>
            </a:custGeom>
            <a:solidFill>
              <a:srgbClr val="0404F8"/>
            </a:solidFill>
          </p:spPr>
          <p:txBody>
            <a:bodyPr wrap="square" lIns="0" tIns="0" rIns="0" bIns="0" rtlCol="0"/>
            <a:lstStyle/>
            <a:p>
              <a:endParaRPr/>
            </a:p>
          </p:txBody>
        </p:sp>
        <p:sp>
          <p:nvSpPr>
            <p:cNvPr id="178" name="object 178"/>
            <p:cNvSpPr/>
            <p:nvPr/>
          </p:nvSpPr>
          <p:spPr>
            <a:xfrm>
              <a:off x="9161551" y="4856619"/>
              <a:ext cx="510540" cy="224790"/>
            </a:xfrm>
            <a:custGeom>
              <a:avLst/>
              <a:gdLst/>
              <a:ahLst/>
              <a:cxnLst/>
              <a:rect l="l" t="t" r="r" b="b"/>
              <a:pathLst>
                <a:path w="510540" h="224789">
                  <a:moveTo>
                    <a:pt x="7086" y="118859"/>
                  </a:moveTo>
                  <a:lnTo>
                    <a:pt x="1930" y="117703"/>
                  </a:lnTo>
                  <a:lnTo>
                    <a:pt x="0" y="122872"/>
                  </a:lnTo>
                  <a:lnTo>
                    <a:pt x="5321" y="124574"/>
                  </a:lnTo>
                  <a:lnTo>
                    <a:pt x="7086" y="118859"/>
                  </a:lnTo>
                  <a:close/>
                </a:path>
                <a:path w="510540" h="224789">
                  <a:moveTo>
                    <a:pt x="12788" y="129730"/>
                  </a:moveTo>
                  <a:lnTo>
                    <a:pt x="11633" y="124574"/>
                  </a:lnTo>
                  <a:lnTo>
                    <a:pt x="5930" y="125730"/>
                  </a:lnTo>
                  <a:lnTo>
                    <a:pt x="7632" y="130886"/>
                  </a:lnTo>
                  <a:lnTo>
                    <a:pt x="12788" y="129730"/>
                  </a:lnTo>
                  <a:close/>
                </a:path>
                <a:path w="510540" h="224789">
                  <a:moveTo>
                    <a:pt x="18567" y="151777"/>
                  </a:moveTo>
                  <a:lnTo>
                    <a:pt x="17411" y="145999"/>
                  </a:lnTo>
                  <a:lnTo>
                    <a:pt x="11633" y="147688"/>
                  </a:lnTo>
                  <a:lnTo>
                    <a:pt x="12788" y="152857"/>
                  </a:lnTo>
                  <a:lnTo>
                    <a:pt x="18567" y="151777"/>
                  </a:lnTo>
                  <a:close/>
                </a:path>
                <a:path w="510540" h="224789">
                  <a:moveTo>
                    <a:pt x="24269" y="173748"/>
                  </a:moveTo>
                  <a:lnTo>
                    <a:pt x="22567" y="168046"/>
                  </a:lnTo>
                  <a:lnTo>
                    <a:pt x="17945" y="169735"/>
                  </a:lnTo>
                  <a:lnTo>
                    <a:pt x="19100" y="174904"/>
                  </a:lnTo>
                  <a:lnTo>
                    <a:pt x="24269" y="173748"/>
                  </a:lnTo>
                  <a:close/>
                </a:path>
                <a:path w="510540" h="224789">
                  <a:moveTo>
                    <a:pt x="30734" y="190550"/>
                  </a:moveTo>
                  <a:lnTo>
                    <a:pt x="25958" y="187693"/>
                  </a:lnTo>
                  <a:lnTo>
                    <a:pt x="24384" y="190931"/>
                  </a:lnTo>
                  <a:lnTo>
                    <a:pt x="23114" y="191173"/>
                  </a:lnTo>
                  <a:lnTo>
                    <a:pt x="24269" y="193484"/>
                  </a:lnTo>
                  <a:lnTo>
                    <a:pt x="26657" y="192595"/>
                  </a:lnTo>
                  <a:lnTo>
                    <a:pt x="29044" y="194017"/>
                  </a:lnTo>
                  <a:lnTo>
                    <a:pt x="30734" y="190550"/>
                  </a:lnTo>
                  <a:close/>
                </a:path>
                <a:path w="510540" h="224789">
                  <a:moveTo>
                    <a:pt x="43992" y="168579"/>
                  </a:moveTo>
                  <a:lnTo>
                    <a:pt x="39979" y="165735"/>
                  </a:lnTo>
                  <a:lnTo>
                    <a:pt x="36512" y="171437"/>
                  </a:lnTo>
                  <a:lnTo>
                    <a:pt x="41135" y="174282"/>
                  </a:lnTo>
                  <a:lnTo>
                    <a:pt x="43992" y="168579"/>
                  </a:lnTo>
                  <a:close/>
                </a:path>
                <a:path w="510540" h="224789">
                  <a:moveTo>
                    <a:pt x="57924" y="146532"/>
                  </a:moveTo>
                  <a:lnTo>
                    <a:pt x="52768" y="144297"/>
                  </a:lnTo>
                  <a:lnTo>
                    <a:pt x="49149" y="149466"/>
                  </a:lnTo>
                  <a:lnTo>
                    <a:pt x="54457" y="152323"/>
                  </a:lnTo>
                  <a:lnTo>
                    <a:pt x="57924" y="146532"/>
                  </a:lnTo>
                  <a:close/>
                </a:path>
                <a:path w="510540" h="224789">
                  <a:moveTo>
                    <a:pt x="68795" y="139674"/>
                  </a:moveTo>
                  <a:lnTo>
                    <a:pt x="67094" y="133743"/>
                  </a:lnTo>
                  <a:lnTo>
                    <a:pt x="61937" y="134899"/>
                  </a:lnTo>
                  <a:lnTo>
                    <a:pt x="63093" y="140830"/>
                  </a:lnTo>
                  <a:lnTo>
                    <a:pt x="68795" y="139674"/>
                  </a:lnTo>
                  <a:close/>
                </a:path>
                <a:path w="510540" h="224789">
                  <a:moveTo>
                    <a:pt x="74574" y="161099"/>
                  </a:moveTo>
                  <a:lnTo>
                    <a:pt x="73418" y="155790"/>
                  </a:lnTo>
                  <a:lnTo>
                    <a:pt x="67716" y="156946"/>
                  </a:lnTo>
                  <a:lnTo>
                    <a:pt x="69951" y="162877"/>
                  </a:lnTo>
                  <a:lnTo>
                    <a:pt x="74574" y="161099"/>
                  </a:lnTo>
                  <a:close/>
                </a:path>
                <a:path w="510540" h="224789">
                  <a:moveTo>
                    <a:pt x="81661" y="178371"/>
                  </a:moveTo>
                  <a:lnTo>
                    <a:pt x="77038" y="175437"/>
                  </a:lnTo>
                  <a:lnTo>
                    <a:pt x="75831" y="178650"/>
                  </a:lnTo>
                  <a:lnTo>
                    <a:pt x="74574" y="178917"/>
                  </a:lnTo>
                  <a:lnTo>
                    <a:pt x="75730" y="181229"/>
                  </a:lnTo>
                  <a:lnTo>
                    <a:pt x="78117" y="180340"/>
                  </a:lnTo>
                  <a:lnTo>
                    <a:pt x="80505" y="181762"/>
                  </a:lnTo>
                  <a:lnTo>
                    <a:pt x="81661" y="178371"/>
                  </a:lnTo>
                  <a:close/>
                </a:path>
                <a:path w="510540" h="224789">
                  <a:moveTo>
                    <a:pt x="90817" y="156324"/>
                  </a:moveTo>
                  <a:lnTo>
                    <a:pt x="85661" y="153479"/>
                  </a:lnTo>
                  <a:lnTo>
                    <a:pt x="83972" y="159181"/>
                  </a:lnTo>
                  <a:lnTo>
                    <a:pt x="88506" y="161721"/>
                  </a:lnTo>
                  <a:lnTo>
                    <a:pt x="90817" y="156324"/>
                  </a:lnTo>
                  <a:close/>
                </a:path>
                <a:path w="510540" h="224789">
                  <a:moveTo>
                    <a:pt x="99453" y="134353"/>
                  </a:moveTo>
                  <a:lnTo>
                    <a:pt x="94830" y="132041"/>
                  </a:lnTo>
                  <a:lnTo>
                    <a:pt x="92519" y="137210"/>
                  </a:lnTo>
                  <a:lnTo>
                    <a:pt x="97142" y="140296"/>
                  </a:lnTo>
                  <a:lnTo>
                    <a:pt x="99453" y="134353"/>
                  </a:lnTo>
                  <a:close/>
                </a:path>
                <a:path w="510540" h="224789">
                  <a:moveTo>
                    <a:pt x="108775" y="112306"/>
                  </a:moveTo>
                  <a:lnTo>
                    <a:pt x="103606" y="109994"/>
                  </a:lnTo>
                  <a:lnTo>
                    <a:pt x="101917" y="115163"/>
                  </a:lnTo>
                  <a:lnTo>
                    <a:pt x="106540" y="118249"/>
                  </a:lnTo>
                  <a:lnTo>
                    <a:pt x="108775" y="112306"/>
                  </a:lnTo>
                  <a:close/>
                </a:path>
                <a:path w="510540" h="224789">
                  <a:moveTo>
                    <a:pt x="116852" y="115785"/>
                  </a:moveTo>
                  <a:lnTo>
                    <a:pt x="114554" y="110617"/>
                  </a:lnTo>
                  <a:lnTo>
                    <a:pt x="109931" y="111772"/>
                  </a:lnTo>
                  <a:lnTo>
                    <a:pt x="111696" y="117703"/>
                  </a:lnTo>
                  <a:lnTo>
                    <a:pt x="116852" y="115785"/>
                  </a:lnTo>
                  <a:close/>
                </a:path>
                <a:path w="510540" h="224789">
                  <a:moveTo>
                    <a:pt x="124866" y="137744"/>
                  </a:moveTo>
                  <a:lnTo>
                    <a:pt x="122555" y="132588"/>
                  </a:lnTo>
                  <a:lnTo>
                    <a:pt x="117398" y="133743"/>
                  </a:lnTo>
                  <a:lnTo>
                    <a:pt x="119710" y="139674"/>
                  </a:lnTo>
                  <a:lnTo>
                    <a:pt x="124866" y="137744"/>
                  </a:lnTo>
                  <a:close/>
                </a:path>
                <a:path w="510540" h="224789">
                  <a:moveTo>
                    <a:pt x="132499" y="159791"/>
                  </a:moveTo>
                  <a:lnTo>
                    <a:pt x="130797" y="154635"/>
                  </a:lnTo>
                  <a:lnTo>
                    <a:pt x="124866" y="155790"/>
                  </a:lnTo>
                  <a:lnTo>
                    <a:pt x="127330" y="161099"/>
                  </a:lnTo>
                  <a:lnTo>
                    <a:pt x="132499" y="159791"/>
                  </a:lnTo>
                  <a:close/>
                </a:path>
                <a:path w="510540" h="224789">
                  <a:moveTo>
                    <a:pt x="139966" y="181762"/>
                  </a:moveTo>
                  <a:lnTo>
                    <a:pt x="138277" y="176060"/>
                  </a:lnTo>
                  <a:lnTo>
                    <a:pt x="133108" y="177749"/>
                  </a:lnTo>
                  <a:lnTo>
                    <a:pt x="134810" y="183146"/>
                  </a:lnTo>
                  <a:lnTo>
                    <a:pt x="139966" y="181762"/>
                  </a:lnTo>
                  <a:close/>
                </a:path>
                <a:path w="510540" h="224789">
                  <a:moveTo>
                    <a:pt x="147434" y="181762"/>
                  </a:moveTo>
                  <a:lnTo>
                    <a:pt x="142278" y="180073"/>
                  </a:lnTo>
                  <a:lnTo>
                    <a:pt x="140512" y="186004"/>
                  </a:lnTo>
                  <a:lnTo>
                    <a:pt x="145669" y="187159"/>
                  </a:lnTo>
                  <a:lnTo>
                    <a:pt x="147434" y="181762"/>
                  </a:lnTo>
                  <a:close/>
                </a:path>
                <a:path w="510540" h="224789">
                  <a:moveTo>
                    <a:pt x="154533" y="159791"/>
                  </a:moveTo>
                  <a:lnTo>
                    <a:pt x="149136" y="158635"/>
                  </a:lnTo>
                  <a:lnTo>
                    <a:pt x="147434" y="163957"/>
                  </a:lnTo>
                  <a:lnTo>
                    <a:pt x="152222" y="165112"/>
                  </a:lnTo>
                  <a:lnTo>
                    <a:pt x="154533" y="159791"/>
                  </a:lnTo>
                  <a:close/>
                </a:path>
                <a:path w="510540" h="224789">
                  <a:moveTo>
                    <a:pt x="161925" y="177749"/>
                  </a:moveTo>
                  <a:lnTo>
                    <a:pt x="160223" y="172046"/>
                  </a:lnTo>
                  <a:lnTo>
                    <a:pt x="154533" y="173748"/>
                  </a:lnTo>
                  <a:lnTo>
                    <a:pt x="156756" y="178917"/>
                  </a:lnTo>
                  <a:lnTo>
                    <a:pt x="161925" y="177749"/>
                  </a:lnTo>
                  <a:close/>
                </a:path>
                <a:path w="510540" h="224789">
                  <a:moveTo>
                    <a:pt x="169392" y="199796"/>
                  </a:moveTo>
                  <a:lnTo>
                    <a:pt x="167703" y="194017"/>
                  </a:lnTo>
                  <a:lnTo>
                    <a:pt x="161925" y="195173"/>
                  </a:lnTo>
                  <a:lnTo>
                    <a:pt x="164236" y="200952"/>
                  </a:lnTo>
                  <a:lnTo>
                    <a:pt x="169392" y="199796"/>
                  </a:lnTo>
                  <a:close/>
                </a:path>
                <a:path w="510540" h="224789">
                  <a:moveTo>
                    <a:pt x="177101" y="221234"/>
                  </a:moveTo>
                  <a:lnTo>
                    <a:pt x="175171" y="216065"/>
                  </a:lnTo>
                  <a:lnTo>
                    <a:pt x="169392" y="217220"/>
                  </a:lnTo>
                  <a:lnTo>
                    <a:pt x="171704" y="222923"/>
                  </a:lnTo>
                  <a:lnTo>
                    <a:pt x="177101" y="221234"/>
                  </a:lnTo>
                  <a:close/>
                </a:path>
                <a:path w="510540" h="224789">
                  <a:moveTo>
                    <a:pt x="186258" y="219456"/>
                  </a:moveTo>
                  <a:lnTo>
                    <a:pt x="180492" y="216611"/>
                  </a:lnTo>
                  <a:lnTo>
                    <a:pt x="178790" y="221767"/>
                  </a:lnTo>
                  <a:lnTo>
                    <a:pt x="183337" y="224624"/>
                  </a:lnTo>
                  <a:lnTo>
                    <a:pt x="186258" y="219456"/>
                  </a:lnTo>
                  <a:close/>
                </a:path>
                <a:path w="510540" h="224789">
                  <a:moveTo>
                    <a:pt x="195427" y="197485"/>
                  </a:moveTo>
                  <a:lnTo>
                    <a:pt x="190804" y="194640"/>
                  </a:lnTo>
                  <a:lnTo>
                    <a:pt x="187960" y="200342"/>
                  </a:lnTo>
                  <a:lnTo>
                    <a:pt x="193116" y="202653"/>
                  </a:lnTo>
                  <a:lnTo>
                    <a:pt x="195427" y="197485"/>
                  </a:lnTo>
                  <a:close/>
                </a:path>
                <a:path w="510540" h="224789">
                  <a:moveTo>
                    <a:pt x="205371" y="175437"/>
                  </a:moveTo>
                  <a:lnTo>
                    <a:pt x="200596" y="172593"/>
                  </a:lnTo>
                  <a:lnTo>
                    <a:pt x="197739" y="178371"/>
                  </a:lnTo>
                  <a:lnTo>
                    <a:pt x="203669" y="181229"/>
                  </a:lnTo>
                  <a:lnTo>
                    <a:pt x="205371" y="175437"/>
                  </a:lnTo>
                  <a:close/>
                </a:path>
                <a:path w="510540" h="224789">
                  <a:moveTo>
                    <a:pt x="215150" y="153479"/>
                  </a:moveTo>
                  <a:lnTo>
                    <a:pt x="209994" y="151155"/>
                  </a:lnTo>
                  <a:lnTo>
                    <a:pt x="208216" y="156324"/>
                  </a:lnTo>
                  <a:lnTo>
                    <a:pt x="212839" y="159181"/>
                  </a:lnTo>
                  <a:lnTo>
                    <a:pt x="215150" y="153479"/>
                  </a:lnTo>
                  <a:close/>
                </a:path>
                <a:path w="510540" h="224789">
                  <a:moveTo>
                    <a:pt x="224853" y="132041"/>
                  </a:moveTo>
                  <a:lnTo>
                    <a:pt x="219697" y="129197"/>
                  </a:lnTo>
                  <a:lnTo>
                    <a:pt x="217385" y="134353"/>
                  </a:lnTo>
                  <a:lnTo>
                    <a:pt x="222542" y="137210"/>
                  </a:lnTo>
                  <a:lnTo>
                    <a:pt x="224853" y="132041"/>
                  </a:lnTo>
                  <a:close/>
                </a:path>
                <a:path w="510540" h="224789">
                  <a:moveTo>
                    <a:pt x="235407" y="122250"/>
                  </a:moveTo>
                  <a:lnTo>
                    <a:pt x="233095" y="116547"/>
                  </a:lnTo>
                  <a:lnTo>
                    <a:pt x="227939" y="119405"/>
                  </a:lnTo>
                  <a:lnTo>
                    <a:pt x="231406" y="125107"/>
                  </a:lnTo>
                  <a:lnTo>
                    <a:pt x="235407" y="122250"/>
                  </a:lnTo>
                  <a:close/>
                </a:path>
                <a:path w="510540" h="224789">
                  <a:moveTo>
                    <a:pt x="248577" y="144297"/>
                  </a:moveTo>
                  <a:lnTo>
                    <a:pt x="245732" y="138366"/>
                  </a:lnTo>
                  <a:lnTo>
                    <a:pt x="241109" y="141376"/>
                  </a:lnTo>
                  <a:lnTo>
                    <a:pt x="243420" y="146532"/>
                  </a:lnTo>
                  <a:lnTo>
                    <a:pt x="248577" y="144297"/>
                  </a:lnTo>
                  <a:close/>
                </a:path>
                <a:path w="510540" h="224789">
                  <a:moveTo>
                    <a:pt x="260210" y="155790"/>
                  </a:moveTo>
                  <a:lnTo>
                    <a:pt x="255676" y="154635"/>
                  </a:lnTo>
                  <a:lnTo>
                    <a:pt x="253365" y="159791"/>
                  </a:lnTo>
                  <a:lnTo>
                    <a:pt x="259054" y="161099"/>
                  </a:lnTo>
                  <a:lnTo>
                    <a:pt x="260210" y="155790"/>
                  </a:lnTo>
                  <a:close/>
                </a:path>
                <a:path w="510540" h="224789">
                  <a:moveTo>
                    <a:pt x="267690" y="133743"/>
                  </a:moveTo>
                  <a:lnTo>
                    <a:pt x="262521" y="132588"/>
                  </a:lnTo>
                  <a:lnTo>
                    <a:pt x="260832" y="137744"/>
                  </a:lnTo>
                  <a:lnTo>
                    <a:pt x="265988" y="139674"/>
                  </a:lnTo>
                  <a:lnTo>
                    <a:pt x="267690" y="133743"/>
                  </a:lnTo>
                  <a:close/>
                </a:path>
                <a:path w="510540" h="224789">
                  <a:moveTo>
                    <a:pt x="275158" y="111772"/>
                  </a:moveTo>
                  <a:lnTo>
                    <a:pt x="270002" y="110617"/>
                  </a:lnTo>
                  <a:lnTo>
                    <a:pt x="267690" y="115785"/>
                  </a:lnTo>
                  <a:lnTo>
                    <a:pt x="273469" y="117703"/>
                  </a:lnTo>
                  <a:lnTo>
                    <a:pt x="275158" y="111772"/>
                  </a:lnTo>
                  <a:close/>
                </a:path>
                <a:path w="510540" h="224789">
                  <a:moveTo>
                    <a:pt x="282244" y="89725"/>
                  </a:moveTo>
                  <a:lnTo>
                    <a:pt x="277622" y="88569"/>
                  </a:lnTo>
                  <a:lnTo>
                    <a:pt x="275158" y="94500"/>
                  </a:lnTo>
                  <a:lnTo>
                    <a:pt x="281089" y="95656"/>
                  </a:lnTo>
                  <a:lnTo>
                    <a:pt x="282244" y="89725"/>
                  </a:lnTo>
                  <a:close/>
                </a:path>
                <a:path w="510540" h="224789">
                  <a:moveTo>
                    <a:pt x="289712" y="68300"/>
                  </a:moveTo>
                  <a:lnTo>
                    <a:pt x="284556" y="66598"/>
                  </a:lnTo>
                  <a:lnTo>
                    <a:pt x="282790" y="72542"/>
                  </a:lnTo>
                  <a:lnTo>
                    <a:pt x="287413" y="73698"/>
                  </a:lnTo>
                  <a:lnTo>
                    <a:pt x="289712" y="68300"/>
                  </a:lnTo>
                  <a:close/>
                </a:path>
                <a:path w="510540" h="224789">
                  <a:moveTo>
                    <a:pt x="298881" y="57962"/>
                  </a:moveTo>
                  <a:lnTo>
                    <a:pt x="295414" y="52260"/>
                  </a:lnTo>
                  <a:lnTo>
                    <a:pt x="290258" y="55118"/>
                  </a:lnTo>
                  <a:lnTo>
                    <a:pt x="294259" y="60820"/>
                  </a:lnTo>
                  <a:lnTo>
                    <a:pt x="298881" y="57962"/>
                  </a:lnTo>
                  <a:close/>
                </a:path>
                <a:path w="510540" h="224789">
                  <a:moveTo>
                    <a:pt x="312826" y="80010"/>
                  </a:moveTo>
                  <a:lnTo>
                    <a:pt x="309981" y="74231"/>
                  </a:lnTo>
                  <a:lnTo>
                    <a:pt x="304812" y="77089"/>
                  </a:lnTo>
                  <a:lnTo>
                    <a:pt x="308825" y="82867"/>
                  </a:lnTo>
                  <a:lnTo>
                    <a:pt x="312826" y="80010"/>
                  </a:lnTo>
                  <a:close/>
                </a:path>
                <a:path w="510540" h="224789">
                  <a:moveTo>
                    <a:pt x="319138" y="65443"/>
                  </a:moveTo>
                  <a:lnTo>
                    <a:pt x="313982" y="64287"/>
                  </a:lnTo>
                  <a:lnTo>
                    <a:pt x="312293" y="69456"/>
                  </a:lnTo>
                  <a:lnTo>
                    <a:pt x="317995" y="70612"/>
                  </a:lnTo>
                  <a:lnTo>
                    <a:pt x="319138" y="65443"/>
                  </a:lnTo>
                  <a:close/>
                </a:path>
                <a:path w="510540" h="224789">
                  <a:moveTo>
                    <a:pt x="323151" y="43395"/>
                  </a:moveTo>
                  <a:lnTo>
                    <a:pt x="317995" y="42316"/>
                  </a:lnTo>
                  <a:lnTo>
                    <a:pt x="316293" y="47485"/>
                  </a:lnTo>
                  <a:lnTo>
                    <a:pt x="321995" y="49187"/>
                  </a:lnTo>
                  <a:lnTo>
                    <a:pt x="323151" y="43395"/>
                  </a:lnTo>
                  <a:close/>
                </a:path>
                <a:path w="510540" h="224789">
                  <a:moveTo>
                    <a:pt x="327380" y="21424"/>
                  </a:moveTo>
                  <a:lnTo>
                    <a:pt x="321995" y="20269"/>
                  </a:lnTo>
                  <a:lnTo>
                    <a:pt x="320840" y="25438"/>
                  </a:lnTo>
                  <a:lnTo>
                    <a:pt x="326237" y="27368"/>
                  </a:lnTo>
                  <a:lnTo>
                    <a:pt x="327380" y="21424"/>
                  </a:lnTo>
                  <a:close/>
                </a:path>
                <a:path w="510540" h="224789">
                  <a:moveTo>
                    <a:pt x="331393" y="1155"/>
                  </a:moveTo>
                  <a:lnTo>
                    <a:pt x="330771" y="0"/>
                  </a:lnTo>
                  <a:lnTo>
                    <a:pt x="328498" y="584"/>
                  </a:lnTo>
                  <a:lnTo>
                    <a:pt x="326237" y="0"/>
                  </a:lnTo>
                  <a:lnTo>
                    <a:pt x="324840" y="4013"/>
                  </a:lnTo>
                  <a:lnTo>
                    <a:pt x="330238" y="5321"/>
                  </a:lnTo>
                  <a:lnTo>
                    <a:pt x="330746" y="1308"/>
                  </a:lnTo>
                  <a:lnTo>
                    <a:pt x="331393" y="1155"/>
                  </a:lnTo>
                  <a:close/>
                </a:path>
                <a:path w="510540" h="224789">
                  <a:moveTo>
                    <a:pt x="338251" y="23126"/>
                  </a:moveTo>
                  <a:lnTo>
                    <a:pt x="336550" y="17424"/>
                  </a:lnTo>
                  <a:lnTo>
                    <a:pt x="330771" y="19113"/>
                  </a:lnTo>
                  <a:lnTo>
                    <a:pt x="333082" y="24282"/>
                  </a:lnTo>
                  <a:lnTo>
                    <a:pt x="338251" y="23126"/>
                  </a:lnTo>
                  <a:close/>
                </a:path>
                <a:path w="510540" h="224789">
                  <a:moveTo>
                    <a:pt x="344563" y="45173"/>
                  </a:moveTo>
                  <a:lnTo>
                    <a:pt x="343408" y="39395"/>
                  </a:lnTo>
                  <a:lnTo>
                    <a:pt x="337705" y="40551"/>
                  </a:lnTo>
                  <a:lnTo>
                    <a:pt x="340017" y="46329"/>
                  </a:lnTo>
                  <a:lnTo>
                    <a:pt x="344563" y="45173"/>
                  </a:lnTo>
                  <a:close/>
                </a:path>
                <a:path w="510540" h="224789">
                  <a:moveTo>
                    <a:pt x="351650" y="66598"/>
                  </a:moveTo>
                  <a:lnTo>
                    <a:pt x="349186" y="61442"/>
                  </a:lnTo>
                  <a:lnTo>
                    <a:pt x="344563" y="62598"/>
                  </a:lnTo>
                  <a:lnTo>
                    <a:pt x="345719" y="68300"/>
                  </a:lnTo>
                  <a:lnTo>
                    <a:pt x="351650" y="66598"/>
                  </a:lnTo>
                  <a:close/>
                </a:path>
                <a:path w="510540" h="224789">
                  <a:moveTo>
                    <a:pt x="357962" y="88569"/>
                  </a:moveTo>
                  <a:lnTo>
                    <a:pt x="356273" y="83400"/>
                  </a:lnTo>
                  <a:lnTo>
                    <a:pt x="351116" y="84556"/>
                  </a:lnTo>
                  <a:lnTo>
                    <a:pt x="352806" y="89725"/>
                  </a:lnTo>
                  <a:lnTo>
                    <a:pt x="357962" y="88569"/>
                  </a:lnTo>
                  <a:close/>
                </a:path>
                <a:path w="510540" h="224789">
                  <a:moveTo>
                    <a:pt x="364820" y="110617"/>
                  </a:moveTo>
                  <a:lnTo>
                    <a:pt x="363131" y="104838"/>
                  </a:lnTo>
                  <a:lnTo>
                    <a:pt x="357962" y="106603"/>
                  </a:lnTo>
                  <a:lnTo>
                    <a:pt x="359117" y="111772"/>
                  </a:lnTo>
                  <a:lnTo>
                    <a:pt x="364820" y="110617"/>
                  </a:lnTo>
                  <a:close/>
                </a:path>
                <a:path w="510540" h="224789">
                  <a:moveTo>
                    <a:pt x="371144" y="132588"/>
                  </a:moveTo>
                  <a:lnTo>
                    <a:pt x="369443" y="126885"/>
                  </a:lnTo>
                  <a:lnTo>
                    <a:pt x="364820" y="128574"/>
                  </a:lnTo>
                  <a:lnTo>
                    <a:pt x="365975" y="133743"/>
                  </a:lnTo>
                  <a:lnTo>
                    <a:pt x="371144" y="132588"/>
                  </a:lnTo>
                  <a:close/>
                </a:path>
                <a:path w="510540" h="224789">
                  <a:moveTo>
                    <a:pt x="377685" y="154635"/>
                  </a:moveTo>
                  <a:lnTo>
                    <a:pt x="376529" y="148844"/>
                  </a:lnTo>
                  <a:lnTo>
                    <a:pt x="370598" y="149999"/>
                  </a:lnTo>
                  <a:lnTo>
                    <a:pt x="372910" y="155790"/>
                  </a:lnTo>
                  <a:lnTo>
                    <a:pt x="377685" y="154635"/>
                  </a:lnTo>
                  <a:close/>
                </a:path>
                <a:path w="510540" h="224789">
                  <a:moveTo>
                    <a:pt x="384009" y="133743"/>
                  </a:moveTo>
                  <a:lnTo>
                    <a:pt x="378231" y="132588"/>
                  </a:lnTo>
                  <a:lnTo>
                    <a:pt x="377075" y="137744"/>
                  </a:lnTo>
                  <a:lnTo>
                    <a:pt x="381698" y="139674"/>
                  </a:lnTo>
                  <a:lnTo>
                    <a:pt x="384009" y="133743"/>
                  </a:lnTo>
                  <a:close/>
                </a:path>
                <a:path w="510540" h="224789">
                  <a:moveTo>
                    <a:pt x="389166" y="111772"/>
                  </a:moveTo>
                  <a:lnTo>
                    <a:pt x="384009" y="110617"/>
                  </a:lnTo>
                  <a:lnTo>
                    <a:pt x="382231" y="115785"/>
                  </a:lnTo>
                  <a:lnTo>
                    <a:pt x="388010" y="117703"/>
                  </a:lnTo>
                  <a:lnTo>
                    <a:pt x="389166" y="111772"/>
                  </a:lnTo>
                  <a:close/>
                </a:path>
                <a:path w="510540" h="224789">
                  <a:moveTo>
                    <a:pt x="394868" y="89725"/>
                  </a:moveTo>
                  <a:lnTo>
                    <a:pt x="389166" y="88569"/>
                  </a:lnTo>
                  <a:lnTo>
                    <a:pt x="388010" y="94500"/>
                  </a:lnTo>
                  <a:lnTo>
                    <a:pt x="393712" y="95656"/>
                  </a:lnTo>
                  <a:lnTo>
                    <a:pt x="394868" y="89725"/>
                  </a:lnTo>
                  <a:close/>
                </a:path>
                <a:path w="510540" h="224789">
                  <a:moveTo>
                    <a:pt x="401955" y="80010"/>
                  </a:moveTo>
                  <a:lnTo>
                    <a:pt x="398868" y="74231"/>
                  </a:lnTo>
                  <a:lnTo>
                    <a:pt x="394322" y="77089"/>
                  </a:lnTo>
                  <a:lnTo>
                    <a:pt x="396557" y="82867"/>
                  </a:lnTo>
                  <a:lnTo>
                    <a:pt x="401955" y="80010"/>
                  </a:lnTo>
                  <a:close/>
                </a:path>
                <a:path w="510540" h="224789">
                  <a:moveTo>
                    <a:pt x="412280" y="101981"/>
                  </a:moveTo>
                  <a:lnTo>
                    <a:pt x="409422" y="96278"/>
                  </a:lnTo>
                  <a:lnTo>
                    <a:pt x="404266" y="99136"/>
                  </a:lnTo>
                  <a:lnTo>
                    <a:pt x="406501" y="104292"/>
                  </a:lnTo>
                  <a:lnTo>
                    <a:pt x="412280" y="101981"/>
                  </a:lnTo>
                  <a:close/>
                </a:path>
                <a:path w="510540" h="224789">
                  <a:moveTo>
                    <a:pt x="421436" y="123405"/>
                  </a:moveTo>
                  <a:lnTo>
                    <a:pt x="419138" y="118249"/>
                  </a:lnTo>
                  <a:lnTo>
                    <a:pt x="414591" y="121094"/>
                  </a:lnTo>
                  <a:lnTo>
                    <a:pt x="416902" y="126263"/>
                  </a:lnTo>
                  <a:lnTo>
                    <a:pt x="421436" y="123405"/>
                  </a:lnTo>
                  <a:close/>
                </a:path>
                <a:path w="510540" h="224789">
                  <a:moveTo>
                    <a:pt x="428523" y="117703"/>
                  </a:moveTo>
                  <a:lnTo>
                    <a:pt x="423138" y="115785"/>
                  </a:lnTo>
                  <a:lnTo>
                    <a:pt x="421436" y="121716"/>
                  </a:lnTo>
                  <a:lnTo>
                    <a:pt x="427380" y="122872"/>
                  </a:lnTo>
                  <a:lnTo>
                    <a:pt x="428523" y="117703"/>
                  </a:lnTo>
                  <a:close/>
                </a:path>
                <a:path w="510540" h="224789">
                  <a:moveTo>
                    <a:pt x="432536" y="95656"/>
                  </a:moveTo>
                  <a:lnTo>
                    <a:pt x="427380" y="94500"/>
                  </a:lnTo>
                  <a:lnTo>
                    <a:pt x="426834" y="99669"/>
                  </a:lnTo>
                  <a:lnTo>
                    <a:pt x="431380" y="100825"/>
                  </a:lnTo>
                  <a:lnTo>
                    <a:pt x="432536" y="95656"/>
                  </a:lnTo>
                  <a:close/>
                </a:path>
                <a:path w="510540" h="224789">
                  <a:moveTo>
                    <a:pt x="436537" y="73698"/>
                  </a:moveTo>
                  <a:lnTo>
                    <a:pt x="431380" y="72542"/>
                  </a:lnTo>
                  <a:lnTo>
                    <a:pt x="430834" y="77698"/>
                  </a:lnTo>
                  <a:lnTo>
                    <a:pt x="436003" y="79400"/>
                  </a:lnTo>
                  <a:lnTo>
                    <a:pt x="436537" y="73698"/>
                  </a:lnTo>
                  <a:close/>
                </a:path>
                <a:path w="510540" h="224789">
                  <a:moveTo>
                    <a:pt x="440550" y="51650"/>
                  </a:moveTo>
                  <a:lnTo>
                    <a:pt x="436003" y="50495"/>
                  </a:lnTo>
                  <a:lnTo>
                    <a:pt x="434848" y="55651"/>
                  </a:lnTo>
                  <a:lnTo>
                    <a:pt x="440004" y="57429"/>
                  </a:lnTo>
                  <a:lnTo>
                    <a:pt x="440550" y="51650"/>
                  </a:lnTo>
                  <a:close/>
                </a:path>
                <a:path w="510540" h="224789">
                  <a:moveTo>
                    <a:pt x="445706" y="30213"/>
                  </a:moveTo>
                  <a:lnTo>
                    <a:pt x="440004" y="28524"/>
                  </a:lnTo>
                  <a:lnTo>
                    <a:pt x="438848" y="34226"/>
                  </a:lnTo>
                  <a:lnTo>
                    <a:pt x="444017" y="35382"/>
                  </a:lnTo>
                  <a:lnTo>
                    <a:pt x="445706" y="30213"/>
                  </a:lnTo>
                  <a:close/>
                </a:path>
                <a:path w="510540" h="224789">
                  <a:moveTo>
                    <a:pt x="455104" y="44018"/>
                  </a:moveTo>
                  <a:lnTo>
                    <a:pt x="452793" y="38849"/>
                  </a:lnTo>
                  <a:lnTo>
                    <a:pt x="447484" y="41160"/>
                  </a:lnTo>
                  <a:lnTo>
                    <a:pt x="450481" y="46863"/>
                  </a:lnTo>
                  <a:lnTo>
                    <a:pt x="455104" y="44018"/>
                  </a:lnTo>
                  <a:close/>
                </a:path>
                <a:path w="510540" h="224789">
                  <a:moveTo>
                    <a:pt x="466039" y="65989"/>
                  </a:moveTo>
                  <a:lnTo>
                    <a:pt x="463727" y="60820"/>
                  </a:lnTo>
                  <a:lnTo>
                    <a:pt x="457962" y="63131"/>
                  </a:lnTo>
                  <a:lnTo>
                    <a:pt x="460806" y="68910"/>
                  </a:lnTo>
                  <a:lnTo>
                    <a:pt x="466039" y="65989"/>
                  </a:lnTo>
                  <a:close/>
                </a:path>
                <a:path w="510540" h="224789">
                  <a:moveTo>
                    <a:pt x="471208" y="47485"/>
                  </a:moveTo>
                  <a:lnTo>
                    <a:pt x="465429" y="46329"/>
                  </a:lnTo>
                  <a:lnTo>
                    <a:pt x="464883" y="51650"/>
                  </a:lnTo>
                  <a:lnTo>
                    <a:pt x="469430" y="53416"/>
                  </a:lnTo>
                  <a:lnTo>
                    <a:pt x="471208" y="47485"/>
                  </a:lnTo>
                  <a:close/>
                </a:path>
                <a:path w="510540" h="224789">
                  <a:moveTo>
                    <a:pt x="475983" y="25438"/>
                  </a:moveTo>
                  <a:lnTo>
                    <a:pt x="471208" y="24282"/>
                  </a:lnTo>
                  <a:lnTo>
                    <a:pt x="469430" y="30213"/>
                  </a:lnTo>
                  <a:lnTo>
                    <a:pt x="475361" y="31369"/>
                  </a:lnTo>
                  <a:lnTo>
                    <a:pt x="475983" y="25438"/>
                  </a:lnTo>
                  <a:close/>
                </a:path>
                <a:path w="510540" h="224789">
                  <a:moveTo>
                    <a:pt x="480529" y="4013"/>
                  </a:moveTo>
                  <a:lnTo>
                    <a:pt x="475983" y="2311"/>
                  </a:lnTo>
                  <a:lnTo>
                    <a:pt x="474599" y="8255"/>
                  </a:lnTo>
                  <a:lnTo>
                    <a:pt x="479983" y="9410"/>
                  </a:lnTo>
                  <a:lnTo>
                    <a:pt x="480529" y="4013"/>
                  </a:lnTo>
                  <a:close/>
                </a:path>
                <a:path w="510540" h="224789">
                  <a:moveTo>
                    <a:pt x="487997" y="12255"/>
                  </a:moveTo>
                  <a:lnTo>
                    <a:pt x="486308" y="6477"/>
                  </a:lnTo>
                  <a:lnTo>
                    <a:pt x="481139" y="8255"/>
                  </a:lnTo>
                  <a:lnTo>
                    <a:pt x="483374" y="13411"/>
                  </a:lnTo>
                  <a:lnTo>
                    <a:pt x="487997" y="12255"/>
                  </a:lnTo>
                  <a:close/>
                </a:path>
                <a:path w="510540" h="224789">
                  <a:moveTo>
                    <a:pt x="497166" y="34226"/>
                  </a:moveTo>
                  <a:lnTo>
                    <a:pt x="494855" y="28524"/>
                  </a:lnTo>
                  <a:lnTo>
                    <a:pt x="489699" y="30213"/>
                  </a:lnTo>
                  <a:lnTo>
                    <a:pt x="491464" y="35382"/>
                  </a:lnTo>
                  <a:lnTo>
                    <a:pt x="497166" y="34226"/>
                  </a:lnTo>
                  <a:close/>
                </a:path>
                <a:path w="510540" h="224789">
                  <a:moveTo>
                    <a:pt x="504786" y="42316"/>
                  </a:moveTo>
                  <a:lnTo>
                    <a:pt x="498856" y="40551"/>
                  </a:lnTo>
                  <a:lnTo>
                    <a:pt x="497776" y="46329"/>
                  </a:lnTo>
                  <a:lnTo>
                    <a:pt x="503707" y="47485"/>
                  </a:lnTo>
                  <a:lnTo>
                    <a:pt x="504786" y="42316"/>
                  </a:lnTo>
                  <a:close/>
                </a:path>
                <a:path w="510540" h="224789">
                  <a:moveTo>
                    <a:pt x="509955" y="20269"/>
                  </a:moveTo>
                  <a:lnTo>
                    <a:pt x="505409" y="19113"/>
                  </a:lnTo>
                  <a:lnTo>
                    <a:pt x="504253" y="24282"/>
                  </a:lnTo>
                  <a:lnTo>
                    <a:pt x="508876" y="25438"/>
                  </a:lnTo>
                  <a:lnTo>
                    <a:pt x="509955" y="20269"/>
                  </a:lnTo>
                  <a:close/>
                </a:path>
              </a:pathLst>
            </a:custGeom>
            <a:solidFill>
              <a:srgbClr val="0404F8"/>
            </a:solidFill>
          </p:spPr>
          <p:txBody>
            <a:bodyPr wrap="square" lIns="0" tIns="0" rIns="0" bIns="0" rtlCol="0"/>
            <a:lstStyle/>
            <a:p>
              <a:endParaRPr/>
            </a:p>
          </p:txBody>
        </p:sp>
        <p:sp>
          <p:nvSpPr>
            <p:cNvPr id="179" name="object 179"/>
            <p:cNvSpPr/>
            <p:nvPr/>
          </p:nvSpPr>
          <p:spPr>
            <a:xfrm>
              <a:off x="8925763" y="4712550"/>
              <a:ext cx="1469390" cy="372110"/>
            </a:xfrm>
            <a:custGeom>
              <a:avLst/>
              <a:gdLst/>
              <a:ahLst/>
              <a:cxnLst/>
              <a:rect l="l" t="t" r="r" b="b"/>
              <a:pathLst>
                <a:path w="1469390" h="372110">
                  <a:moveTo>
                    <a:pt x="6311" y="253530"/>
                  </a:moveTo>
                  <a:lnTo>
                    <a:pt x="5689" y="247751"/>
                  </a:lnTo>
                  <a:lnTo>
                    <a:pt x="0" y="248907"/>
                  </a:lnTo>
                  <a:lnTo>
                    <a:pt x="1155" y="254685"/>
                  </a:lnTo>
                  <a:lnTo>
                    <a:pt x="6311" y="253530"/>
                  </a:lnTo>
                  <a:close/>
                </a:path>
                <a:path w="1469390" h="372110">
                  <a:moveTo>
                    <a:pt x="11468" y="274955"/>
                  </a:moveTo>
                  <a:lnTo>
                    <a:pt x="9779" y="269798"/>
                  </a:lnTo>
                  <a:lnTo>
                    <a:pt x="4533" y="270954"/>
                  </a:lnTo>
                  <a:lnTo>
                    <a:pt x="5689" y="276656"/>
                  </a:lnTo>
                  <a:lnTo>
                    <a:pt x="11468" y="274955"/>
                  </a:lnTo>
                  <a:close/>
                </a:path>
                <a:path w="1469390" h="372110">
                  <a:moveTo>
                    <a:pt x="15633" y="296926"/>
                  </a:moveTo>
                  <a:lnTo>
                    <a:pt x="14554" y="291757"/>
                  </a:lnTo>
                  <a:lnTo>
                    <a:pt x="9156" y="292912"/>
                  </a:lnTo>
                  <a:lnTo>
                    <a:pt x="10312" y="298704"/>
                  </a:lnTo>
                  <a:lnTo>
                    <a:pt x="15633" y="296926"/>
                  </a:lnTo>
                  <a:close/>
                </a:path>
                <a:path w="1469390" h="372110">
                  <a:moveTo>
                    <a:pt x="20256" y="318973"/>
                  </a:moveTo>
                  <a:lnTo>
                    <a:pt x="18554" y="313804"/>
                  </a:lnTo>
                  <a:lnTo>
                    <a:pt x="13398" y="314960"/>
                  </a:lnTo>
                  <a:lnTo>
                    <a:pt x="14554" y="320128"/>
                  </a:lnTo>
                  <a:lnTo>
                    <a:pt x="20256" y="318973"/>
                  </a:lnTo>
                  <a:close/>
                </a:path>
                <a:path w="1469390" h="372110">
                  <a:moveTo>
                    <a:pt x="24257" y="340944"/>
                  </a:moveTo>
                  <a:lnTo>
                    <a:pt x="23723" y="335241"/>
                  </a:lnTo>
                  <a:lnTo>
                    <a:pt x="17945" y="336931"/>
                  </a:lnTo>
                  <a:lnTo>
                    <a:pt x="19710" y="342099"/>
                  </a:lnTo>
                  <a:lnTo>
                    <a:pt x="24257" y="340944"/>
                  </a:lnTo>
                  <a:close/>
                </a:path>
                <a:path w="1469390" h="372110">
                  <a:moveTo>
                    <a:pt x="28879" y="362991"/>
                  </a:moveTo>
                  <a:lnTo>
                    <a:pt x="27724" y="357200"/>
                  </a:lnTo>
                  <a:lnTo>
                    <a:pt x="21945" y="358978"/>
                  </a:lnTo>
                  <a:lnTo>
                    <a:pt x="23723" y="364147"/>
                  </a:lnTo>
                  <a:lnTo>
                    <a:pt x="28879" y="362991"/>
                  </a:lnTo>
                  <a:close/>
                </a:path>
                <a:path w="1469390" h="372110">
                  <a:moveTo>
                    <a:pt x="35737" y="365836"/>
                  </a:moveTo>
                  <a:lnTo>
                    <a:pt x="31191" y="363524"/>
                  </a:lnTo>
                  <a:lnTo>
                    <a:pt x="28270" y="368693"/>
                  </a:lnTo>
                  <a:lnTo>
                    <a:pt x="32893" y="371779"/>
                  </a:lnTo>
                  <a:lnTo>
                    <a:pt x="35737" y="365836"/>
                  </a:lnTo>
                  <a:close/>
                </a:path>
                <a:path w="1469390" h="372110">
                  <a:moveTo>
                    <a:pt x="46291" y="344411"/>
                  </a:moveTo>
                  <a:lnTo>
                    <a:pt x="41668" y="341553"/>
                  </a:lnTo>
                  <a:lnTo>
                    <a:pt x="38823" y="346722"/>
                  </a:lnTo>
                  <a:lnTo>
                    <a:pt x="43980" y="349808"/>
                  </a:lnTo>
                  <a:lnTo>
                    <a:pt x="46291" y="344411"/>
                  </a:lnTo>
                  <a:close/>
                </a:path>
                <a:path w="1469390" h="372110">
                  <a:moveTo>
                    <a:pt x="57150" y="322440"/>
                  </a:moveTo>
                  <a:lnTo>
                    <a:pt x="52603" y="319506"/>
                  </a:lnTo>
                  <a:lnTo>
                    <a:pt x="49682" y="325297"/>
                  </a:lnTo>
                  <a:lnTo>
                    <a:pt x="54305" y="327761"/>
                  </a:lnTo>
                  <a:lnTo>
                    <a:pt x="57150" y="322440"/>
                  </a:lnTo>
                  <a:close/>
                </a:path>
                <a:path w="1469390" h="372110">
                  <a:moveTo>
                    <a:pt x="67703" y="300393"/>
                  </a:moveTo>
                  <a:lnTo>
                    <a:pt x="62318" y="297548"/>
                  </a:lnTo>
                  <a:lnTo>
                    <a:pt x="60007" y="303250"/>
                  </a:lnTo>
                  <a:lnTo>
                    <a:pt x="64782" y="305790"/>
                  </a:lnTo>
                  <a:lnTo>
                    <a:pt x="67703" y="300393"/>
                  </a:lnTo>
                  <a:close/>
                </a:path>
                <a:path w="1469390" h="372110">
                  <a:moveTo>
                    <a:pt x="79184" y="299237"/>
                  </a:moveTo>
                  <a:lnTo>
                    <a:pt x="75717" y="293535"/>
                  </a:lnTo>
                  <a:lnTo>
                    <a:pt x="71716" y="296392"/>
                  </a:lnTo>
                  <a:lnTo>
                    <a:pt x="75184" y="301548"/>
                  </a:lnTo>
                  <a:lnTo>
                    <a:pt x="79184" y="299237"/>
                  </a:lnTo>
                  <a:close/>
                </a:path>
                <a:path w="1469390" h="372110">
                  <a:moveTo>
                    <a:pt x="93129" y="320662"/>
                  </a:moveTo>
                  <a:lnTo>
                    <a:pt x="89662" y="315506"/>
                  </a:lnTo>
                  <a:lnTo>
                    <a:pt x="84886" y="318350"/>
                  </a:lnTo>
                  <a:lnTo>
                    <a:pt x="88506" y="323519"/>
                  </a:lnTo>
                  <a:lnTo>
                    <a:pt x="93129" y="320662"/>
                  </a:lnTo>
                  <a:close/>
                </a:path>
                <a:path w="1469390" h="372110">
                  <a:moveTo>
                    <a:pt x="104609" y="319506"/>
                  </a:moveTo>
                  <a:lnTo>
                    <a:pt x="99987" y="316661"/>
                  </a:lnTo>
                  <a:lnTo>
                    <a:pt x="97129" y="322440"/>
                  </a:lnTo>
                  <a:lnTo>
                    <a:pt x="101752" y="325297"/>
                  </a:lnTo>
                  <a:lnTo>
                    <a:pt x="104609" y="319506"/>
                  </a:lnTo>
                  <a:close/>
                </a:path>
                <a:path w="1469390" h="372110">
                  <a:moveTo>
                    <a:pt x="115074" y="297548"/>
                  </a:moveTo>
                  <a:lnTo>
                    <a:pt x="109766" y="295224"/>
                  </a:lnTo>
                  <a:lnTo>
                    <a:pt x="107454" y="300393"/>
                  </a:lnTo>
                  <a:lnTo>
                    <a:pt x="112077" y="303250"/>
                  </a:lnTo>
                  <a:lnTo>
                    <a:pt x="115074" y="297548"/>
                  </a:lnTo>
                  <a:close/>
                </a:path>
                <a:path w="1469390" h="372110">
                  <a:moveTo>
                    <a:pt x="125399" y="276110"/>
                  </a:moveTo>
                  <a:lnTo>
                    <a:pt x="120243" y="273265"/>
                  </a:lnTo>
                  <a:lnTo>
                    <a:pt x="118008" y="278422"/>
                  </a:lnTo>
                  <a:lnTo>
                    <a:pt x="123164" y="281279"/>
                  </a:lnTo>
                  <a:lnTo>
                    <a:pt x="125399" y="276110"/>
                  </a:lnTo>
                  <a:close/>
                </a:path>
                <a:path w="1469390" h="372110">
                  <a:moveTo>
                    <a:pt x="135191" y="254063"/>
                  </a:moveTo>
                  <a:lnTo>
                    <a:pt x="130568" y="251218"/>
                  </a:lnTo>
                  <a:lnTo>
                    <a:pt x="127711" y="256374"/>
                  </a:lnTo>
                  <a:lnTo>
                    <a:pt x="133489" y="259232"/>
                  </a:lnTo>
                  <a:lnTo>
                    <a:pt x="135191" y="254063"/>
                  </a:lnTo>
                  <a:close/>
                </a:path>
                <a:path w="1469390" h="372110">
                  <a:moveTo>
                    <a:pt x="146278" y="256374"/>
                  </a:moveTo>
                  <a:lnTo>
                    <a:pt x="143967" y="251218"/>
                  </a:lnTo>
                  <a:lnTo>
                    <a:pt x="138811" y="254063"/>
                  </a:lnTo>
                  <a:lnTo>
                    <a:pt x="141655" y="259232"/>
                  </a:lnTo>
                  <a:lnTo>
                    <a:pt x="146278" y="256374"/>
                  </a:lnTo>
                  <a:close/>
                </a:path>
                <a:path w="1469390" h="372110">
                  <a:moveTo>
                    <a:pt x="157759" y="278422"/>
                  </a:moveTo>
                  <a:lnTo>
                    <a:pt x="154901" y="273265"/>
                  </a:lnTo>
                  <a:lnTo>
                    <a:pt x="149745" y="276110"/>
                  </a:lnTo>
                  <a:lnTo>
                    <a:pt x="151980" y="281279"/>
                  </a:lnTo>
                  <a:lnTo>
                    <a:pt x="157759" y="278422"/>
                  </a:lnTo>
                  <a:close/>
                </a:path>
                <a:path w="1469390" h="372110">
                  <a:moveTo>
                    <a:pt x="166001" y="270954"/>
                  </a:moveTo>
                  <a:lnTo>
                    <a:pt x="160604" y="269798"/>
                  </a:lnTo>
                  <a:lnTo>
                    <a:pt x="158915" y="274955"/>
                  </a:lnTo>
                  <a:lnTo>
                    <a:pt x="163690" y="276656"/>
                  </a:lnTo>
                  <a:lnTo>
                    <a:pt x="166001" y="270954"/>
                  </a:lnTo>
                  <a:close/>
                </a:path>
                <a:path w="1469390" h="372110">
                  <a:moveTo>
                    <a:pt x="173393" y="248907"/>
                  </a:moveTo>
                  <a:lnTo>
                    <a:pt x="168236" y="247751"/>
                  </a:lnTo>
                  <a:lnTo>
                    <a:pt x="166535" y="253530"/>
                  </a:lnTo>
                  <a:lnTo>
                    <a:pt x="171157" y="254685"/>
                  </a:lnTo>
                  <a:lnTo>
                    <a:pt x="173393" y="248907"/>
                  </a:lnTo>
                  <a:close/>
                </a:path>
                <a:path w="1469390" h="372110">
                  <a:moveTo>
                    <a:pt x="180860" y="227469"/>
                  </a:moveTo>
                  <a:lnTo>
                    <a:pt x="175171" y="225780"/>
                  </a:lnTo>
                  <a:lnTo>
                    <a:pt x="174015" y="231482"/>
                  </a:lnTo>
                  <a:lnTo>
                    <a:pt x="178638" y="232638"/>
                  </a:lnTo>
                  <a:lnTo>
                    <a:pt x="180860" y="227469"/>
                  </a:lnTo>
                  <a:close/>
                </a:path>
                <a:path w="1469390" h="372110">
                  <a:moveTo>
                    <a:pt x="188569" y="210667"/>
                  </a:moveTo>
                  <a:lnTo>
                    <a:pt x="187413" y="207200"/>
                  </a:lnTo>
                  <a:lnTo>
                    <a:pt x="184708" y="208051"/>
                  </a:lnTo>
                  <a:lnTo>
                    <a:pt x="182016" y="207200"/>
                  </a:lnTo>
                  <a:lnTo>
                    <a:pt x="181483" y="209511"/>
                  </a:lnTo>
                  <a:lnTo>
                    <a:pt x="182156" y="209689"/>
                  </a:lnTo>
                  <a:lnTo>
                    <a:pt x="182638" y="212369"/>
                  </a:lnTo>
                  <a:lnTo>
                    <a:pt x="188569" y="210667"/>
                  </a:lnTo>
                  <a:close/>
                </a:path>
                <a:path w="1469390" h="372110">
                  <a:moveTo>
                    <a:pt x="195427" y="232638"/>
                  </a:moveTo>
                  <a:lnTo>
                    <a:pt x="193116" y="227469"/>
                  </a:lnTo>
                  <a:lnTo>
                    <a:pt x="188569" y="228625"/>
                  </a:lnTo>
                  <a:lnTo>
                    <a:pt x="189725" y="233794"/>
                  </a:lnTo>
                  <a:lnTo>
                    <a:pt x="195427" y="232638"/>
                  </a:lnTo>
                  <a:close/>
                </a:path>
                <a:path w="1469390" h="372110">
                  <a:moveTo>
                    <a:pt x="202285" y="254685"/>
                  </a:moveTo>
                  <a:lnTo>
                    <a:pt x="200050" y="248907"/>
                  </a:lnTo>
                  <a:lnTo>
                    <a:pt x="195427" y="250672"/>
                  </a:lnTo>
                  <a:lnTo>
                    <a:pt x="196583" y="255841"/>
                  </a:lnTo>
                  <a:lnTo>
                    <a:pt x="202285" y="254685"/>
                  </a:lnTo>
                  <a:close/>
                </a:path>
                <a:path w="1469390" h="372110">
                  <a:moveTo>
                    <a:pt x="209219" y="276656"/>
                  </a:moveTo>
                  <a:lnTo>
                    <a:pt x="206908" y="270954"/>
                  </a:lnTo>
                  <a:lnTo>
                    <a:pt x="202285" y="272643"/>
                  </a:lnTo>
                  <a:lnTo>
                    <a:pt x="203441" y="277812"/>
                  </a:lnTo>
                  <a:lnTo>
                    <a:pt x="209219" y="276656"/>
                  </a:lnTo>
                  <a:close/>
                </a:path>
                <a:path w="1469390" h="372110">
                  <a:moveTo>
                    <a:pt x="216306" y="298704"/>
                  </a:moveTo>
                  <a:lnTo>
                    <a:pt x="213995" y="292912"/>
                  </a:lnTo>
                  <a:lnTo>
                    <a:pt x="209219" y="294068"/>
                  </a:lnTo>
                  <a:lnTo>
                    <a:pt x="210375" y="299859"/>
                  </a:lnTo>
                  <a:lnTo>
                    <a:pt x="216306" y="298704"/>
                  </a:lnTo>
                  <a:close/>
                </a:path>
                <a:path w="1469390" h="372110">
                  <a:moveTo>
                    <a:pt x="222542" y="320128"/>
                  </a:moveTo>
                  <a:lnTo>
                    <a:pt x="220840" y="314960"/>
                  </a:lnTo>
                  <a:lnTo>
                    <a:pt x="216306" y="316115"/>
                  </a:lnTo>
                  <a:lnTo>
                    <a:pt x="217373" y="321818"/>
                  </a:lnTo>
                  <a:lnTo>
                    <a:pt x="222542" y="320128"/>
                  </a:lnTo>
                  <a:close/>
                </a:path>
                <a:path w="1469390" h="372110">
                  <a:moveTo>
                    <a:pt x="229476" y="306946"/>
                  </a:moveTo>
                  <a:lnTo>
                    <a:pt x="224307" y="305168"/>
                  </a:lnTo>
                  <a:lnTo>
                    <a:pt x="221996" y="310959"/>
                  </a:lnTo>
                  <a:lnTo>
                    <a:pt x="227774" y="312115"/>
                  </a:lnTo>
                  <a:lnTo>
                    <a:pt x="229476" y="306946"/>
                  </a:lnTo>
                  <a:close/>
                </a:path>
                <a:path w="1469390" h="372110">
                  <a:moveTo>
                    <a:pt x="235788" y="284899"/>
                  </a:moveTo>
                  <a:lnTo>
                    <a:pt x="231165" y="283743"/>
                  </a:lnTo>
                  <a:lnTo>
                    <a:pt x="228854" y="288912"/>
                  </a:lnTo>
                  <a:lnTo>
                    <a:pt x="234632" y="290068"/>
                  </a:lnTo>
                  <a:lnTo>
                    <a:pt x="235788" y="284899"/>
                  </a:lnTo>
                  <a:close/>
                </a:path>
                <a:path w="1469390" h="372110">
                  <a:moveTo>
                    <a:pt x="242874" y="262928"/>
                  </a:moveTo>
                  <a:lnTo>
                    <a:pt x="237718" y="261772"/>
                  </a:lnTo>
                  <a:lnTo>
                    <a:pt x="235788" y="266941"/>
                  </a:lnTo>
                  <a:lnTo>
                    <a:pt x="241109" y="268643"/>
                  </a:lnTo>
                  <a:lnTo>
                    <a:pt x="242874" y="262928"/>
                  </a:lnTo>
                  <a:close/>
                </a:path>
                <a:path w="1469390" h="372110">
                  <a:moveTo>
                    <a:pt x="1098397" y="88569"/>
                  </a:moveTo>
                  <a:lnTo>
                    <a:pt x="1092695" y="87414"/>
                  </a:lnTo>
                  <a:lnTo>
                    <a:pt x="1091539" y="92583"/>
                  </a:lnTo>
                  <a:lnTo>
                    <a:pt x="1096695" y="93738"/>
                  </a:lnTo>
                  <a:lnTo>
                    <a:pt x="1098397" y="88569"/>
                  </a:lnTo>
                  <a:close/>
                </a:path>
                <a:path w="1469390" h="372110">
                  <a:moveTo>
                    <a:pt x="1103020" y="66598"/>
                  </a:moveTo>
                  <a:lnTo>
                    <a:pt x="1098397" y="65443"/>
                  </a:lnTo>
                  <a:lnTo>
                    <a:pt x="1096695" y="70612"/>
                  </a:lnTo>
                  <a:lnTo>
                    <a:pt x="1102398" y="72301"/>
                  </a:lnTo>
                  <a:lnTo>
                    <a:pt x="1103020" y="66598"/>
                  </a:lnTo>
                  <a:close/>
                </a:path>
                <a:path w="1469390" h="372110">
                  <a:moveTo>
                    <a:pt x="1110640" y="81483"/>
                  </a:moveTo>
                  <a:lnTo>
                    <a:pt x="1108710" y="76314"/>
                  </a:lnTo>
                  <a:lnTo>
                    <a:pt x="1103553" y="77470"/>
                  </a:lnTo>
                  <a:lnTo>
                    <a:pt x="1105865" y="83400"/>
                  </a:lnTo>
                  <a:lnTo>
                    <a:pt x="1110640" y="81483"/>
                  </a:lnTo>
                  <a:close/>
                </a:path>
                <a:path w="1469390" h="372110">
                  <a:moveTo>
                    <a:pt x="1118654" y="103530"/>
                  </a:moveTo>
                  <a:lnTo>
                    <a:pt x="1116952" y="97739"/>
                  </a:lnTo>
                  <a:lnTo>
                    <a:pt x="1111173" y="99517"/>
                  </a:lnTo>
                  <a:lnTo>
                    <a:pt x="1113485" y="104838"/>
                  </a:lnTo>
                  <a:lnTo>
                    <a:pt x="1118654" y="103530"/>
                  </a:lnTo>
                  <a:close/>
                </a:path>
                <a:path w="1469390" h="372110">
                  <a:moveTo>
                    <a:pt x="1126121" y="125488"/>
                  </a:moveTo>
                  <a:lnTo>
                    <a:pt x="1124432" y="119786"/>
                  </a:lnTo>
                  <a:lnTo>
                    <a:pt x="1118654" y="121488"/>
                  </a:lnTo>
                  <a:lnTo>
                    <a:pt x="1120965" y="126885"/>
                  </a:lnTo>
                  <a:lnTo>
                    <a:pt x="1126121" y="125488"/>
                  </a:lnTo>
                  <a:close/>
                </a:path>
                <a:path w="1469390" h="372110">
                  <a:moveTo>
                    <a:pt x="1134135" y="146926"/>
                  </a:moveTo>
                  <a:lnTo>
                    <a:pt x="1131900" y="141757"/>
                  </a:lnTo>
                  <a:lnTo>
                    <a:pt x="1127277" y="142913"/>
                  </a:lnTo>
                  <a:lnTo>
                    <a:pt x="1128979" y="148691"/>
                  </a:lnTo>
                  <a:lnTo>
                    <a:pt x="1134135" y="146926"/>
                  </a:lnTo>
                  <a:close/>
                </a:path>
                <a:path w="1469390" h="372110">
                  <a:moveTo>
                    <a:pt x="1142377" y="168973"/>
                  </a:moveTo>
                  <a:lnTo>
                    <a:pt x="1140066" y="163804"/>
                  </a:lnTo>
                  <a:lnTo>
                    <a:pt x="1134910" y="164960"/>
                  </a:lnTo>
                  <a:lnTo>
                    <a:pt x="1136675" y="170662"/>
                  </a:lnTo>
                  <a:lnTo>
                    <a:pt x="1142377" y="168973"/>
                  </a:lnTo>
                  <a:close/>
                </a:path>
                <a:path w="1469390" h="372110">
                  <a:moveTo>
                    <a:pt x="1149845" y="190931"/>
                  </a:moveTo>
                  <a:lnTo>
                    <a:pt x="1147533" y="185229"/>
                  </a:lnTo>
                  <a:lnTo>
                    <a:pt x="1142377" y="186931"/>
                  </a:lnTo>
                  <a:lnTo>
                    <a:pt x="1144066" y="192087"/>
                  </a:lnTo>
                  <a:lnTo>
                    <a:pt x="1149845" y="190931"/>
                  </a:lnTo>
                  <a:close/>
                </a:path>
                <a:path w="1469390" h="372110">
                  <a:moveTo>
                    <a:pt x="1167803" y="184073"/>
                  </a:moveTo>
                  <a:lnTo>
                    <a:pt x="1166101" y="180606"/>
                  </a:lnTo>
                  <a:lnTo>
                    <a:pt x="1163358" y="181622"/>
                  </a:lnTo>
                  <a:lnTo>
                    <a:pt x="1161478" y="179451"/>
                  </a:lnTo>
                  <a:lnTo>
                    <a:pt x="1159014" y="181762"/>
                  </a:lnTo>
                  <a:lnTo>
                    <a:pt x="1162164" y="184061"/>
                  </a:lnTo>
                  <a:lnTo>
                    <a:pt x="1162634" y="185229"/>
                  </a:lnTo>
                  <a:lnTo>
                    <a:pt x="1163510" y="185039"/>
                  </a:lnTo>
                  <a:lnTo>
                    <a:pt x="1163789" y="185229"/>
                  </a:lnTo>
                  <a:lnTo>
                    <a:pt x="1164348" y="184848"/>
                  </a:lnTo>
                  <a:lnTo>
                    <a:pt x="1167803" y="184073"/>
                  </a:lnTo>
                  <a:close/>
                </a:path>
                <a:path w="1469390" h="372110">
                  <a:moveTo>
                    <a:pt x="1176426" y="206044"/>
                  </a:moveTo>
                  <a:lnTo>
                    <a:pt x="1174737" y="200875"/>
                  </a:lnTo>
                  <a:lnTo>
                    <a:pt x="1168958" y="202031"/>
                  </a:lnTo>
                  <a:lnTo>
                    <a:pt x="1171270" y="207200"/>
                  </a:lnTo>
                  <a:lnTo>
                    <a:pt x="1176426" y="206044"/>
                  </a:lnTo>
                  <a:close/>
                </a:path>
                <a:path w="1469390" h="372110">
                  <a:moveTo>
                    <a:pt x="1184668" y="228092"/>
                  </a:moveTo>
                  <a:lnTo>
                    <a:pt x="1182738" y="222313"/>
                  </a:lnTo>
                  <a:lnTo>
                    <a:pt x="1178115" y="224078"/>
                  </a:lnTo>
                  <a:lnTo>
                    <a:pt x="1179893" y="229247"/>
                  </a:lnTo>
                  <a:lnTo>
                    <a:pt x="1184668" y="228092"/>
                  </a:lnTo>
                  <a:close/>
                </a:path>
                <a:path w="1469390" h="372110">
                  <a:moveTo>
                    <a:pt x="1197305" y="217766"/>
                  </a:moveTo>
                  <a:lnTo>
                    <a:pt x="1192682" y="214680"/>
                  </a:lnTo>
                  <a:lnTo>
                    <a:pt x="1188669" y="220611"/>
                  </a:lnTo>
                  <a:lnTo>
                    <a:pt x="1193838" y="223469"/>
                  </a:lnTo>
                  <a:lnTo>
                    <a:pt x="1197305" y="217766"/>
                  </a:lnTo>
                  <a:close/>
                </a:path>
                <a:path w="1469390" h="372110">
                  <a:moveTo>
                    <a:pt x="1209471" y="195719"/>
                  </a:moveTo>
                  <a:lnTo>
                    <a:pt x="1204696" y="193255"/>
                  </a:lnTo>
                  <a:lnTo>
                    <a:pt x="1201851" y="198564"/>
                  </a:lnTo>
                  <a:lnTo>
                    <a:pt x="1206461" y="201498"/>
                  </a:lnTo>
                  <a:lnTo>
                    <a:pt x="1209471" y="195719"/>
                  </a:lnTo>
                  <a:close/>
                </a:path>
                <a:path w="1469390" h="372110">
                  <a:moveTo>
                    <a:pt x="1222717" y="174282"/>
                  </a:moveTo>
                  <a:lnTo>
                    <a:pt x="1217561" y="171437"/>
                  </a:lnTo>
                  <a:lnTo>
                    <a:pt x="1214094" y="176606"/>
                  </a:lnTo>
                  <a:lnTo>
                    <a:pt x="1219250" y="179451"/>
                  </a:lnTo>
                  <a:lnTo>
                    <a:pt x="1222717" y="174282"/>
                  </a:lnTo>
                  <a:close/>
                </a:path>
                <a:path w="1469390" h="372110">
                  <a:moveTo>
                    <a:pt x="1240675" y="185229"/>
                  </a:moveTo>
                  <a:lnTo>
                    <a:pt x="1235506" y="180073"/>
                  </a:lnTo>
                  <a:lnTo>
                    <a:pt x="1231277" y="184073"/>
                  </a:lnTo>
                  <a:lnTo>
                    <a:pt x="1236662" y="189776"/>
                  </a:lnTo>
                  <a:lnTo>
                    <a:pt x="1240675" y="185229"/>
                  </a:lnTo>
                  <a:close/>
                </a:path>
                <a:path w="1469390" h="372110">
                  <a:moveTo>
                    <a:pt x="1257846" y="187464"/>
                  </a:moveTo>
                  <a:lnTo>
                    <a:pt x="1253845" y="184619"/>
                  </a:lnTo>
                  <a:lnTo>
                    <a:pt x="1249832" y="190398"/>
                  </a:lnTo>
                  <a:lnTo>
                    <a:pt x="1253845" y="193255"/>
                  </a:lnTo>
                  <a:lnTo>
                    <a:pt x="1257846" y="187464"/>
                  </a:lnTo>
                  <a:close/>
                </a:path>
                <a:path w="1469390" h="372110">
                  <a:moveTo>
                    <a:pt x="1274724" y="165493"/>
                  </a:moveTo>
                  <a:lnTo>
                    <a:pt x="1270711" y="163182"/>
                  </a:lnTo>
                  <a:lnTo>
                    <a:pt x="1266710" y="168351"/>
                  </a:lnTo>
                  <a:lnTo>
                    <a:pt x="1270711" y="171437"/>
                  </a:lnTo>
                  <a:lnTo>
                    <a:pt x="1274724" y="165493"/>
                  </a:lnTo>
                  <a:close/>
                </a:path>
                <a:path w="1469390" h="372110">
                  <a:moveTo>
                    <a:pt x="1285189" y="182308"/>
                  </a:moveTo>
                  <a:lnTo>
                    <a:pt x="1282192" y="176606"/>
                  </a:lnTo>
                  <a:lnTo>
                    <a:pt x="1277569" y="179451"/>
                  </a:lnTo>
                  <a:lnTo>
                    <a:pt x="1279334" y="184619"/>
                  </a:lnTo>
                  <a:lnTo>
                    <a:pt x="1285189" y="182308"/>
                  </a:lnTo>
                  <a:close/>
                </a:path>
                <a:path w="1469390" h="372110">
                  <a:moveTo>
                    <a:pt x="1293825" y="204355"/>
                  </a:moveTo>
                  <a:lnTo>
                    <a:pt x="1292123" y="198564"/>
                  </a:lnTo>
                  <a:lnTo>
                    <a:pt x="1286344" y="201498"/>
                  </a:lnTo>
                  <a:lnTo>
                    <a:pt x="1289278" y="206667"/>
                  </a:lnTo>
                  <a:lnTo>
                    <a:pt x="1293825" y="204355"/>
                  </a:lnTo>
                  <a:close/>
                </a:path>
                <a:path w="1469390" h="372110">
                  <a:moveTo>
                    <a:pt x="1302994" y="221157"/>
                  </a:moveTo>
                  <a:lnTo>
                    <a:pt x="1300784" y="220713"/>
                  </a:lnTo>
                  <a:lnTo>
                    <a:pt x="1300645" y="220687"/>
                  </a:lnTo>
                  <a:lnTo>
                    <a:pt x="1297292" y="220002"/>
                  </a:lnTo>
                  <a:lnTo>
                    <a:pt x="1296733" y="223100"/>
                  </a:lnTo>
                  <a:lnTo>
                    <a:pt x="1296136" y="223469"/>
                  </a:lnTo>
                  <a:lnTo>
                    <a:pt x="1296670" y="225234"/>
                  </a:lnTo>
                  <a:lnTo>
                    <a:pt x="1298663" y="223977"/>
                  </a:lnTo>
                  <a:lnTo>
                    <a:pt x="1301292" y="224624"/>
                  </a:lnTo>
                  <a:lnTo>
                    <a:pt x="1302994" y="221157"/>
                  </a:lnTo>
                  <a:close/>
                </a:path>
                <a:path w="1469390" h="372110">
                  <a:moveTo>
                    <a:pt x="1310690" y="199186"/>
                  </a:moveTo>
                  <a:lnTo>
                    <a:pt x="1305306" y="198031"/>
                  </a:lnTo>
                  <a:lnTo>
                    <a:pt x="1303604" y="203187"/>
                  </a:lnTo>
                  <a:lnTo>
                    <a:pt x="1309535" y="204889"/>
                  </a:lnTo>
                  <a:lnTo>
                    <a:pt x="1310690" y="199186"/>
                  </a:lnTo>
                  <a:close/>
                </a:path>
                <a:path w="1469390" h="372110">
                  <a:moveTo>
                    <a:pt x="1318704" y="177139"/>
                  </a:moveTo>
                  <a:lnTo>
                    <a:pt x="1313548" y="176060"/>
                  </a:lnTo>
                  <a:lnTo>
                    <a:pt x="1311236" y="181762"/>
                  </a:lnTo>
                  <a:lnTo>
                    <a:pt x="1316393" y="182918"/>
                  </a:lnTo>
                  <a:lnTo>
                    <a:pt x="1318704" y="177139"/>
                  </a:lnTo>
                  <a:close/>
                </a:path>
                <a:path w="1469390" h="372110">
                  <a:moveTo>
                    <a:pt x="1326172" y="155714"/>
                  </a:moveTo>
                  <a:lnTo>
                    <a:pt x="1321015" y="154012"/>
                  </a:lnTo>
                  <a:lnTo>
                    <a:pt x="1319237" y="159791"/>
                  </a:lnTo>
                  <a:lnTo>
                    <a:pt x="1324406" y="160870"/>
                  </a:lnTo>
                  <a:lnTo>
                    <a:pt x="1326172" y="155714"/>
                  </a:lnTo>
                  <a:close/>
                </a:path>
                <a:path w="1469390" h="372110">
                  <a:moveTo>
                    <a:pt x="1333652" y="133743"/>
                  </a:moveTo>
                  <a:lnTo>
                    <a:pt x="1329029" y="132588"/>
                  </a:lnTo>
                  <a:lnTo>
                    <a:pt x="1326718" y="137744"/>
                  </a:lnTo>
                  <a:lnTo>
                    <a:pt x="1331874" y="138912"/>
                  </a:lnTo>
                  <a:lnTo>
                    <a:pt x="1333652" y="133743"/>
                  </a:lnTo>
                  <a:close/>
                </a:path>
                <a:path w="1469390" h="372110">
                  <a:moveTo>
                    <a:pt x="1341272" y="111696"/>
                  </a:moveTo>
                  <a:lnTo>
                    <a:pt x="1336649" y="110617"/>
                  </a:lnTo>
                  <a:lnTo>
                    <a:pt x="1334338" y="115785"/>
                  </a:lnTo>
                  <a:lnTo>
                    <a:pt x="1340116" y="116865"/>
                  </a:lnTo>
                  <a:lnTo>
                    <a:pt x="1341272" y="111696"/>
                  </a:lnTo>
                  <a:close/>
                </a:path>
                <a:path w="1469390" h="372110">
                  <a:moveTo>
                    <a:pt x="1349286" y="89725"/>
                  </a:moveTo>
                  <a:lnTo>
                    <a:pt x="1344129" y="88569"/>
                  </a:lnTo>
                  <a:lnTo>
                    <a:pt x="1341818" y="93738"/>
                  </a:lnTo>
                  <a:lnTo>
                    <a:pt x="1347584" y="95427"/>
                  </a:lnTo>
                  <a:lnTo>
                    <a:pt x="1349286" y="89725"/>
                  </a:lnTo>
                  <a:close/>
                </a:path>
                <a:path w="1469390" h="372110">
                  <a:moveTo>
                    <a:pt x="1357299" y="67678"/>
                  </a:moveTo>
                  <a:lnTo>
                    <a:pt x="1351597" y="66598"/>
                  </a:lnTo>
                  <a:lnTo>
                    <a:pt x="1350441" y="72301"/>
                  </a:lnTo>
                  <a:lnTo>
                    <a:pt x="1355064" y="73456"/>
                  </a:lnTo>
                  <a:lnTo>
                    <a:pt x="1357299" y="67678"/>
                  </a:lnTo>
                  <a:close/>
                </a:path>
                <a:path w="1469390" h="372110">
                  <a:moveTo>
                    <a:pt x="1367231" y="71145"/>
                  </a:moveTo>
                  <a:lnTo>
                    <a:pt x="1364386" y="65989"/>
                  </a:lnTo>
                  <a:lnTo>
                    <a:pt x="1359839" y="68834"/>
                  </a:lnTo>
                  <a:lnTo>
                    <a:pt x="1362684" y="74002"/>
                  </a:lnTo>
                  <a:lnTo>
                    <a:pt x="1367231" y="71145"/>
                  </a:lnTo>
                  <a:close/>
                </a:path>
                <a:path w="1469390" h="372110">
                  <a:moveTo>
                    <a:pt x="1379867" y="93192"/>
                  </a:moveTo>
                  <a:lnTo>
                    <a:pt x="1376476" y="88036"/>
                  </a:lnTo>
                  <a:lnTo>
                    <a:pt x="1371854" y="90271"/>
                  </a:lnTo>
                  <a:lnTo>
                    <a:pt x="1374711" y="96050"/>
                  </a:lnTo>
                  <a:lnTo>
                    <a:pt x="1379867" y="93192"/>
                  </a:lnTo>
                  <a:close/>
                </a:path>
                <a:path w="1469390" h="372110">
                  <a:moveTo>
                    <a:pt x="1390421" y="93738"/>
                  </a:moveTo>
                  <a:lnTo>
                    <a:pt x="1384642" y="92583"/>
                  </a:lnTo>
                  <a:lnTo>
                    <a:pt x="1382788" y="97739"/>
                  </a:lnTo>
                  <a:lnTo>
                    <a:pt x="1388110" y="99517"/>
                  </a:lnTo>
                  <a:lnTo>
                    <a:pt x="1390421" y="93738"/>
                  </a:lnTo>
                  <a:close/>
                </a:path>
                <a:path w="1469390" h="372110">
                  <a:moveTo>
                    <a:pt x="1398435" y="72301"/>
                  </a:moveTo>
                  <a:lnTo>
                    <a:pt x="1392732" y="70612"/>
                  </a:lnTo>
                  <a:lnTo>
                    <a:pt x="1390954" y="76314"/>
                  </a:lnTo>
                  <a:lnTo>
                    <a:pt x="1396123" y="77470"/>
                  </a:lnTo>
                  <a:lnTo>
                    <a:pt x="1398435" y="72301"/>
                  </a:lnTo>
                  <a:close/>
                </a:path>
                <a:path w="1469390" h="372110">
                  <a:moveTo>
                    <a:pt x="1406448" y="50342"/>
                  </a:moveTo>
                  <a:lnTo>
                    <a:pt x="1401902" y="48564"/>
                  </a:lnTo>
                  <a:lnTo>
                    <a:pt x="1399590" y="54343"/>
                  </a:lnTo>
                  <a:lnTo>
                    <a:pt x="1404213" y="55499"/>
                  </a:lnTo>
                  <a:lnTo>
                    <a:pt x="1406448" y="50342"/>
                  </a:lnTo>
                  <a:close/>
                </a:path>
                <a:path w="1469390" h="372110">
                  <a:moveTo>
                    <a:pt x="1414691" y="28295"/>
                  </a:moveTo>
                  <a:lnTo>
                    <a:pt x="1410068" y="27139"/>
                  </a:lnTo>
                  <a:lnTo>
                    <a:pt x="1407604" y="32296"/>
                  </a:lnTo>
                  <a:lnTo>
                    <a:pt x="1412989" y="33451"/>
                  </a:lnTo>
                  <a:lnTo>
                    <a:pt x="1414691" y="28295"/>
                  </a:lnTo>
                  <a:close/>
                </a:path>
                <a:path w="1469390" h="372110">
                  <a:moveTo>
                    <a:pt x="1423847" y="6324"/>
                  </a:moveTo>
                  <a:lnTo>
                    <a:pt x="1418145" y="5168"/>
                  </a:lnTo>
                  <a:lnTo>
                    <a:pt x="1416380" y="10337"/>
                  </a:lnTo>
                  <a:lnTo>
                    <a:pt x="1421003" y="12026"/>
                  </a:lnTo>
                  <a:lnTo>
                    <a:pt x="1423847" y="6324"/>
                  </a:lnTo>
                  <a:close/>
                </a:path>
                <a:path w="1469390" h="372110">
                  <a:moveTo>
                    <a:pt x="1432483" y="5702"/>
                  </a:moveTo>
                  <a:lnTo>
                    <a:pt x="1429626" y="0"/>
                  </a:lnTo>
                  <a:lnTo>
                    <a:pt x="1425003" y="2857"/>
                  </a:lnTo>
                  <a:lnTo>
                    <a:pt x="1427861" y="8559"/>
                  </a:lnTo>
                  <a:lnTo>
                    <a:pt x="1432483" y="5702"/>
                  </a:lnTo>
                  <a:close/>
                </a:path>
                <a:path w="1469390" h="372110">
                  <a:moveTo>
                    <a:pt x="1442415" y="27749"/>
                  </a:moveTo>
                  <a:lnTo>
                    <a:pt x="1440103" y="21971"/>
                  </a:lnTo>
                  <a:lnTo>
                    <a:pt x="1434947" y="24828"/>
                  </a:lnTo>
                  <a:lnTo>
                    <a:pt x="1437259" y="29984"/>
                  </a:lnTo>
                  <a:lnTo>
                    <a:pt x="1442415" y="27749"/>
                  </a:lnTo>
                  <a:close/>
                </a:path>
                <a:path w="1469390" h="372110">
                  <a:moveTo>
                    <a:pt x="1454429" y="31762"/>
                  </a:moveTo>
                  <a:lnTo>
                    <a:pt x="1449882" y="28905"/>
                  </a:lnTo>
                  <a:lnTo>
                    <a:pt x="1446428" y="34607"/>
                  </a:lnTo>
                  <a:lnTo>
                    <a:pt x="1450428" y="36931"/>
                  </a:lnTo>
                  <a:lnTo>
                    <a:pt x="1454429" y="31762"/>
                  </a:lnTo>
                  <a:close/>
                </a:path>
                <a:path w="1469390" h="372110">
                  <a:moveTo>
                    <a:pt x="1468996" y="9715"/>
                  </a:moveTo>
                  <a:lnTo>
                    <a:pt x="1464449" y="6858"/>
                  </a:lnTo>
                  <a:lnTo>
                    <a:pt x="1460982" y="12649"/>
                  </a:lnTo>
                  <a:lnTo>
                    <a:pt x="1465529" y="14884"/>
                  </a:lnTo>
                  <a:lnTo>
                    <a:pt x="1468996" y="9715"/>
                  </a:lnTo>
                  <a:close/>
                </a:path>
              </a:pathLst>
            </a:custGeom>
            <a:solidFill>
              <a:srgbClr val="0404F8"/>
            </a:solidFill>
          </p:spPr>
          <p:txBody>
            <a:bodyPr wrap="square" lIns="0" tIns="0" rIns="0" bIns="0" rtlCol="0"/>
            <a:lstStyle/>
            <a:p>
              <a:endParaRPr/>
            </a:p>
          </p:txBody>
        </p:sp>
        <p:sp>
          <p:nvSpPr>
            <p:cNvPr id="180" name="object 180"/>
            <p:cNvSpPr/>
            <p:nvPr/>
          </p:nvSpPr>
          <p:spPr>
            <a:xfrm>
              <a:off x="9585845" y="4566564"/>
              <a:ext cx="438784" cy="281305"/>
            </a:xfrm>
            <a:custGeom>
              <a:avLst/>
              <a:gdLst/>
              <a:ahLst/>
              <a:cxnLst/>
              <a:rect l="l" t="t" r="r" b="b"/>
              <a:pathLst>
                <a:path w="438784" h="281304">
                  <a:moveTo>
                    <a:pt x="6540" y="185381"/>
                  </a:moveTo>
                  <a:lnTo>
                    <a:pt x="609" y="184226"/>
                  </a:lnTo>
                  <a:lnTo>
                    <a:pt x="0" y="189382"/>
                  </a:lnTo>
                  <a:lnTo>
                    <a:pt x="4775" y="190538"/>
                  </a:lnTo>
                  <a:lnTo>
                    <a:pt x="6540" y="185381"/>
                  </a:lnTo>
                  <a:close/>
                </a:path>
                <a:path w="438784" h="281304">
                  <a:moveTo>
                    <a:pt x="10553" y="163410"/>
                  </a:moveTo>
                  <a:lnTo>
                    <a:pt x="4775" y="162255"/>
                  </a:lnTo>
                  <a:lnTo>
                    <a:pt x="4229" y="167424"/>
                  </a:lnTo>
                  <a:lnTo>
                    <a:pt x="8851" y="168579"/>
                  </a:lnTo>
                  <a:lnTo>
                    <a:pt x="10553" y="163410"/>
                  </a:lnTo>
                  <a:close/>
                </a:path>
                <a:path w="438784" h="281304">
                  <a:moveTo>
                    <a:pt x="14554" y="141363"/>
                  </a:moveTo>
                  <a:lnTo>
                    <a:pt x="8851" y="140208"/>
                  </a:lnTo>
                  <a:lnTo>
                    <a:pt x="8242" y="145376"/>
                  </a:lnTo>
                  <a:lnTo>
                    <a:pt x="14020" y="147142"/>
                  </a:lnTo>
                  <a:lnTo>
                    <a:pt x="14554" y="141363"/>
                  </a:lnTo>
                  <a:close/>
                </a:path>
                <a:path w="438784" h="281304">
                  <a:moveTo>
                    <a:pt x="19723" y="137121"/>
                  </a:moveTo>
                  <a:lnTo>
                    <a:pt x="18021" y="131965"/>
                  </a:lnTo>
                  <a:lnTo>
                    <a:pt x="12242" y="133121"/>
                  </a:lnTo>
                  <a:lnTo>
                    <a:pt x="14554" y="138899"/>
                  </a:lnTo>
                  <a:lnTo>
                    <a:pt x="19723" y="137121"/>
                  </a:lnTo>
                  <a:close/>
                </a:path>
                <a:path w="438784" h="281304">
                  <a:moveTo>
                    <a:pt x="26187" y="159169"/>
                  </a:moveTo>
                  <a:lnTo>
                    <a:pt x="24879" y="154000"/>
                  </a:lnTo>
                  <a:lnTo>
                    <a:pt x="19177" y="155168"/>
                  </a:lnTo>
                  <a:lnTo>
                    <a:pt x="21412" y="160324"/>
                  </a:lnTo>
                  <a:lnTo>
                    <a:pt x="26187" y="159169"/>
                  </a:lnTo>
                  <a:close/>
                </a:path>
                <a:path w="438784" h="281304">
                  <a:moveTo>
                    <a:pt x="33121" y="181140"/>
                  </a:moveTo>
                  <a:lnTo>
                    <a:pt x="30810" y="175437"/>
                  </a:lnTo>
                  <a:lnTo>
                    <a:pt x="26187" y="177126"/>
                  </a:lnTo>
                  <a:lnTo>
                    <a:pt x="27343" y="182295"/>
                  </a:lnTo>
                  <a:lnTo>
                    <a:pt x="33121" y="181140"/>
                  </a:lnTo>
                  <a:close/>
                </a:path>
                <a:path w="438784" h="281304">
                  <a:moveTo>
                    <a:pt x="39433" y="203187"/>
                  </a:moveTo>
                  <a:lnTo>
                    <a:pt x="37668" y="197408"/>
                  </a:lnTo>
                  <a:lnTo>
                    <a:pt x="32512" y="198564"/>
                  </a:lnTo>
                  <a:lnTo>
                    <a:pt x="34277" y="204343"/>
                  </a:lnTo>
                  <a:lnTo>
                    <a:pt x="39433" y="203187"/>
                  </a:lnTo>
                  <a:close/>
                </a:path>
                <a:path w="438784" h="281304">
                  <a:moveTo>
                    <a:pt x="46291" y="224612"/>
                  </a:moveTo>
                  <a:lnTo>
                    <a:pt x="44602" y="219443"/>
                  </a:lnTo>
                  <a:lnTo>
                    <a:pt x="39433" y="220611"/>
                  </a:lnTo>
                  <a:lnTo>
                    <a:pt x="40589" y="226314"/>
                  </a:lnTo>
                  <a:lnTo>
                    <a:pt x="46291" y="224612"/>
                  </a:lnTo>
                  <a:close/>
                </a:path>
                <a:path w="438784" h="281304">
                  <a:moveTo>
                    <a:pt x="52768" y="246583"/>
                  </a:moveTo>
                  <a:lnTo>
                    <a:pt x="51066" y="241414"/>
                  </a:lnTo>
                  <a:lnTo>
                    <a:pt x="46291" y="242570"/>
                  </a:lnTo>
                  <a:lnTo>
                    <a:pt x="47447" y="248361"/>
                  </a:lnTo>
                  <a:lnTo>
                    <a:pt x="52768" y="246583"/>
                  </a:lnTo>
                  <a:close/>
                </a:path>
                <a:path w="438784" h="281304">
                  <a:moveTo>
                    <a:pt x="59080" y="268630"/>
                  </a:moveTo>
                  <a:lnTo>
                    <a:pt x="58000" y="262851"/>
                  </a:lnTo>
                  <a:lnTo>
                    <a:pt x="52222" y="264617"/>
                  </a:lnTo>
                  <a:lnTo>
                    <a:pt x="54533" y="269786"/>
                  </a:lnTo>
                  <a:lnTo>
                    <a:pt x="59080" y="268630"/>
                  </a:lnTo>
                  <a:close/>
                </a:path>
                <a:path w="438784" h="281304">
                  <a:moveTo>
                    <a:pt x="65405" y="275717"/>
                  </a:moveTo>
                  <a:lnTo>
                    <a:pt x="60236" y="273951"/>
                  </a:lnTo>
                  <a:lnTo>
                    <a:pt x="59080" y="279730"/>
                  </a:lnTo>
                  <a:lnTo>
                    <a:pt x="63703" y="280885"/>
                  </a:lnTo>
                  <a:lnTo>
                    <a:pt x="65405" y="275717"/>
                  </a:lnTo>
                  <a:close/>
                </a:path>
                <a:path w="438784" h="281304">
                  <a:moveTo>
                    <a:pt x="71170" y="253669"/>
                  </a:moveTo>
                  <a:lnTo>
                    <a:pt x="66014" y="252514"/>
                  </a:lnTo>
                  <a:lnTo>
                    <a:pt x="64858" y="257683"/>
                  </a:lnTo>
                  <a:lnTo>
                    <a:pt x="70015" y="259461"/>
                  </a:lnTo>
                  <a:lnTo>
                    <a:pt x="71170" y="253669"/>
                  </a:lnTo>
                  <a:close/>
                </a:path>
                <a:path w="438784" h="281304">
                  <a:moveTo>
                    <a:pt x="77101" y="231711"/>
                  </a:moveTo>
                  <a:lnTo>
                    <a:pt x="71170" y="230555"/>
                  </a:lnTo>
                  <a:lnTo>
                    <a:pt x="70015" y="235712"/>
                  </a:lnTo>
                  <a:lnTo>
                    <a:pt x="75946" y="237413"/>
                  </a:lnTo>
                  <a:lnTo>
                    <a:pt x="77101" y="231711"/>
                  </a:lnTo>
                  <a:close/>
                </a:path>
                <a:path w="438784" h="281304">
                  <a:moveTo>
                    <a:pt x="82270" y="209664"/>
                  </a:moveTo>
                  <a:lnTo>
                    <a:pt x="77101" y="208508"/>
                  </a:lnTo>
                  <a:lnTo>
                    <a:pt x="75946" y="213664"/>
                  </a:lnTo>
                  <a:lnTo>
                    <a:pt x="81114" y="215442"/>
                  </a:lnTo>
                  <a:lnTo>
                    <a:pt x="82270" y="209664"/>
                  </a:lnTo>
                  <a:close/>
                </a:path>
                <a:path w="438784" h="281304">
                  <a:moveTo>
                    <a:pt x="90817" y="215976"/>
                  </a:moveTo>
                  <a:lnTo>
                    <a:pt x="88582" y="210273"/>
                  </a:lnTo>
                  <a:lnTo>
                    <a:pt x="83426" y="213131"/>
                  </a:lnTo>
                  <a:lnTo>
                    <a:pt x="85661" y="218833"/>
                  </a:lnTo>
                  <a:lnTo>
                    <a:pt x="90817" y="215976"/>
                  </a:lnTo>
                  <a:close/>
                </a:path>
                <a:path w="438784" h="281304">
                  <a:moveTo>
                    <a:pt x="100838" y="238023"/>
                  </a:moveTo>
                  <a:lnTo>
                    <a:pt x="98285" y="232244"/>
                  </a:lnTo>
                  <a:lnTo>
                    <a:pt x="93129" y="235102"/>
                  </a:lnTo>
                  <a:lnTo>
                    <a:pt x="96062" y="240334"/>
                  </a:lnTo>
                  <a:lnTo>
                    <a:pt x="100838" y="238023"/>
                  </a:lnTo>
                  <a:close/>
                </a:path>
                <a:path w="438784" h="281304">
                  <a:moveTo>
                    <a:pt x="111150" y="259461"/>
                  </a:moveTo>
                  <a:lnTo>
                    <a:pt x="109562" y="258914"/>
                  </a:lnTo>
                  <a:lnTo>
                    <a:pt x="110540" y="258305"/>
                  </a:lnTo>
                  <a:lnTo>
                    <a:pt x="108839" y="254292"/>
                  </a:lnTo>
                  <a:lnTo>
                    <a:pt x="103682" y="257136"/>
                  </a:lnTo>
                  <a:lnTo>
                    <a:pt x="105994" y="261150"/>
                  </a:lnTo>
                  <a:lnTo>
                    <a:pt x="107911" y="259956"/>
                  </a:lnTo>
                  <a:lnTo>
                    <a:pt x="110540" y="260616"/>
                  </a:lnTo>
                  <a:lnTo>
                    <a:pt x="111150" y="259461"/>
                  </a:lnTo>
                  <a:close/>
                </a:path>
                <a:path w="438784" h="281304">
                  <a:moveTo>
                    <a:pt x="115163" y="237413"/>
                  </a:moveTo>
                  <a:lnTo>
                    <a:pt x="109994" y="235712"/>
                  </a:lnTo>
                  <a:lnTo>
                    <a:pt x="109385" y="241414"/>
                  </a:lnTo>
                  <a:lnTo>
                    <a:pt x="114007" y="242570"/>
                  </a:lnTo>
                  <a:lnTo>
                    <a:pt x="115163" y="237413"/>
                  </a:lnTo>
                  <a:close/>
                </a:path>
                <a:path w="438784" h="281304">
                  <a:moveTo>
                    <a:pt x="119710" y="215442"/>
                  </a:moveTo>
                  <a:lnTo>
                    <a:pt x="114007" y="213664"/>
                  </a:lnTo>
                  <a:lnTo>
                    <a:pt x="113385" y="219443"/>
                  </a:lnTo>
                  <a:lnTo>
                    <a:pt x="118554" y="220611"/>
                  </a:lnTo>
                  <a:lnTo>
                    <a:pt x="119710" y="215442"/>
                  </a:lnTo>
                  <a:close/>
                </a:path>
                <a:path w="438784" h="281304">
                  <a:moveTo>
                    <a:pt x="124333" y="193395"/>
                  </a:moveTo>
                  <a:lnTo>
                    <a:pt x="118554" y="192239"/>
                  </a:lnTo>
                  <a:lnTo>
                    <a:pt x="117475" y="197408"/>
                  </a:lnTo>
                  <a:lnTo>
                    <a:pt x="122631" y="198564"/>
                  </a:lnTo>
                  <a:lnTo>
                    <a:pt x="124333" y="193395"/>
                  </a:lnTo>
                  <a:close/>
                </a:path>
                <a:path w="438784" h="281304">
                  <a:moveTo>
                    <a:pt x="128562" y="171424"/>
                  </a:moveTo>
                  <a:lnTo>
                    <a:pt x="122631" y="170268"/>
                  </a:lnTo>
                  <a:lnTo>
                    <a:pt x="121475" y="175437"/>
                  </a:lnTo>
                  <a:lnTo>
                    <a:pt x="127406" y="177126"/>
                  </a:lnTo>
                  <a:lnTo>
                    <a:pt x="128562" y="171424"/>
                  </a:lnTo>
                  <a:close/>
                </a:path>
                <a:path w="438784" h="281304">
                  <a:moveTo>
                    <a:pt x="134264" y="158635"/>
                  </a:moveTo>
                  <a:lnTo>
                    <a:pt x="131419" y="152844"/>
                  </a:lnTo>
                  <a:lnTo>
                    <a:pt x="126250" y="155702"/>
                  </a:lnTo>
                  <a:lnTo>
                    <a:pt x="129108" y="160870"/>
                  </a:lnTo>
                  <a:lnTo>
                    <a:pt x="134264" y="158635"/>
                  </a:lnTo>
                  <a:close/>
                </a:path>
                <a:path w="438784" h="281304">
                  <a:moveTo>
                    <a:pt x="144589" y="180594"/>
                  </a:moveTo>
                  <a:lnTo>
                    <a:pt x="142278" y="174891"/>
                  </a:lnTo>
                  <a:lnTo>
                    <a:pt x="137731" y="177749"/>
                  </a:lnTo>
                  <a:lnTo>
                    <a:pt x="139966" y="182918"/>
                  </a:lnTo>
                  <a:lnTo>
                    <a:pt x="144589" y="180594"/>
                  </a:lnTo>
                  <a:close/>
                </a:path>
                <a:path w="438784" h="281304">
                  <a:moveTo>
                    <a:pt x="153987" y="189382"/>
                  </a:moveTo>
                  <a:lnTo>
                    <a:pt x="148590" y="188226"/>
                  </a:lnTo>
                  <a:lnTo>
                    <a:pt x="146900" y="193395"/>
                  </a:lnTo>
                  <a:lnTo>
                    <a:pt x="152831" y="194551"/>
                  </a:lnTo>
                  <a:lnTo>
                    <a:pt x="153987" y="189382"/>
                  </a:lnTo>
                  <a:close/>
                </a:path>
                <a:path w="438784" h="281304">
                  <a:moveTo>
                    <a:pt x="158534" y="167424"/>
                  </a:moveTo>
                  <a:lnTo>
                    <a:pt x="153365" y="166268"/>
                  </a:lnTo>
                  <a:lnTo>
                    <a:pt x="151676" y="171424"/>
                  </a:lnTo>
                  <a:lnTo>
                    <a:pt x="157378" y="173126"/>
                  </a:lnTo>
                  <a:lnTo>
                    <a:pt x="158534" y="167424"/>
                  </a:lnTo>
                  <a:close/>
                </a:path>
                <a:path w="438784" h="281304">
                  <a:moveTo>
                    <a:pt x="163690" y="145376"/>
                  </a:moveTo>
                  <a:lnTo>
                    <a:pt x="157988" y="144221"/>
                  </a:lnTo>
                  <a:lnTo>
                    <a:pt x="156832" y="149377"/>
                  </a:lnTo>
                  <a:lnTo>
                    <a:pt x="162001" y="151155"/>
                  </a:lnTo>
                  <a:lnTo>
                    <a:pt x="163690" y="145376"/>
                  </a:lnTo>
                  <a:close/>
                </a:path>
                <a:path w="438784" h="281304">
                  <a:moveTo>
                    <a:pt x="168313" y="126250"/>
                  </a:moveTo>
                  <a:lnTo>
                    <a:pt x="167690" y="124561"/>
                  </a:lnTo>
                  <a:lnTo>
                    <a:pt x="165417" y="125145"/>
                  </a:lnTo>
                  <a:lnTo>
                    <a:pt x="163156" y="124561"/>
                  </a:lnTo>
                  <a:lnTo>
                    <a:pt x="161455" y="127952"/>
                  </a:lnTo>
                  <a:lnTo>
                    <a:pt x="167157" y="129108"/>
                  </a:lnTo>
                  <a:lnTo>
                    <a:pt x="167551" y="126530"/>
                  </a:lnTo>
                  <a:lnTo>
                    <a:pt x="168313" y="126250"/>
                  </a:lnTo>
                  <a:close/>
                </a:path>
                <a:path w="438784" h="281304">
                  <a:moveTo>
                    <a:pt x="177088" y="148221"/>
                  </a:moveTo>
                  <a:lnTo>
                    <a:pt x="175171" y="143065"/>
                  </a:lnTo>
                  <a:lnTo>
                    <a:pt x="170002" y="144221"/>
                  </a:lnTo>
                  <a:lnTo>
                    <a:pt x="172313" y="149377"/>
                  </a:lnTo>
                  <a:lnTo>
                    <a:pt x="177088" y="148221"/>
                  </a:lnTo>
                  <a:close/>
                </a:path>
                <a:path w="438784" h="281304">
                  <a:moveTo>
                    <a:pt x="186258" y="170268"/>
                  </a:moveTo>
                  <a:lnTo>
                    <a:pt x="183946" y="165100"/>
                  </a:lnTo>
                  <a:lnTo>
                    <a:pt x="178790" y="166268"/>
                  </a:lnTo>
                  <a:lnTo>
                    <a:pt x="181102" y="171424"/>
                  </a:lnTo>
                  <a:lnTo>
                    <a:pt x="186258" y="170268"/>
                  </a:lnTo>
                  <a:close/>
                </a:path>
                <a:path w="438784" h="281304">
                  <a:moveTo>
                    <a:pt x="193192" y="160324"/>
                  </a:moveTo>
                  <a:lnTo>
                    <a:pt x="187413" y="159169"/>
                  </a:lnTo>
                  <a:lnTo>
                    <a:pt x="186258" y="165100"/>
                  </a:lnTo>
                  <a:lnTo>
                    <a:pt x="190881" y="166268"/>
                  </a:lnTo>
                  <a:lnTo>
                    <a:pt x="193192" y="160324"/>
                  </a:lnTo>
                  <a:close/>
                </a:path>
                <a:path w="438784" h="281304">
                  <a:moveTo>
                    <a:pt x="198361" y="138899"/>
                  </a:moveTo>
                  <a:lnTo>
                    <a:pt x="193192" y="137121"/>
                  </a:lnTo>
                  <a:lnTo>
                    <a:pt x="191427" y="143065"/>
                  </a:lnTo>
                  <a:lnTo>
                    <a:pt x="197205" y="144221"/>
                  </a:lnTo>
                  <a:lnTo>
                    <a:pt x="198361" y="138899"/>
                  </a:lnTo>
                  <a:close/>
                </a:path>
                <a:path w="438784" h="281304">
                  <a:moveTo>
                    <a:pt x="204292" y="117081"/>
                  </a:moveTo>
                  <a:lnTo>
                    <a:pt x="198361" y="115150"/>
                  </a:lnTo>
                  <a:lnTo>
                    <a:pt x="197205" y="121094"/>
                  </a:lnTo>
                  <a:lnTo>
                    <a:pt x="202514" y="122250"/>
                  </a:lnTo>
                  <a:lnTo>
                    <a:pt x="204292" y="117081"/>
                  </a:lnTo>
                  <a:close/>
                </a:path>
                <a:path w="438784" h="281304">
                  <a:moveTo>
                    <a:pt x="209448" y="95034"/>
                  </a:moveTo>
                  <a:lnTo>
                    <a:pt x="204292" y="93726"/>
                  </a:lnTo>
                  <a:lnTo>
                    <a:pt x="202514" y="99047"/>
                  </a:lnTo>
                  <a:lnTo>
                    <a:pt x="208292" y="100203"/>
                  </a:lnTo>
                  <a:lnTo>
                    <a:pt x="209448" y="95034"/>
                  </a:lnTo>
                  <a:close/>
                </a:path>
                <a:path w="438784" h="281304">
                  <a:moveTo>
                    <a:pt x="215150" y="73063"/>
                  </a:moveTo>
                  <a:lnTo>
                    <a:pt x="209981" y="71678"/>
                  </a:lnTo>
                  <a:lnTo>
                    <a:pt x="208292" y="77076"/>
                  </a:lnTo>
                  <a:lnTo>
                    <a:pt x="213448" y="78778"/>
                  </a:lnTo>
                  <a:lnTo>
                    <a:pt x="215150" y="73063"/>
                  </a:lnTo>
                  <a:close/>
                </a:path>
                <a:path w="438784" h="281304">
                  <a:moveTo>
                    <a:pt x="220306" y="51028"/>
                  </a:moveTo>
                  <a:lnTo>
                    <a:pt x="215760" y="49707"/>
                  </a:lnTo>
                  <a:lnTo>
                    <a:pt x="213995" y="55029"/>
                  </a:lnTo>
                  <a:lnTo>
                    <a:pt x="219151" y="56807"/>
                  </a:lnTo>
                  <a:lnTo>
                    <a:pt x="220306" y="51028"/>
                  </a:lnTo>
                  <a:close/>
                </a:path>
                <a:path w="438784" h="281304">
                  <a:moveTo>
                    <a:pt x="226860" y="34759"/>
                  </a:moveTo>
                  <a:lnTo>
                    <a:pt x="225704" y="31369"/>
                  </a:lnTo>
                  <a:lnTo>
                    <a:pt x="222999" y="31953"/>
                  </a:lnTo>
                  <a:lnTo>
                    <a:pt x="220306" y="31369"/>
                  </a:lnTo>
                  <a:lnTo>
                    <a:pt x="219773" y="33604"/>
                  </a:lnTo>
                  <a:lnTo>
                    <a:pt x="220522" y="33756"/>
                  </a:lnTo>
                  <a:lnTo>
                    <a:pt x="220929" y="35915"/>
                  </a:lnTo>
                  <a:lnTo>
                    <a:pt x="226860" y="34759"/>
                  </a:lnTo>
                  <a:close/>
                </a:path>
                <a:path w="438784" h="281304">
                  <a:moveTo>
                    <a:pt x="232562" y="56807"/>
                  </a:moveTo>
                  <a:lnTo>
                    <a:pt x="230860" y="51028"/>
                  </a:lnTo>
                  <a:lnTo>
                    <a:pt x="226237" y="52793"/>
                  </a:lnTo>
                  <a:lnTo>
                    <a:pt x="227393" y="57962"/>
                  </a:lnTo>
                  <a:lnTo>
                    <a:pt x="232562" y="56807"/>
                  </a:lnTo>
                  <a:close/>
                </a:path>
                <a:path w="438784" h="281304">
                  <a:moveTo>
                    <a:pt x="238252" y="78778"/>
                  </a:moveTo>
                  <a:lnTo>
                    <a:pt x="237185" y="73063"/>
                  </a:lnTo>
                  <a:lnTo>
                    <a:pt x="231406" y="74764"/>
                  </a:lnTo>
                  <a:lnTo>
                    <a:pt x="233718" y="79933"/>
                  </a:lnTo>
                  <a:lnTo>
                    <a:pt x="238252" y="78778"/>
                  </a:lnTo>
                  <a:close/>
                </a:path>
                <a:path w="438784" h="281304">
                  <a:moveTo>
                    <a:pt x="244576" y="100203"/>
                  </a:moveTo>
                  <a:lnTo>
                    <a:pt x="242874" y="95034"/>
                  </a:lnTo>
                  <a:lnTo>
                    <a:pt x="237718" y="96189"/>
                  </a:lnTo>
                  <a:lnTo>
                    <a:pt x="238874" y="101981"/>
                  </a:lnTo>
                  <a:lnTo>
                    <a:pt x="244576" y="100203"/>
                  </a:lnTo>
                  <a:close/>
                </a:path>
                <a:path w="438784" h="281304">
                  <a:moveTo>
                    <a:pt x="251663" y="90881"/>
                  </a:moveTo>
                  <a:lnTo>
                    <a:pt x="245732" y="89712"/>
                  </a:lnTo>
                  <a:lnTo>
                    <a:pt x="244576" y="95034"/>
                  </a:lnTo>
                  <a:lnTo>
                    <a:pt x="249199" y="96189"/>
                  </a:lnTo>
                  <a:lnTo>
                    <a:pt x="251663" y="90881"/>
                  </a:lnTo>
                  <a:close/>
                </a:path>
                <a:path w="438784" h="281304">
                  <a:moveTo>
                    <a:pt x="257975" y="68834"/>
                  </a:moveTo>
                  <a:lnTo>
                    <a:pt x="253428" y="67678"/>
                  </a:lnTo>
                  <a:lnTo>
                    <a:pt x="251663" y="73063"/>
                  </a:lnTo>
                  <a:lnTo>
                    <a:pt x="256819" y="74764"/>
                  </a:lnTo>
                  <a:lnTo>
                    <a:pt x="257975" y="68834"/>
                  </a:lnTo>
                  <a:close/>
                </a:path>
                <a:path w="438784" h="281304">
                  <a:moveTo>
                    <a:pt x="265988" y="46863"/>
                  </a:moveTo>
                  <a:lnTo>
                    <a:pt x="260286" y="45707"/>
                  </a:lnTo>
                  <a:lnTo>
                    <a:pt x="257975" y="51028"/>
                  </a:lnTo>
                  <a:lnTo>
                    <a:pt x="263753" y="52793"/>
                  </a:lnTo>
                  <a:lnTo>
                    <a:pt x="265988" y="46863"/>
                  </a:lnTo>
                  <a:close/>
                </a:path>
                <a:path w="438784" h="281304">
                  <a:moveTo>
                    <a:pt x="272300" y="24815"/>
                  </a:moveTo>
                  <a:lnTo>
                    <a:pt x="267144" y="23660"/>
                  </a:lnTo>
                  <a:lnTo>
                    <a:pt x="265988" y="29591"/>
                  </a:lnTo>
                  <a:lnTo>
                    <a:pt x="270611" y="30746"/>
                  </a:lnTo>
                  <a:lnTo>
                    <a:pt x="272300" y="24815"/>
                  </a:lnTo>
                  <a:close/>
                </a:path>
                <a:path w="438784" h="281304">
                  <a:moveTo>
                    <a:pt x="279387" y="3390"/>
                  </a:moveTo>
                  <a:lnTo>
                    <a:pt x="274612" y="1689"/>
                  </a:lnTo>
                  <a:lnTo>
                    <a:pt x="272300" y="7620"/>
                  </a:lnTo>
                  <a:lnTo>
                    <a:pt x="278231" y="8788"/>
                  </a:lnTo>
                  <a:lnTo>
                    <a:pt x="279387" y="3390"/>
                  </a:lnTo>
                  <a:close/>
                </a:path>
                <a:path w="438784" h="281304">
                  <a:moveTo>
                    <a:pt x="288556" y="5156"/>
                  </a:moveTo>
                  <a:lnTo>
                    <a:pt x="285711" y="0"/>
                  </a:lnTo>
                  <a:lnTo>
                    <a:pt x="281165" y="2235"/>
                  </a:lnTo>
                  <a:lnTo>
                    <a:pt x="283400" y="8166"/>
                  </a:lnTo>
                  <a:lnTo>
                    <a:pt x="288556" y="5156"/>
                  </a:lnTo>
                  <a:close/>
                </a:path>
                <a:path w="438784" h="281304">
                  <a:moveTo>
                    <a:pt x="299504" y="27127"/>
                  </a:moveTo>
                  <a:lnTo>
                    <a:pt x="296646" y="21424"/>
                  </a:lnTo>
                  <a:lnTo>
                    <a:pt x="292023" y="24269"/>
                  </a:lnTo>
                  <a:lnTo>
                    <a:pt x="294881" y="30213"/>
                  </a:lnTo>
                  <a:lnTo>
                    <a:pt x="299504" y="27127"/>
                  </a:lnTo>
                  <a:close/>
                </a:path>
                <a:path w="438784" h="281304">
                  <a:moveTo>
                    <a:pt x="310591" y="49174"/>
                  </a:moveTo>
                  <a:lnTo>
                    <a:pt x="307746" y="43395"/>
                  </a:lnTo>
                  <a:lnTo>
                    <a:pt x="303123" y="46240"/>
                  </a:lnTo>
                  <a:lnTo>
                    <a:pt x="305435" y="51638"/>
                  </a:lnTo>
                  <a:lnTo>
                    <a:pt x="310591" y="49174"/>
                  </a:lnTo>
                  <a:close/>
                </a:path>
                <a:path w="438784" h="281304">
                  <a:moveTo>
                    <a:pt x="319760" y="63665"/>
                  </a:moveTo>
                  <a:lnTo>
                    <a:pt x="314591" y="61963"/>
                  </a:lnTo>
                  <a:lnTo>
                    <a:pt x="314058" y="66522"/>
                  </a:lnTo>
                  <a:lnTo>
                    <a:pt x="315569" y="67119"/>
                  </a:lnTo>
                  <a:lnTo>
                    <a:pt x="313436" y="68287"/>
                  </a:lnTo>
                  <a:lnTo>
                    <a:pt x="314058" y="68834"/>
                  </a:lnTo>
                  <a:lnTo>
                    <a:pt x="316331" y="67411"/>
                  </a:lnTo>
                  <a:lnTo>
                    <a:pt x="318604" y="68287"/>
                  </a:lnTo>
                  <a:lnTo>
                    <a:pt x="319760" y="63665"/>
                  </a:lnTo>
                  <a:close/>
                </a:path>
                <a:path w="438784" h="281304">
                  <a:moveTo>
                    <a:pt x="325691" y="41694"/>
                  </a:moveTo>
                  <a:lnTo>
                    <a:pt x="319760" y="39928"/>
                  </a:lnTo>
                  <a:lnTo>
                    <a:pt x="318604" y="45707"/>
                  </a:lnTo>
                  <a:lnTo>
                    <a:pt x="324383" y="46863"/>
                  </a:lnTo>
                  <a:lnTo>
                    <a:pt x="325691" y="41694"/>
                  </a:lnTo>
                  <a:close/>
                </a:path>
                <a:path w="438784" h="281304">
                  <a:moveTo>
                    <a:pt x="330847" y="24815"/>
                  </a:moveTo>
                  <a:lnTo>
                    <a:pt x="329692" y="21424"/>
                  </a:lnTo>
                  <a:lnTo>
                    <a:pt x="327380" y="22275"/>
                  </a:lnTo>
                  <a:lnTo>
                    <a:pt x="325069" y="21424"/>
                  </a:lnTo>
                  <a:lnTo>
                    <a:pt x="324383" y="23660"/>
                  </a:lnTo>
                  <a:lnTo>
                    <a:pt x="325196" y="23837"/>
                  </a:lnTo>
                  <a:lnTo>
                    <a:pt x="325691" y="26593"/>
                  </a:lnTo>
                  <a:lnTo>
                    <a:pt x="330847" y="24815"/>
                  </a:lnTo>
                  <a:close/>
                </a:path>
                <a:path w="438784" h="281304">
                  <a:moveTo>
                    <a:pt x="337705" y="46863"/>
                  </a:moveTo>
                  <a:lnTo>
                    <a:pt x="336550" y="41694"/>
                  </a:lnTo>
                  <a:lnTo>
                    <a:pt x="330847" y="42849"/>
                  </a:lnTo>
                  <a:lnTo>
                    <a:pt x="333159" y="48552"/>
                  </a:lnTo>
                  <a:lnTo>
                    <a:pt x="337705" y="46863"/>
                  </a:lnTo>
                  <a:close/>
                </a:path>
                <a:path w="438784" h="281304">
                  <a:moveTo>
                    <a:pt x="345173" y="68834"/>
                  </a:moveTo>
                  <a:lnTo>
                    <a:pt x="343484" y="63665"/>
                  </a:lnTo>
                  <a:lnTo>
                    <a:pt x="337705" y="64820"/>
                  </a:lnTo>
                  <a:lnTo>
                    <a:pt x="340017" y="69989"/>
                  </a:lnTo>
                  <a:lnTo>
                    <a:pt x="345173" y="68834"/>
                  </a:lnTo>
                  <a:close/>
                </a:path>
                <a:path w="438784" h="281304">
                  <a:moveTo>
                    <a:pt x="352259" y="90881"/>
                  </a:moveTo>
                  <a:lnTo>
                    <a:pt x="350570" y="85090"/>
                  </a:lnTo>
                  <a:lnTo>
                    <a:pt x="345173" y="86868"/>
                  </a:lnTo>
                  <a:lnTo>
                    <a:pt x="346875" y="92036"/>
                  </a:lnTo>
                  <a:lnTo>
                    <a:pt x="352259" y="90881"/>
                  </a:lnTo>
                  <a:close/>
                </a:path>
                <a:path w="438784" h="281304">
                  <a:moveTo>
                    <a:pt x="359117" y="112839"/>
                  </a:moveTo>
                  <a:lnTo>
                    <a:pt x="357962" y="107137"/>
                  </a:lnTo>
                  <a:lnTo>
                    <a:pt x="352259" y="108839"/>
                  </a:lnTo>
                  <a:lnTo>
                    <a:pt x="354571" y="113995"/>
                  </a:lnTo>
                  <a:lnTo>
                    <a:pt x="359117" y="112839"/>
                  </a:lnTo>
                  <a:close/>
                </a:path>
                <a:path w="438784" h="281304">
                  <a:moveTo>
                    <a:pt x="366598" y="134886"/>
                  </a:moveTo>
                  <a:lnTo>
                    <a:pt x="364896" y="129108"/>
                  </a:lnTo>
                  <a:lnTo>
                    <a:pt x="359740" y="130263"/>
                  </a:lnTo>
                  <a:lnTo>
                    <a:pt x="361429" y="136042"/>
                  </a:lnTo>
                  <a:lnTo>
                    <a:pt x="366598" y="134886"/>
                  </a:lnTo>
                  <a:close/>
                </a:path>
                <a:path w="438784" h="281304">
                  <a:moveTo>
                    <a:pt x="373532" y="156324"/>
                  </a:moveTo>
                  <a:lnTo>
                    <a:pt x="371754" y="151155"/>
                  </a:lnTo>
                  <a:lnTo>
                    <a:pt x="366598" y="152311"/>
                  </a:lnTo>
                  <a:lnTo>
                    <a:pt x="368363" y="158013"/>
                  </a:lnTo>
                  <a:lnTo>
                    <a:pt x="373532" y="156324"/>
                  </a:lnTo>
                  <a:close/>
                </a:path>
                <a:path w="438784" h="281304">
                  <a:moveTo>
                    <a:pt x="380530" y="149377"/>
                  </a:moveTo>
                  <a:lnTo>
                    <a:pt x="374599" y="148221"/>
                  </a:lnTo>
                  <a:lnTo>
                    <a:pt x="373532" y="154000"/>
                  </a:lnTo>
                  <a:lnTo>
                    <a:pt x="378841" y="155168"/>
                  </a:lnTo>
                  <a:lnTo>
                    <a:pt x="380530" y="149377"/>
                  </a:lnTo>
                  <a:close/>
                </a:path>
                <a:path w="438784" h="281304">
                  <a:moveTo>
                    <a:pt x="387464" y="127952"/>
                  </a:moveTo>
                  <a:lnTo>
                    <a:pt x="381685" y="126250"/>
                  </a:lnTo>
                  <a:lnTo>
                    <a:pt x="380530" y="131965"/>
                  </a:lnTo>
                  <a:lnTo>
                    <a:pt x="385152" y="133121"/>
                  </a:lnTo>
                  <a:lnTo>
                    <a:pt x="387464" y="127952"/>
                  </a:lnTo>
                  <a:close/>
                </a:path>
                <a:path w="438784" h="281304">
                  <a:moveTo>
                    <a:pt x="394322" y="119392"/>
                  </a:moveTo>
                  <a:lnTo>
                    <a:pt x="392010" y="113995"/>
                  </a:lnTo>
                  <a:lnTo>
                    <a:pt x="387464" y="115150"/>
                  </a:lnTo>
                  <a:lnTo>
                    <a:pt x="388620" y="121094"/>
                  </a:lnTo>
                  <a:lnTo>
                    <a:pt x="394322" y="119392"/>
                  </a:lnTo>
                  <a:close/>
                </a:path>
                <a:path w="438784" h="281304">
                  <a:moveTo>
                    <a:pt x="400253" y="141363"/>
                  </a:moveTo>
                  <a:lnTo>
                    <a:pt x="398945" y="136042"/>
                  </a:lnTo>
                  <a:lnTo>
                    <a:pt x="393166" y="137121"/>
                  </a:lnTo>
                  <a:lnTo>
                    <a:pt x="394944" y="143065"/>
                  </a:lnTo>
                  <a:lnTo>
                    <a:pt x="400253" y="141363"/>
                  </a:lnTo>
                  <a:close/>
                </a:path>
                <a:path w="438784" h="281304">
                  <a:moveTo>
                    <a:pt x="407111" y="163410"/>
                  </a:moveTo>
                  <a:lnTo>
                    <a:pt x="405422" y="158013"/>
                  </a:lnTo>
                  <a:lnTo>
                    <a:pt x="400253" y="159169"/>
                  </a:lnTo>
                  <a:lnTo>
                    <a:pt x="401955" y="165100"/>
                  </a:lnTo>
                  <a:lnTo>
                    <a:pt x="407111" y="163410"/>
                  </a:lnTo>
                  <a:close/>
                </a:path>
                <a:path w="438784" h="281304">
                  <a:moveTo>
                    <a:pt x="413423" y="185381"/>
                  </a:moveTo>
                  <a:lnTo>
                    <a:pt x="412267" y="179438"/>
                  </a:lnTo>
                  <a:lnTo>
                    <a:pt x="406577" y="181140"/>
                  </a:lnTo>
                  <a:lnTo>
                    <a:pt x="407733" y="186537"/>
                  </a:lnTo>
                  <a:lnTo>
                    <a:pt x="413423" y="185381"/>
                  </a:lnTo>
                  <a:close/>
                </a:path>
                <a:path w="438784" h="281304">
                  <a:moveTo>
                    <a:pt x="419747" y="207429"/>
                  </a:moveTo>
                  <a:lnTo>
                    <a:pt x="418045" y="201485"/>
                  </a:lnTo>
                  <a:lnTo>
                    <a:pt x="412889" y="203187"/>
                  </a:lnTo>
                  <a:lnTo>
                    <a:pt x="414578" y="208508"/>
                  </a:lnTo>
                  <a:lnTo>
                    <a:pt x="419747" y="207429"/>
                  </a:lnTo>
                  <a:close/>
                </a:path>
                <a:path w="438784" h="281304">
                  <a:moveTo>
                    <a:pt x="426834" y="229387"/>
                  </a:moveTo>
                  <a:lnTo>
                    <a:pt x="425132" y="223456"/>
                  </a:lnTo>
                  <a:lnTo>
                    <a:pt x="419747" y="224612"/>
                  </a:lnTo>
                  <a:lnTo>
                    <a:pt x="420903" y="230555"/>
                  </a:lnTo>
                  <a:lnTo>
                    <a:pt x="426834" y="229387"/>
                  </a:lnTo>
                  <a:close/>
                </a:path>
                <a:path w="438784" h="281304">
                  <a:moveTo>
                    <a:pt x="432612" y="250825"/>
                  </a:moveTo>
                  <a:lnTo>
                    <a:pt x="431457" y="245503"/>
                  </a:lnTo>
                  <a:lnTo>
                    <a:pt x="425678" y="246583"/>
                  </a:lnTo>
                  <a:lnTo>
                    <a:pt x="427990" y="252514"/>
                  </a:lnTo>
                  <a:lnTo>
                    <a:pt x="432612" y="250825"/>
                  </a:lnTo>
                  <a:close/>
                </a:path>
                <a:path w="438784" h="281304">
                  <a:moveTo>
                    <a:pt x="438315" y="234556"/>
                  </a:moveTo>
                  <a:lnTo>
                    <a:pt x="432612" y="233400"/>
                  </a:lnTo>
                  <a:lnTo>
                    <a:pt x="431457" y="238569"/>
                  </a:lnTo>
                  <a:lnTo>
                    <a:pt x="436613" y="239725"/>
                  </a:lnTo>
                  <a:lnTo>
                    <a:pt x="438315" y="234556"/>
                  </a:lnTo>
                  <a:close/>
                </a:path>
              </a:pathLst>
            </a:custGeom>
            <a:solidFill>
              <a:srgbClr val="0404F8"/>
            </a:solidFill>
          </p:spPr>
          <p:txBody>
            <a:bodyPr wrap="square" lIns="0" tIns="0" rIns="0" bIns="0" rtlCol="0"/>
            <a:lstStyle/>
            <a:p>
              <a:endParaRPr/>
            </a:p>
          </p:txBody>
        </p:sp>
        <p:sp>
          <p:nvSpPr>
            <p:cNvPr id="181" name="object 181"/>
            <p:cNvSpPr/>
            <p:nvPr/>
          </p:nvSpPr>
          <p:spPr>
            <a:xfrm>
              <a:off x="9041993" y="4750790"/>
              <a:ext cx="550545" cy="176530"/>
            </a:xfrm>
            <a:custGeom>
              <a:avLst/>
              <a:gdLst/>
              <a:ahLst/>
              <a:cxnLst/>
              <a:rect l="l" t="t" r="r" b="b"/>
              <a:pathLst>
                <a:path w="550545" h="176529">
                  <a:moveTo>
                    <a:pt x="6934" y="88646"/>
                  </a:moveTo>
                  <a:lnTo>
                    <a:pt x="5778" y="83248"/>
                  </a:lnTo>
                  <a:lnTo>
                    <a:pt x="0" y="84404"/>
                  </a:lnTo>
                  <a:lnTo>
                    <a:pt x="1778" y="89725"/>
                  </a:lnTo>
                  <a:lnTo>
                    <a:pt x="6934" y="88646"/>
                  </a:lnTo>
                  <a:close/>
                </a:path>
                <a:path w="550545" h="176529">
                  <a:moveTo>
                    <a:pt x="10947" y="110451"/>
                  </a:moveTo>
                  <a:lnTo>
                    <a:pt x="10325" y="104673"/>
                  </a:lnTo>
                  <a:lnTo>
                    <a:pt x="4622" y="106375"/>
                  </a:lnTo>
                  <a:lnTo>
                    <a:pt x="5778" y="111772"/>
                  </a:lnTo>
                  <a:lnTo>
                    <a:pt x="10947" y="110451"/>
                  </a:lnTo>
                  <a:close/>
                </a:path>
                <a:path w="550545" h="176529">
                  <a:moveTo>
                    <a:pt x="16103" y="132422"/>
                  </a:moveTo>
                  <a:lnTo>
                    <a:pt x="14338" y="126720"/>
                  </a:lnTo>
                  <a:lnTo>
                    <a:pt x="9169" y="127800"/>
                  </a:lnTo>
                  <a:lnTo>
                    <a:pt x="10325" y="133731"/>
                  </a:lnTo>
                  <a:lnTo>
                    <a:pt x="16103" y="132422"/>
                  </a:lnTo>
                  <a:close/>
                </a:path>
                <a:path w="550545" h="176529">
                  <a:moveTo>
                    <a:pt x="20116" y="153847"/>
                  </a:moveTo>
                  <a:lnTo>
                    <a:pt x="18961" y="148691"/>
                  </a:lnTo>
                  <a:lnTo>
                    <a:pt x="13792" y="149847"/>
                  </a:lnTo>
                  <a:lnTo>
                    <a:pt x="14338" y="155778"/>
                  </a:lnTo>
                  <a:lnTo>
                    <a:pt x="20116" y="153847"/>
                  </a:lnTo>
                  <a:close/>
                </a:path>
                <a:path w="550545" h="176529">
                  <a:moveTo>
                    <a:pt x="24892" y="175285"/>
                  </a:moveTo>
                  <a:lnTo>
                    <a:pt x="24066" y="174802"/>
                  </a:lnTo>
                  <a:lnTo>
                    <a:pt x="24345" y="174739"/>
                  </a:lnTo>
                  <a:lnTo>
                    <a:pt x="23190" y="170662"/>
                  </a:lnTo>
                  <a:lnTo>
                    <a:pt x="17805" y="171818"/>
                  </a:lnTo>
                  <a:lnTo>
                    <a:pt x="18961" y="175895"/>
                  </a:lnTo>
                  <a:lnTo>
                    <a:pt x="21691" y="175310"/>
                  </a:lnTo>
                  <a:lnTo>
                    <a:pt x="24345" y="176441"/>
                  </a:lnTo>
                  <a:lnTo>
                    <a:pt x="24892" y="175285"/>
                  </a:lnTo>
                  <a:close/>
                </a:path>
                <a:path w="550545" h="176529">
                  <a:moveTo>
                    <a:pt x="35204" y="153314"/>
                  </a:moveTo>
                  <a:lnTo>
                    <a:pt x="30048" y="151003"/>
                  </a:lnTo>
                  <a:lnTo>
                    <a:pt x="27736" y="156324"/>
                  </a:lnTo>
                  <a:lnTo>
                    <a:pt x="32359" y="159245"/>
                  </a:lnTo>
                  <a:lnTo>
                    <a:pt x="35204" y="153314"/>
                  </a:lnTo>
                  <a:close/>
                </a:path>
                <a:path w="550545" h="176529">
                  <a:moveTo>
                    <a:pt x="45529" y="131267"/>
                  </a:moveTo>
                  <a:lnTo>
                    <a:pt x="40373" y="128955"/>
                  </a:lnTo>
                  <a:lnTo>
                    <a:pt x="37515" y="134353"/>
                  </a:lnTo>
                  <a:lnTo>
                    <a:pt x="43218" y="137198"/>
                  </a:lnTo>
                  <a:lnTo>
                    <a:pt x="45529" y="131267"/>
                  </a:lnTo>
                  <a:close/>
                </a:path>
                <a:path w="550545" h="176529">
                  <a:moveTo>
                    <a:pt x="55473" y="109842"/>
                  </a:moveTo>
                  <a:lnTo>
                    <a:pt x="50927" y="106984"/>
                  </a:lnTo>
                  <a:lnTo>
                    <a:pt x="47993" y="112306"/>
                  </a:lnTo>
                  <a:lnTo>
                    <a:pt x="53771" y="115239"/>
                  </a:lnTo>
                  <a:lnTo>
                    <a:pt x="55473" y="109842"/>
                  </a:lnTo>
                  <a:close/>
                </a:path>
                <a:path w="550545" h="176529">
                  <a:moveTo>
                    <a:pt x="66408" y="89179"/>
                  </a:moveTo>
                  <a:lnTo>
                    <a:pt x="65252" y="87249"/>
                  </a:lnTo>
                  <a:lnTo>
                    <a:pt x="62941" y="88493"/>
                  </a:lnTo>
                  <a:lnTo>
                    <a:pt x="60629" y="87249"/>
                  </a:lnTo>
                  <a:lnTo>
                    <a:pt x="58940" y="90881"/>
                  </a:lnTo>
                  <a:lnTo>
                    <a:pt x="64096" y="93192"/>
                  </a:lnTo>
                  <a:lnTo>
                    <a:pt x="65176" y="89941"/>
                  </a:lnTo>
                  <a:lnTo>
                    <a:pt x="66408" y="89179"/>
                  </a:lnTo>
                  <a:close/>
                </a:path>
                <a:path w="550545" h="176529">
                  <a:moveTo>
                    <a:pt x="80352" y="111150"/>
                  </a:moveTo>
                  <a:lnTo>
                    <a:pt x="76885" y="105829"/>
                  </a:lnTo>
                  <a:lnTo>
                    <a:pt x="72339" y="108140"/>
                  </a:lnTo>
                  <a:lnTo>
                    <a:pt x="75730" y="114084"/>
                  </a:lnTo>
                  <a:lnTo>
                    <a:pt x="80352" y="111150"/>
                  </a:lnTo>
                  <a:close/>
                </a:path>
                <a:path w="550545" h="176529">
                  <a:moveTo>
                    <a:pt x="93522" y="128955"/>
                  </a:moveTo>
                  <a:lnTo>
                    <a:pt x="90754" y="127431"/>
                  </a:lnTo>
                  <a:lnTo>
                    <a:pt x="90678" y="127254"/>
                  </a:lnTo>
                  <a:lnTo>
                    <a:pt x="88366" y="126098"/>
                  </a:lnTo>
                  <a:lnTo>
                    <a:pt x="87274" y="129362"/>
                  </a:lnTo>
                  <a:lnTo>
                    <a:pt x="86055" y="130111"/>
                  </a:lnTo>
                  <a:lnTo>
                    <a:pt x="87210" y="132422"/>
                  </a:lnTo>
                  <a:lnTo>
                    <a:pt x="89522" y="131000"/>
                  </a:lnTo>
                  <a:lnTo>
                    <a:pt x="91833" y="132422"/>
                  </a:lnTo>
                  <a:lnTo>
                    <a:pt x="93522" y="128955"/>
                  </a:lnTo>
                  <a:close/>
                </a:path>
                <a:path w="550545" h="176529">
                  <a:moveTo>
                    <a:pt x="104609" y="106984"/>
                  </a:moveTo>
                  <a:lnTo>
                    <a:pt x="98920" y="104140"/>
                  </a:lnTo>
                  <a:lnTo>
                    <a:pt x="97142" y="109842"/>
                  </a:lnTo>
                  <a:lnTo>
                    <a:pt x="101765" y="112306"/>
                  </a:lnTo>
                  <a:lnTo>
                    <a:pt x="104609" y="106984"/>
                  </a:lnTo>
                  <a:close/>
                </a:path>
                <a:path w="550545" h="176529">
                  <a:moveTo>
                    <a:pt x="114935" y="84937"/>
                  </a:moveTo>
                  <a:lnTo>
                    <a:pt x="109232" y="82092"/>
                  </a:lnTo>
                  <a:lnTo>
                    <a:pt x="106921" y="87871"/>
                  </a:lnTo>
                  <a:lnTo>
                    <a:pt x="112090" y="90881"/>
                  </a:lnTo>
                  <a:lnTo>
                    <a:pt x="114935" y="84937"/>
                  </a:lnTo>
                  <a:close/>
                </a:path>
                <a:path w="550545" h="176529">
                  <a:moveTo>
                    <a:pt x="124879" y="62979"/>
                  </a:moveTo>
                  <a:lnTo>
                    <a:pt x="120103" y="60655"/>
                  </a:lnTo>
                  <a:lnTo>
                    <a:pt x="117246" y="65824"/>
                  </a:lnTo>
                  <a:lnTo>
                    <a:pt x="122567" y="68910"/>
                  </a:lnTo>
                  <a:lnTo>
                    <a:pt x="124879" y="62979"/>
                  </a:lnTo>
                  <a:close/>
                </a:path>
                <a:path w="550545" h="176529">
                  <a:moveTo>
                    <a:pt x="135191" y="46863"/>
                  </a:moveTo>
                  <a:lnTo>
                    <a:pt x="133502" y="42697"/>
                  </a:lnTo>
                  <a:lnTo>
                    <a:pt x="130924" y="44208"/>
                  </a:lnTo>
                  <a:lnTo>
                    <a:pt x="128346" y="42697"/>
                  </a:lnTo>
                  <a:lnTo>
                    <a:pt x="127800" y="44005"/>
                  </a:lnTo>
                  <a:lnTo>
                    <a:pt x="129463" y="45059"/>
                  </a:lnTo>
                  <a:lnTo>
                    <a:pt x="128346" y="45707"/>
                  </a:lnTo>
                  <a:lnTo>
                    <a:pt x="130657" y="49796"/>
                  </a:lnTo>
                  <a:lnTo>
                    <a:pt x="135191" y="46863"/>
                  </a:lnTo>
                  <a:close/>
                </a:path>
                <a:path w="550545" h="176529">
                  <a:moveTo>
                    <a:pt x="146291" y="68910"/>
                  </a:moveTo>
                  <a:lnTo>
                    <a:pt x="143827" y="62979"/>
                  </a:lnTo>
                  <a:lnTo>
                    <a:pt x="138658" y="65824"/>
                  </a:lnTo>
                  <a:lnTo>
                    <a:pt x="141516" y="71221"/>
                  </a:lnTo>
                  <a:lnTo>
                    <a:pt x="146291" y="68910"/>
                  </a:lnTo>
                  <a:close/>
                </a:path>
                <a:path w="550545" h="176529">
                  <a:moveTo>
                    <a:pt x="156070" y="80391"/>
                  </a:moveTo>
                  <a:lnTo>
                    <a:pt x="150914" y="78625"/>
                  </a:lnTo>
                  <a:lnTo>
                    <a:pt x="149212" y="84404"/>
                  </a:lnTo>
                  <a:lnTo>
                    <a:pt x="154381" y="85559"/>
                  </a:lnTo>
                  <a:lnTo>
                    <a:pt x="156070" y="80391"/>
                  </a:lnTo>
                  <a:close/>
                </a:path>
                <a:path w="550545" h="176529">
                  <a:moveTo>
                    <a:pt x="163550" y="58343"/>
                  </a:moveTo>
                  <a:lnTo>
                    <a:pt x="157772" y="57188"/>
                  </a:lnTo>
                  <a:lnTo>
                    <a:pt x="156616" y="62357"/>
                  </a:lnTo>
                  <a:lnTo>
                    <a:pt x="161239" y="64135"/>
                  </a:lnTo>
                  <a:lnTo>
                    <a:pt x="163550" y="58343"/>
                  </a:lnTo>
                  <a:close/>
                </a:path>
                <a:path w="550545" h="176529">
                  <a:moveTo>
                    <a:pt x="171170" y="36385"/>
                  </a:moveTo>
                  <a:lnTo>
                    <a:pt x="165239" y="35217"/>
                  </a:lnTo>
                  <a:lnTo>
                    <a:pt x="163550" y="40386"/>
                  </a:lnTo>
                  <a:lnTo>
                    <a:pt x="168706" y="42087"/>
                  </a:lnTo>
                  <a:lnTo>
                    <a:pt x="171170" y="36385"/>
                  </a:lnTo>
                  <a:close/>
                </a:path>
                <a:path w="550545" h="176529">
                  <a:moveTo>
                    <a:pt x="178028" y="14338"/>
                  </a:moveTo>
                  <a:lnTo>
                    <a:pt x="173482" y="13182"/>
                  </a:lnTo>
                  <a:lnTo>
                    <a:pt x="171170" y="18961"/>
                  </a:lnTo>
                  <a:lnTo>
                    <a:pt x="176326" y="20116"/>
                  </a:lnTo>
                  <a:lnTo>
                    <a:pt x="178028" y="14338"/>
                  </a:lnTo>
                  <a:close/>
                </a:path>
                <a:path w="550545" h="176529">
                  <a:moveTo>
                    <a:pt x="184962" y="23202"/>
                  </a:moveTo>
                  <a:lnTo>
                    <a:pt x="183184" y="17259"/>
                  </a:lnTo>
                  <a:lnTo>
                    <a:pt x="178028" y="18961"/>
                  </a:lnTo>
                  <a:lnTo>
                    <a:pt x="179793" y="24282"/>
                  </a:lnTo>
                  <a:lnTo>
                    <a:pt x="184962" y="23202"/>
                  </a:lnTo>
                  <a:close/>
                </a:path>
                <a:path w="550545" h="176529">
                  <a:moveTo>
                    <a:pt x="191820" y="45161"/>
                  </a:moveTo>
                  <a:lnTo>
                    <a:pt x="190119" y="39230"/>
                  </a:lnTo>
                  <a:lnTo>
                    <a:pt x="184962" y="40386"/>
                  </a:lnTo>
                  <a:lnTo>
                    <a:pt x="186651" y="46329"/>
                  </a:lnTo>
                  <a:lnTo>
                    <a:pt x="191820" y="45161"/>
                  </a:lnTo>
                  <a:close/>
                </a:path>
                <a:path w="550545" h="176529">
                  <a:moveTo>
                    <a:pt x="198361" y="66598"/>
                  </a:moveTo>
                  <a:lnTo>
                    <a:pt x="197205" y="61277"/>
                  </a:lnTo>
                  <a:lnTo>
                    <a:pt x="191820" y="62357"/>
                  </a:lnTo>
                  <a:lnTo>
                    <a:pt x="193509" y="68287"/>
                  </a:lnTo>
                  <a:lnTo>
                    <a:pt x="198361" y="66598"/>
                  </a:lnTo>
                  <a:close/>
                </a:path>
                <a:path w="550545" h="176529">
                  <a:moveTo>
                    <a:pt x="205219" y="88646"/>
                  </a:moveTo>
                  <a:lnTo>
                    <a:pt x="204063" y="83248"/>
                  </a:lnTo>
                  <a:lnTo>
                    <a:pt x="198361" y="84404"/>
                  </a:lnTo>
                  <a:lnTo>
                    <a:pt x="200596" y="89725"/>
                  </a:lnTo>
                  <a:lnTo>
                    <a:pt x="205219" y="88646"/>
                  </a:lnTo>
                  <a:close/>
                </a:path>
                <a:path w="550545" h="176529">
                  <a:moveTo>
                    <a:pt x="212077" y="110451"/>
                  </a:moveTo>
                  <a:lnTo>
                    <a:pt x="210921" y="104673"/>
                  </a:lnTo>
                  <a:lnTo>
                    <a:pt x="205219" y="106375"/>
                  </a:lnTo>
                  <a:lnTo>
                    <a:pt x="206908" y="111772"/>
                  </a:lnTo>
                  <a:lnTo>
                    <a:pt x="212077" y="110451"/>
                  </a:lnTo>
                  <a:close/>
                </a:path>
                <a:path w="550545" h="176529">
                  <a:moveTo>
                    <a:pt x="219011" y="117475"/>
                  </a:moveTo>
                  <a:lnTo>
                    <a:pt x="213233" y="115773"/>
                  </a:lnTo>
                  <a:lnTo>
                    <a:pt x="212077" y="121551"/>
                  </a:lnTo>
                  <a:lnTo>
                    <a:pt x="217855" y="122631"/>
                  </a:lnTo>
                  <a:lnTo>
                    <a:pt x="219011" y="117475"/>
                  </a:lnTo>
                  <a:close/>
                </a:path>
                <a:path w="550545" h="176529">
                  <a:moveTo>
                    <a:pt x="226098" y="95504"/>
                  </a:moveTo>
                  <a:lnTo>
                    <a:pt x="220853" y="94348"/>
                  </a:lnTo>
                  <a:lnTo>
                    <a:pt x="219011" y="99504"/>
                  </a:lnTo>
                  <a:lnTo>
                    <a:pt x="223786" y="100672"/>
                  </a:lnTo>
                  <a:lnTo>
                    <a:pt x="226098" y="95504"/>
                  </a:lnTo>
                  <a:close/>
                </a:path>
                <a:path w="550545" h="176529">
                  <a:moveTo>
                    <a:pt x="232333" y="73456"/>
                  </a:moveTo>
                  <a:lnTo>
                    <a:pt x="227177" y="72377"/>
                  </a:lnTo>
                  <a:lnTo>
                    <a:pt x="225475" y="77546"/>
                  </a:lnTo>
                  <a:lnTo>
                    <a:pt x="230644" y="78625"/>
                  </a:lnTo>
                  <a:lnTo>
                    <a:pt x="232333" y="73456"/>
                  </a:lnTo>
                  <a:close/>
                </a:path>
                <a:path w="550545" h="176529">
                  <a:moveTo>
                    <a:pt x="239268" y="62357"/>
                  </a:moveTo>
                  <a:lnTo>
                    <a:pt x="237490" y="57188"/>
                  </a:lnTo>
                  <a:lnTo>
                    <a:pt x="232333" y="58343"/>
                  </a:lnTo>
                  <a:lnTo>
                    <a:pt x="233489" y="64135"/>
                  </a:lnTo>
                  <a:lnTo>
                    <a:pt x="239268" y="62357"/>
                  </a:lnTo>
                  <a:close/>
                </a:path>
                <a:path w="550545" h="176529">
                  <a:moveTo>
                    <a:pt x="244424" y="84404"/>
                  </a:moveTo>
                  <a:lnTo>
                    <a:pt x="243268" y="78625"/>
                  </a:lnTo>
                  <a:lnTo>
                    <a:pt x="237490" y="80391"/>
                  </a:lnTo>
                  <a:lnTo>
                    <a:pt x="239268" y="85559"/>
                  </a:lnTo>
                  <a:lnTo>
                    <a:pt x="244424" y="84404"/>
                  </a:lnTo>
                  <a:close/>
                </a:path>
                <a:path w="550545" h="176529">
                  <a:moveTo>
                    <a:pt x="250355" y="106375"/>
                  </a:moveTo>
                  <a:lnTo>
                    <a:pt x="248589" y="100672"/>
                  </a:lnTo>
                  <a:lnTo>
                    <a:pt x="243268" y="102362"/>
                  </a:lnTo>
                  <a:lnTo>
                    <a:pt x="244970" y="107530"/>
                  </a:lnTo>
                  <a:lnTo>
                    <a:pt x="250355" y="106375"/>
                  </a:lnTo>
                  <a:close/>
                </a:path>
                <a:path w="550545" h="176529">
                  <a:moveTo>
                    <a:pt x="256057" y="127800"/>
                  </a:moveTo>
                  <a:lnTo>
                    <a:pt x="254368" y="122631"/>
                  </a:lnTo>
                  <a:lnTo>
                    <a:pt x="249199" y="123786"/>
                  </a:lnTo>
                  <a:lnTo>
                    <a:pt x="250901" y="129578"/>
                  </a:lnTo>
                  <a:lnTo>
                    <a:pt x="256057" y="127800"/>
                  </a:lnTo>
                  <a:close/>
                </a:path>
                <a:path w="550545" h="176529">
                  <a:moveTo>
                    <a:pt x="266382" y="123253"/>
                  </a:moveTo>
                  <a:lnTo>
                    <a:pt x="261835" y="120942"/>
                  </a:lnTo>
                  <a:lnTo>
                    <a:pt x="258368" y="126098"/>
                  </a:lnTo>
                  <a:lnTo>
                    <a:pt x="262991" y="128955"/>
                  </a:lnTo>
                  <a:lnTo>
                    <a:pt x="266382" y="123253"/>
                  </a:lnTo>
                  <a:close/>
                </a:path>
                <a:path w="550545" h="176529">
                  <a:moveTo>
                    <a:pt x="280403" y="101206"/>
                  </a:moveTo>
                  <a:lnTo>
                    <a:pt x="275158" y="98971"/>
                  </a:lnTo>
                  <a:lnTo>
                    <a:pt x="271780" y="104140"/>
                  </a:lnTo>
                  <a:lnTo>
                    <a:pt x="276936" y="106984"/>
                  </a:lnTo>
                  <a:lnTo>
                    <a:pt x="280403" y="101206"/>
                  </a:lnTo>
                  <a:close/>
                </a:path>
                <a:path w="550545" h="176529">
                  <a:moveTo>
                    <a:pt x="292963" y="79781"/>
                  </a:moveTo>
                  <a:lnTo>
                    <a:pt x="288950" y="76923"/>
                  </a:lnTo>
                  <a:lnTo>
                    <a:pt x="285559" y="82092"/>
                  </a:lnTo>
                  <a:lnTo>
                    <a:pt x="289572" y="84937"/>
                  </a:lnTo>
                  <a:lnTo>
                    <a:pt x="292963" y="79781"/>
                  </a:lnTo>
                  <a:close/>
                </a:path>
                <a:path w="550545" h="176529">
                  <a:moveTo>
                    <a:pt x="301815" y="94348"/>
                  </a:moveTo>
                  <a:lnTo>
                    <a:pt x="299504" y="88646"/>
                  </a:lnTo>
                  <a:lnTo>
                    <a:pt x="294119" y="89725"/>
                  </a:lnTo>
                  <a:lnTo>
                    <a:pt x="296037" y="95504"/>
                  </a:lnTo>
                  <a:lnTo>
                    <a:pt x="301815" y="94348"/>
                  </a:lnTo>
                  <a:close/>
                </a:path>
                <a:path w="550545" h="176529">
                  <a:moveTo>
                    <a:pt x="307517" y="115773"/>
                  </a:moveTo>
                  <a:lnTo>
                    <a:pt x="306362" y="110451"/>
                  </a:lnTo>
                  <a:lnTo>
                    <a:pt x="300659" y="111772"/>
                  </a:lnTo>
                  <a:lnTo>
                    <a:pt x="302361" y="117475"/>
                  </a:lnTo>
                  <a:lnTo>
                    <a:pt x="307517" y="115773"/>
                  </a:lnTo>
                  <a:close/>
                </a:path>
                <a:path w="550545" h="176529">
                  <a:moveTo>
                    <a:pt x="314985" y="111772"/>
                  </a:moveTo>
                  <a:lnTo>
                    <a:pt x="310362" y="110451"/>
                  </a:lnTo>
                  <a:lnTo>
                    <a:pt x="308673" y="115773"/>
                  </a:lnTo>
                  <a:lnTo>
                    <a:pt x="313220" y="117475"/>
                  </a:lnTo>
                  <a:lnTo>
                    <a:pt x="314985" y="111772"/>
                  </a:lnTo>
                  <a:close/>
                </a:path>
                <a:path w="550545" h="176529">
                  <a:moveTo>
                    <a:pt x="324307" y="89725"/>
                  </a:moveTo>
                  <a:lnTo>
                    <a:pt x="318998" y="88646"/>
                  </a:lnTo>
                  <a:lnTo>
                    <a:pt x="317296" y="94348"/>
                  </a:lnTo>
                  <a:lnTo>
                    <a:pt x="322072" y="95504"/>
                  </a:lnTo>
                  <a:lnTo>
                    <a:pt x="324307" y="89725"/>
                  </a:lnTo>
                  <a:close/>
                </a:path>
                <a:path w="550545" h="176529">
                  <a:moveTo>
                    <a:pt x="332943" y="68287"/>
                  </a:moveTo>
                  <a:lnTo>
                    <a:pt x="328396" y="66598"/>
                  </a:lnTo>
                  <a:lnTo>
                    <a:pt x="325462" y="72377"/>
                  </a:lnTo>
                  <a:lnTo>
                    <a:pt x="331241" y="73456"/>
                  </a:lnTo>
                  <a:lnTo>
                    <a:pt x="332943" y="68287"/>
                  </a:lnTo>
                  <a:close/>
                </a:path>
                <a:path w="550545" h="176529">
                  <a:moveTo>
                    <a:pt x="342099" y="47485"/>
                  </a:moveTo>
                  <a:lnTo>
                    <a:pt x="340944" y="46329"/>
                  </a:lnTo>
                  <a:lnTo>
                    <a:pt x="338670" y="46913"/>
                  </a:lnTo>
                  <a:lnTo>
                    <a:pt x="336410" y="46329"/>
                  </a:lnTo>
                  <a:lnTo>
                    <a:pt x="334708" y="50330"/>
                  </a:lnTo>
                  <a:lnTo>
                    <a:pt x="339864" y="51485"/>
                  </a:lnTo>
                  <a:lnTo>
                    <a:pt x="340842" y="47866"/>
                  </a:lnTo>
                  <a:lnTo>
                    <a:pt x="342099" y="47485"/>
                  </a:lnTo>
                  <a:close/>
                </a:path>
                <a:path w="550545" h="176529">
                  <a:moveTo>
                    <a:pt x="349808" y="69443"/>
                  </a:moveTo>
                  <a:lnTo>
                    <a:pt x="347497" y="64135"/>
                  </a:lnTo>
                  <a:lnTo>
                    <a:pt x="342722" y="65290"/>
                  </a:lnTo>
                  <a:lnTo>
                    <a:pt x="344411" y="70599"/>
                  </a:lnTo>
                  <a:lnTo>
                    <a:pt x="349808" y="69443"/>
                  </a:lnTo>
                  <a:close/>
                </a:path>
                <a:path w="550545" h="176529">
                  <a:moveTo>
                    <a:pt x="357200" y="91490"/>
                  </a:moveTo>
                  <a:lnTo>
                    <a:pt x="356120" y="85559"/>
                  </a:lnTo>
                  <a:lnTo>
                    <a:pt x="350342" y="87249"/>
                  </a:lnTo>
                  <a:lnTo>
                    <a:pt x="352653" y="92646"/>
                  </a:lnTo>
                  <a:lnTo>
                    <a:pt x="357200" y="91490"/>
                  </a:lnTo>
                  <a:close/>
                </a:path>
                <a:path w="550545" h="176529">
                  <a:moveTo>
                    <a:pt x="365290" y="113461"/>
                  </a:moveTo>
                  <a:lnTo>
                    <a:pt x="362978" y="107530"/>
                  </a:lnTo>
                  <a:lnTo>
                    <a:pt x="357822" y="108686"/>
                  </a:lnTo>
                  <a:lnTo>
                    <a:pt x="360133" y="114617"/>
                  </a:lnTo>
                  <a:lnTo>
                    <a:pt x="365290" y="113461"/>
                  </a:lnTo>
                  <a:close/>
                </a:path>
                <a:path w="550545" h="176529">
                  <a:moveTo>
                    <a:pt x="372922" y="134886"/>
                  </a:moveTo>
                  <a:lnTo>
                    <a:pt x="371221" y="129578"/>
                  </a:lnTo>
                  <a:lnTo>
                    <a:pt x="365836" y="130733"/>
                  </a:lnTo>
                  <a:lnTo>
                    <a:pt x="367601" y="136664"/>
                  </a:lnTo>
                  <a:lnTo>
                    <a:pt x="372922" y="134886"/>
                  </a:lnTo>
                  <a:close/>
                </a:path>
                <a:path w="550545" h="176529">
                  <a:moveTo>
                    <a:pt x="379234" y="115773"/>
                  </a:moveTo>
                  <a:lnTo>
                    <a:pt x="374078" y="114617"/>
                  </a:lnTo>
                  <a:lnTo>
                    <a:pt x="372376" y="119786"/>
                  </a:lnTo>
                  <a:lnTo>
                    <a:pt x="377532" y="121551"/>
                  </a:lnTo>
                  <a:lnTo>
                    <a:pt x="379234" y="115773"/>
                  </a:lnTo>
                  <a:close/>
                </a:path>
                <a:path w="550545" h="176529">
                  <a:moveTo>
                    <a:pt x="386092" y="108686"/>
                  </a:moveTo>
                  <a:lnTo>
                    <a:pt x="384390" y="103517"/>
                  </a:lnTo>
                  <a:lnTo>
                    <a:pt x="379234" y="104673"/>
                  </a:lnTo>
                  <a:lnTo>
                    <a:pt x="381546" y="110451"/>
                  </a:lnTo>
                  <a:lnTo>
                    <a:pt x="386092" y="108686"/>
                  </a:lnTo>
                  <a:close/>
                </a:path>
                <a:path w="550545" h="176529">
                  <a:moveTo>
                    <a:pt x="394182" y="130733"/>
                  </a:moveTo>
                  <a:lnTo>
                    <a:pt x="391871" y="125564"/>
                  </a:lnTo>
                  <a:lnTo>
                    <a:pt x="386702" y="126720"/>
                  </a:lnTo>
                  <a:lnTo>
                    <a:pt x="388404" y="132422"/>
                  </a:lnTo>
                  <a:lnTo>
                    <a:pt x="394182" y="130733"/>
                  </a:lnTo>
                  <a:close/>
                </a:path>
                <a:path w="550545" h="176529">
                  <a:moveTo>
                    <a:pt x="401802" y="152692"/>
                  </a:moveTo>
                  <a:lnTo>
                    <a:pt x="399491" y="146989"/>
                  </a:lnTo>
                  <a:lnTo>
                    <a:pt x="394716" y="148691"/>
                  </a:lnTo>
                  <a:lnTo>
                    <a:pt x="396646" y="153847"/>
                  </a:lnTo>
                  <a:lnTo>
                    <a:pt x="401802" y="152692"/>
                  </a:lnTo>
                  <a:close/>
                </a:path>
                <a:path w="550545" h="176529">
                  <a:moveTo>
                    <a:pt x="409270" y="174739"/>
                  </a:moveTo>
                  <a:lnTo>
                    <a:pt x="406971" y="168960"/>
                  </a:lnTo>
                  <a:lnTo>
                    <a:pt x="402348" y="170662"/>
                  </a:lnTo>
                  <a:lnTo>
                    <a:pt x="404660" y="175895"/>
                  </a:lnTo>
                  <a:lnTo>
                    <a:pt x="409270" y="174739"/>
                  </a:lnTo>
                  <a:close/>
                </a:path>
                <a:path w="550545" h="176529">
                  <a:moveTo>
                    <a:pt x="418985" y="155016"/>
                  </a:moveTo>
                  <a:lnTo>
                    <a:pt x="413816" y="152158"/>
                  </a:lnTo>
                  <a:lnTo>
                    <a:pt x="411505" y="157480"/>
                  </a:lnTo>
                  <a:lnTo>
                    <a:pt x="416750" y="160324"/>
                  </a:lnTo>
                  <a:lnTo>
                    <a:pt x="418985" y="155016"/>
                  </a:lnTo>
                  <a:close/>
                </a:path>
                <a:path w="550545" h="176529">
                  <a:moveTo>
                    <a:pt x="429539" y="133197"/>
                  </a:moveTo>
                  <a:lnTo>
                    <a:pt x="423760" y="130111"/>
                  </a:lnTo>
                  <a:lnTo>
                    <a:pt x="421525" y="136042"/>
                  </a:lnTo>
                  <a:lnTo>
                    <a:pt x="426681" y="138366"/>
                  </a:lnTo>
                  <a:lnTo>
                    <a:pt x="429539" y="133197"/>
                  </a:lnTo>
                  <a:close/>
                </a:path>
                <a:path w="550545" h="176529">
                  <a:moveTo>
                    <a:pt x="438696" y="111150"/>
                  </a:moveTo>
                  <a:lnTo>
                    <a:pt x="433539" y="108140"/>
                  </a:lnTo>
                  <a:lnTo>
                    <a:pt x="431228" y="114084"/>
                  </a:lnTo>
                  <a:lnTo>
                    <a:pt x="435851" y="116319"/>
                  </a:lnTo>
                  <a:lnTo>
                    <a:pt x="438696" y="111150"/>
                  </a:lnTo>
                  <a:close/>
                </a:path>
                <a:path w="550545" h="176529">
                  <a:moveTo>
                    <a:pt x="448640" y="89179"/>
                  </a:moveTo>
                  <a:lnTo>
                    <a:pt x="443865" y="86093"/>
                  </a:lnTo>
                  <a:lnTo>
                    <a:pt x="441007" y="92036"/>
                  </a:lnTo>
                  <a:lnTo>
                    <a:pt x="445795" y="94881"/>
                  </a:lnTo>
                  <a:lnTo>
                    <a:pt x="448640" y="89179"/>
                  </a:lnTo>
                  <a:close/>
                </a:path>
                <a:path w="550545" h="176529">
                  <a:moveTo>
                    <a:pt x="457809" y="67132"/>
                  </a:moveTo>
                  <a:lnTo>
                    <a:pt x="453263" y="64668"/>
                  </a:lnTo>
                  <a:lnTo>
                    <a:pt x="450329" y="70065"/>
                  </a:lnTo>
                  <a:lnTo>
                    <a:pt x="456107" y="72910"/>
                  </a:lnTo>
                  <a:lnTo>
                    <a:pt x="457809" y="67132"/>
                  </a:lnTo>
                  <a:close/>
                </a:path>
                <a:path w="550545" h="176529">
                  <a:moveTo>
                    <a:pt x="470674" y="74079"/>
                  </a:moveTo>
                  <a:lnTo>
                    <a:pt x="466979" y="68910"/>
                  </a:lnTo>
                  <a:lnTo>
                    <a:pt x="462432" y="71221"/>
                  </a:lnTo>
                  <a:lnTo>
                    <a:pt x="465277" y="76923"/>
                  </a:lnTo>
                  <a:lnTo>
                    <a:pt x="470674" y="74079"/>
                  </a:lnTo>
                  <a:close/>
                </a:path>
                <a:path w="550545" h="176529">
                  <a:moveTo>
                    <a:pt x="482688" y="96037"/>
                  </a:moveTo>
                  <a:lnTo>
                    <a:pt x="479831" y="90881"/>
                  </a:lnTo>
                  <a:lnTo>
                    <a:pt x="475221" y="93192"/>
                  </a:lnTo>
                  <a:lnTo>
                    <a:pt x="478675" y="98971"/>
                  </a:lnTo>
                  <a:lnTo>
                    <a:pt x="482688" y="96037"/>
                  </a:lnTo>
                  <a:close/>
                </a:path>
                <a:path w="550545" h="176529">
                  <a:moveTo>
                    <a:pt x="492467" y="91490"/>
                  </a:moveTo>
                  <a:lnTo>
                    <a:pt x="487845" y="89725"/>
                  </a:lnTo>
                  <a:lnTo>
                    <a:pt x="485533" y="95504"/>
                  </a:lnTo>
                  <a:lnTo>
                    <a:pt x="490702" y="96659"/>
                  </a:lnTo>
                  <a:lnTo>
                    <a:pt x="492467" y="91490"/>
                  </a:lnTo>
                  <a:close/>
                </a:path>
                <a:path w="550545" h="176529">
                  <a:moveTo>
                    <a:pt x="500100" y="69443"/>
                  </a:moveTo>
                  <a:lnTo>
                    <a:pt x="494169" y="68287"/>
                  </a:lnTo>
                  <a:lnTo>
                    <a:pt x="493014" y="73456"/>
                  </a:lnTo>
                  <a:lnTo>
                    <a:pt x="497789" y="75234"/>
                  </a:lnTo>
                  <a:lnTo>
                    <a:pt x="500100" y="69443"/>
                  </a:lnTo>
                  <a:close/>
                </a:path>
                <a:path w="550545" h="176529">
                  <a:moveTo>
                    <a:pt x="507568" y="47485"/>
                  </a:moveTo>
                  <a:lnTo>
                    <a:pt x="501789" y="46329"/>
                  </a:lnTo>
                  <a:lnTo>
                    <a:pt x="500100" y="51485"/>
                  </a:lnTo>
                  <a:lnTo>
                    <a:pt x="505256" y="53187"/>
                  </a:lnTo>
                  <a:lnTo>
                    <a:pt x="507568" y="47485"/>
                  </a:lnTo>
                  <a:close/>
                </a:path>
                <a:path w="550545" h="176529">
                  <a:moveTo>
                    <a:pt x="514426" y="25438"/>
                  </a:moveTo>
                  <a:lnTo>
                    <a:pt x="509257" y="24282"/>
                  </a:lnTo>
                  <a:lnTo>
                    <a:pt x="507568" y="29438"/>
                  </a:lnTo>
                  <a:lnTo>
                    <a:pt x="513270" y="31216"/>
                  </a:lnTo>
                  <a:lnTo>
                    <a:pt x="514426" y="25438"/>
                  </a:lnTo>
                  <a:close/>
                </a:path>
                <a:path w="550545" h="176529">
                  <a:moveTo>
                    <a:pt x="522046" y="4000"/>
                  </a:moveTo>
                  <a:lnTo>
                    <a:pt x="516115" y="2311"/>
                  </a:lnTo>
                  <a:lnTo>
                    <a:pt x="514959" y="8013"/>
                  </a:lnTo>
                  <a:lnTo>
                    <a:pt x="519582" y="9169"/>
                  </a:lnTo>
                  <a:lnTo>
                    <a:pt x="522046" y="4000"/>
                  </a:lnTo>
                  <a:close/>
                </a:path>
                <a:path w="550545" h="176529">
                  <a:moveTo>
                    <a:pt x="533527" y="9791"/>
                  </a:moveTo>
                  <a:lnTo>
                    <a:pt x="530136" y="4622"/>
                  </a:lnTo>
                  <a:lnTo>
                    <a:pt x="525513" y="6934"/>
                  </a:lnTo>
                  <a:lnTo>
                    <a:pt x="528980" y="12636"/>
                  </a:lnTo>
                  <a:lnTo>
                    <a:pt x="533527" y="9791"/>
                  </a:lnTo>
                  <a:close/>
                </a:path>
                <a:path w="550545" h="176529">
                  <a:moveTo>
                    <a:pt x="546392" y="23202"/>
                  </a:moveTo>
                  <a:lnTo>
                    <a:pt x="540461" y="21272"/>
                  </a:lnTo>
                  <a:lnTo>
                    <a:pt x="539838" y="27203"/>
                  </a:lnTo>
                  <a:lnTo>
                    <a:pt x="544461" y="28359"/>
                  </a:lnTo>
                  <a:lnTo>
                    <a:pt x="546392" y="23202"/>
                  </a:lnTo>
                  <a:close/>
                </a:path>
                <a:path w="550545" h="176529">
                  <a:moveTo>
                    <a:pt x="550392" y="1155"/>
                  </a:moveTo>
                  <a:lnTo>
                    <a:pt x="544461" y="0"/>
                  </a:lnTo>
                  <a:lnTo>
                    <a:pt x="543852" y="5156"/>
                  </a:lnTo>
                  <a:lnTo>
                    <a:pt x="548627" y="6311"/>
                  </a:lnTo>
                  <a:lnTo>
                    <a:pt x="550392" y="1155"/>
                  </a:lnTo>
                  <a:close/>
                </a:path>
              </a:pathLst>
            </a:custGeom>
            <a:solidFill>
              <a:srgbClr val="0404F8"/>
            </a:solidFill>
          </p:spPr>
          <p:txBody>
            <a:bodyPr wrap="square" lIns="0" tIns="0" rIns="0" bIns="0" rtlCol="0"/>
            <a:lstStyle/>
            <a:p>
              <a:endParaRPr/>
            </a:p>
          </p:txBody>
        </p:sp>
        <p:sp>
          <p:nvSpPr>
            <p:cNvPr id="182" name="object 182"/>
            <p:cNvSpPr/>
            <p:nvPr/>
          </p:nvSpPr>
          <p:spPr>
            <a:xfrm>
              <a:off x="9034373" y="4794034"/>
              <a:ext cx="1230630" cy="419100"/>
            </a:xfrm>
            <a:custGeom>
              <a:avLst/>
              <a:gdLst/>
              <a:ahLst/>
              <a:cxnLst/>
              <a:rect l="l" t="t" r="r" b="b"/>
              <a:pathLst>
                <a:path w="1230629" h="419100">
                  <a:moveTo>
                    <a:pt x="5930" y="1917"/>
                  </a:moveTo>
                  <a:lnTo>
                    <a:pt x="5308" y="0"/>
                  </a:lnTo>
                  <a:lnTo>
                    <a:pt x="0" y="1917"/>
                  </a:lnTo>
                  <a:lnTo>
                    <a:pt x="0" y="3086"/>
                  </a:lnTo>
                  <a:lnTo>
                    <a:pt x="5930" y="1917"/>
                  </a:lnTo>
                  <a:close/>
                </a:path>
                <a:path w="1230629" h="419100">
                  <a:moveTo>
                    <a:pt x="9931" y="23355"/>
                  </a:moveTo>
                  <a:lnTo>
                    <a:pt x="9398" y="18034"/>
                  </a:lnTo>
                  <a:lnTo>
                    <a:pt x="3467" y="19113"/>
                  </a:lnTo>
                  <a:lnTo>
                    <a:pt x="4241" y="25044"/>
                  </a:lnTo>
                  <a:lnTo>
                    <a:pt x="9931" y="23355"/>
                  </a:lnTo>
                  <a:close/>
                </a:path>
                <a:path w="1230629" h="419100">
                  <a:moveTo>
                    <a:pt x="14554" y="45402"/>
                  </a:moveTo>
                  <a:lnTo>
                    <a:pt x="13398" y="40005"/>
                  </a:lnTo>
                  <a:lnTo>
                    <a:pt x="7620" y="41160"/>
                  </a:lnTo>
                  <a:lnTo>
                    <a:pt x="9398" y="46482"/>
                  </a:lnTo>
                  <a:lnTo>
                    <a:pt x="14554" y="45402"/>
                  </a:lnTo>
                  <a:close/>
                </a:path>
                <a:path w="1230629" h="419100">
                  <a:moveTo>
                    <a:pt x="671791" y="137972"/>
                  </a:moveTo>
                  <a:lnTo>
                    <a:pt x="666013" y="136283"/>
                  </a:lnTo>
                  <a:lnTo>
                    <a:pt x="664857" y="141986"/>
                  </a:lnTo>
                  <a:lnTo>
                    <a:pt x="669480" y="143141"/>
                  </a:lnTo>
                  <a:lnTo>
                    <a:pt x="671791" y="137972"/>
                  </a:lnTo>
                  <a:close/>
                </a:path>
                <a:path w="1230629" h="419100">
                  <a:moveTo>
                    <a:pt x="678878" y="116001"/>
                  </a:moveTo>
                  <a:lnTo>
                    <a:pt x="673493" y="114236"/>
                  </a:lnTo>
                  <a:lnTo>
                    <a:pt x="671791" y="120015"/>
                  </a:lnTo>
                  <a:lnTo>
                    <a:pt x="677113" y="121170"/>
                  </a:lnTo>
                  <a:lnTo>
                    <a:pt x="678878" y="116001"/>
                  </a:lnTo>
                  <a:close/>
                </a:path>
                <a:path w="1230629" h="419100">
                  <a:moveTo>
                    <a:pt x="686282" y="93954"/>
                  </a:moveTo>
                  <a:lnTo>
                    <a:pt x="680580" y="92798"/>
                  </a:lnTo>
                  <a:lnTo>
                    <a:pt x="678878" y="97967"/>
                  </a:lnTo>
                  <a:lnTo>
                    <a:pt x="684047" y="99123"/>
                  </a:lnTo>
                  <a:lnTo>
                    <a:pt x="686282" y="93954"/>
                  </a:lnTo>
                  <a:close/>
                </a:path>
                <a:path w="1230629" h="419100">
                  <a:moveTo>
                    <a:pt x="693204" y="71996"/>
                  </a:moveTo>
                  <a:lnTo>
                    <a:pt x="687438" y="70840"/>
                  </a:lnTo>
                  <a:lnTo>
                    <a:pt x="686282" y="75996"/>
                  </a:lnTo>
                  <a:lnTo>
                    <a:pt x="690892" y="77698"/>
                  </a:lnTo>
                  <a:lnTo>
                    <a:pt x="693204" y="71996"/>
                  </a:lnTo>
                  <a:close/>
                </a:path>
                <a:path w="1230629" h="419100">
                  <a:moveTo>
                    <a:pt x="700062" y="49949"/>
                  </a:moveTo>
                  <a:lnTo>
                    <a:pt x="694905" y="48793"/>
                  </a:lnTo>
                  <a:lnTo>
                    <a:pt x="693204" y="53949"/>
                  </a:lnTo>
                  <a:lnTo>
                    <a:pt x="698373" y="55727"/>
                  </a:lnTo>
                  <a:lnTo>
                    <a:pt x="700062" y="49949"/>
                  </a:lnTo>
                  <a:close/>
                </a:path>
                <a:path w="1230629" h="419100">
                  <a:moveTo>
                    <a:pt x="708850" y="48247"/>
                  </a:moveTo>
                  <a:lnTo>
                    <a:pt x="705993" y="42316"/>
                  </a:lnTo>
                  <a:lnTo>
                    <a:pt x="701217" y="45402"/>
                  </a:lnTo>
                  <a:lnTo>
                    <a:pt x="704303" y="51104"/>
                  </a:lnTo>
                  <a:lnTo>
                    <a:pt x="708850" y="48247"/>
                  </a:lnTo>
                  <a:close/>
                </a:path>
                <a:path w="1230629" h="419100">
                  <a:moveTo>
                    <a:pt x="719162" y="70218"/>
                  </a:moveTo>
                  <a:lnTo>
                    <a:pt x="716318" y="64287"/>
                  </a:lnTo>
                  <a:lnTo>
                    <a:pt x="711771" y="67208"/>
                  </a:lnTo>
                  <a:lnTo>
                    <a:pt x="714629" y="72529"/>
                  </a:lnTo>
                  <a:lnTo>
                    <a:pt x="719162" y="70218"/>
                  </a:lnTo>
                  <a:close/>
                </a:path>
                <a:path w="1230629" h="419100">
                  <a:moveTo>
                    <a:pt x="730262" y="91643"/>
                  </a:moveTo>
                  <a:lnTo>
                    <a:pt x="727417" y="86334"/>
                  </a:lnTo>
                  <a:lnTo>
                    <a:pt x="722630" y="89179"/>
                  </a:lnTo>
                  <a:lnTo>
                    <a:pt x="724331" y="94576"/>
                  </a:lnTo>
                  <a:lnTo>
                    <a:pt x="730262" y="91643"/>
                  </a:lnTo>
                  <a:close/>
                </a:path>
                <a:path w="1230629" h="419100">
                  <a:moveTo>
                    <a:pt x="739508" y="110070"/>
                  </a:moveTo>
                  <a:lnTo>
                    <a:pt x="738492" y="109816"/>
                  </a:lnTo>
                  <a:lnTo>
                    <a:pt x="737730" y="108292"/>
                  </a:lnTo>
                  <a:lnTo>
                    <a:pt x="735812" y="109156"/>
                  </a:lnTo>
                  <a:lnTo>
                    <a:pt x="734885" y="108915"/>
                  </a:lnTo>
                  <a:lnTo>
                    <a:pt x="734745" y="109639"/>
                  </a:lnTo>
                  <a:lnTo>
                    <a:pt x="732574" y="110604"/>
                  </a:lnTo>
                  <a:lnTo>
                    <a:pt x="734339" y="113690"/>
                  </a:lnTo>
                  <a:lnTo>
                    <a:pt x="736320" y="112344"/>
                  </a:lnTo>
                  <a:lnTo>
                    <a:pt x="738886" y="113080"/>
                  </a:lnTo>
                  <a:lnTo>
                    <a:pt x="739508" y="110070"/>
                  </a:lnTo>
                  <a:close/>
                </a:path>
                <a:path w="1230629" h="419100">
                  <a:moveTo>
                    <a:pt x="745210" y="88023"/>
                  </a:moveTo>
                  <a:lnTo>
                    <a:pt x="739508" y="86868"/>
                  </a:lnTo>
                  <a:lnTo>
                    <a:pt x="738352" y="92798"/>
                  </a:lnTo>
                  <a:lnTo>
                    <a:pt x="744054" y="93954"/>
                  </a:lnTo>
                  <a:lnTo>
                    <a:pt x="745210" y="88023"/>
                  </a:lnTo>
                  <a:close/>
                </a:path>
                <a:path w="1230629" h="419100">
                  <a:moveTo>
                    <a:pt x="750366" y="67906"/>
                  </a:moveTo>
                  <a:lnTo>
                    <a:pt x="749833" y="66598"/>
                  </a:lnTo>
                  <a:lnTo>
                    <a:pt x="747522" y="67259"/>
                  </a:lnTo>
                  <a:lnTo>
                    <a:pt x="745210" y="66598"/>
                  </a:lnTo>
                  <a:lnTo>
                    <a:pt x="744054" y="70840"/>
                  </a:lnTo>
                  <a:lnTo>
                    <a:pt x="749211" y="71996"/>
                  </a:lnTo>
                  <a:lnTo>
                    <a:pt x="749808" y="68033"/>
                  </a:lnTo>
                  <a:lnTo>
                    <a:pt x="750366" y="67906"/>
                  </a:lnTo>
                  <a:close/>
                </a:path>
                <a:path w="1230629" h="419100">
                  <a:moveTo>
                    <a:pt x="757453" y="89954"/>
                  </a:moveTo>
                  <a:lnTo>
                    <a:pt x="756297" y="84010"/>
                  </a:lnTo>
                  <a:lnTo>
                    <a:pt x="750366" y="85712"/>
                  </a:lnTo>
                  <a:lnTo>
                    <a:pt x="752830" y="91109"/>
                  </a:lnTo>
                  <a:lnTo>
                    <a:pt x="757453" y="89954"/>
                  </a:lnTo>
                  <a:close/>
                </a:path>
                <a:path w="1230629" h="419100">
                  <a:moveTo>
                    <a:pt x="764921" y="111772"/>
                  </a:moveTo>
                  <a:lnTo>
                    <a:pt x="763155" y="105981"/>
                  </a:lnTo>
                  <a:lnTo>
                    <a:pt x="758609" y="107759"/>
                  </a:lnTo>
                  <a:lnTo>
                    <a:pt x="759764" y="113080"/>
                  </a:lnTo>
                  <a:lnTo>
                    <a:pt x="764921" y="111772"/>
                  </a:lnTo>
                  <a:close/>
                </a:path>
                <a:path w="1230629" h="419100">
                  <a:moveTo>
                    <a:pt x="771779" y="133197"/>
                  </a:moveTo>
                  <a:lnTo>
                    <a:pt x="770623" y="128028"/>
                  </a:lnTo>
                  <a:lnTo>
                    <a:pt x="764921" y="129184"/>
                  </a:lnTo>
                  <a:lnTo>
                    <a:pt x="767232" y="135128"/>
                  </a:lnTo>
                  <a:lnTo>
                    <a:pt x="771779" y="133197"/>
                  </a:lnTo>
                  <a:close/>
                </a:path>
                <a:path w="1230629" h="419100">
                  <a:moveTo>
                    <a:pt x="779411" y="155168"/>
                  </a:moveTo>
                  <a:lnTo>
                    <a:pt x="777709" y="149999"/>
                  </a:lnTo>
                  <a:lnTo>
                    <a:pt x="772401" y="151155"/>
                  </a:lnTo>
                  <a:lnTo>
                    <a:pt x="774090" y="157086"/>
                  </a:lnTo>
                  <a:lnTo>
                    <a:pt x="779411" y="155168"/>
                  </a:lnTo>
                  <a:close/>
                </a:path>
                <a:path w="1230629" h="419100">
                  <a:moveTo>
                    <a:pt x="786879" y="177215"/>
                  </a:moveTo>
                  <a:lnTo>
                    <a:pt x="785190" y="172046"/>
                  </a:lnTo>
                  <a:lnTo>
                    <a:pt x="779411" y="173202"/>
                  </a:lnTo>
                  <a:lnTo>
                    <a:pt x="781723" y="178371"/>
                  </a:lnTo>
                  <a:lnTo>
                    <a:pt x="786879" y="177215"/>
                  </a:lnTo>
                  <a:close/>
                </a:path>
                <a:path w="1230629" h="419100">
                  <a:moveTo>
                    <a:pt x="793813" y="199174"/>
                  </a:moveTo>
                  <a:lnTo>
                    <a:pt x="792035" y="193471"/>
                  </a:lnTo>
                  <a:lnTo>
                    <a:pt x="786879" y="195173"/>
                  </a:lnTo>
                  <a:lnTo>
                    <a:pt x="788657" y="200329"/>
                  </a:lnTo>
                  <a:lnTo>
                    <a:pt x="793813" y="199174"/>
                  </a:lnTo>
                  <a:close/>
                </a:path>
                <a:path w="1230629" h="419100">
                  <a:moveTo>
                    <a:pt x="800671" y="196329"/>
                  </a:moveTo>
                  <a:lnTo>
                    <a:pt x="795502" y="195173"/>
                  </a:lnTo>
                  <a:lnTo>
                    <a:pt x="793813" y="200329"/>
                  </a:lnTo>
                  <a:lnTo>
                    <a:pt x="799515" y="202260"/>
                  </a:lnTo>
                  <a:lnTo>
                    <a:pt x="800671" y="196329"/>
                  </a:lnTo>
                  <a:close/>
                </a:path>
                <a:path w="1230629" h="419100">
                  <a:moveTo>
                    <a:pt x="807135" y="174358"/>
                  </a:moveTo>
                  <a:lnTo>
                    <a:pt x="802589" y="173202"/>
                  </a:lnTo>
                  <a:lnTo>
                    <a:pt x="800125" y="178371"/>
                  </a:lnTo>
                  <a:lnTo>
                    <a:pt x="805446" y="180289"/>
                  </a:lnTo>
                  <a:lnTo>
                    <a:pt x="807135" y="174358"/>
                  </a:lnTo>
                  <a:close/>
                </a:path>
                <a:path w="1230629" h="419100">
                  <a:moveTo>
                    <a:pt x="814070" y="162255"/>
                  </a:moveTo>
                  <a:lnTo>
                    <a:pt x="811758" y="157086"/>
                  </a:lnTo>
                  <a:lnTo>
                    <a:pt x="807135" y="158242"/>
                  </a:lnTo>
                  <a:lnTo>
                    <a:pt x="808291" y="163410"/>
                  </a:lnTo>
                  <a:lnTo>
                    <a:pt x="814070" y="162255"/>
                  </a:lnTo>
                  <a:close/>
                </a:path>
                <a:path w="1230629" h="419100">
                  <a:moveTo>
                    <a:pt x="819772" y="184302"/>
                  </a:moveTo>
                  <a:lnTo>
                    <a:pt x="818616" y="178371"/>
                  </a:lnTo>
                  <a:lnTo>
                    <a:pt x="812914" y="180289"/>
                  </a:lnTo>
                  <a:lnTo>
                    <a:pt x="815225" y="185458"/>
                  </a:lnTo>
                  <a:lnTo>
                    <a:pt x="819772" y="184302"/>
                  </a:lnTo>
                  <a:close/>
                </a:path>
                <a:path w="1230629" h="419100">
                  <a:moveTo>
                    <a:pt x="826858" y="206273"/>
                  </a:moveTo>
                  <a:lnTo>
                    <a:pt x="825550" y="200329"/>
                  </a:lnTo>
                  <a:lnTo>
                    <a:pt x="819772" y="202260"/>
                  </a:lnTo>
                  <a:lnTo>
                    <a:pt x="821550" y="207429"/>
                  </a:lnTo>
                  <a:lnTo>
                    <a:pt x="826858" y="206273"/>
                  </a:lnTo>
                  <a:close/>
                </a:path>
                <a:path w="1230629" h="419100">
                  <a:moveTo>
                    <a:pt x="833716" y="227698"/>
                  </a:moveTo>
                  <a:lnTo>
                    <a:pt x="832015" y="222377"/>
                  </a:lnTo>
                  <a:lnTo>
                    <a:pt x="826858" y="223685"/>
                  </a:lnTo>
                  <a:lnTo>
                    <a:pt x="828560" y="229476"/>
                  </a:lnTo>
                  <a:lnTo>
                    <a:pt x="833716" y="227698"/>
                  </a:lnTo>
                  <a:close/>
                </a:path>
                <a:path w="1230629" h="419100">
                  <a:moveTo>
                    <a:pt x="840028" y="249745"/>
                  </a:moveTo>
                  <a:lnTo>
                    <a:pt x="838339" y="244348"/>
                  </a:lnTo>
                  <a:lnTo>
                    <a:pt x="833170" y="245732"/>
                  </a:lnTo>
                  <a:lnTo>
                    <a:pt x="834872" y="251434"/>
                  </a:lnTo>
                  <a:lnTo>
                    <a:pt x="840028" y="249745"/>
                  </a:lnTo>
                  <a:close/>
                </a:path>
                <a:path w="1230629" h="419100">
                  <a:moveTo>
                    <a:pt x="846963" y="271716"/>
                  </a:moveTo>
                  <a:lnTo>
                    <a:pt x="844651" y="266395"/>
                  </a:lnTo>
                  <a:lnTo>
                    <a:pt x="840028" y="267550"/>
                  </a:lnTo>
                  <a:lnTo>
                    <a:pt x="841184" y="272872"/>
                  </a:lnTo>
                  <a:lnTo>
                    <a:pt x="846963" y="271716"/>
                  </a:lnTo>
                  <a:close/>
                </a:path>
                <a:path w="1230629" h="419100">
                  <a:moveTo>
                    <a:pt x="854049" y="293763"/>
                  </a:moveTo>
                  <a:lnTo>
                    <a:pt x="851738" y="287820"/>
                  </a:lnTo>
                  <a:lnTo>
                    <a:pt x="846353" y="289521"/>
                  </a:lnTo>
                  <a:lnTo>
                    <a:pt x="848118" y="294919"/>
                  </a:lnTo>
                  <a:lnTo>
                    <a:pt x="854049" y="293763"/>
                  </a:lnTo>
                  <a:close/>
                </a:path>
                <a:path w="1230629" h="419100">
                  <a:moveTo>
                    <a:pt x="858596" y="281508"/>
                  </a:moveTo>
                  <a:lnTo>
                    <a:pt x="852893" y="279806"/>
                  </a:lnTo>
                  <a:lnTo>
                    <a:pt x="851738" y="285508"/>
                  </a:lnTo>
                  <a:lnTo>
                    <a:pt x="856907" y="286664"/>
                  </a:lnTo>
                  <a:lnTo>
                    <a:pt x="858596" y="281508"/>
                  </a:lnTo>
                  <a:close/>
                </a:path>
                <a:path w="1230629" h="419100">
                  <a:moveTo>
                    <a:pt x="863219" y="259461"/>
                  </a:moveTo>
                  <a:lnTo>
                    <a:pt x="858062" y="257759"/>
                  </a:lnTo>
                  <a:lnTo>
                    <a:pt x="856284" y="263537"/>
                  </a:lnTo>
                  <a:lnTo>
                    <a:pt x="862063" y="264617"/>
                  </a:lnTo>
                  <a:lnTo>
                    <a:pt x="863219" y="259461"/>
                  </a:lnTo>
                  <a:close/>
                </a:path>
                <a:path w="1230629" h="419100">
                  <a:moveTo>
                    <a:pt x="870077" y="270560"/>
                  </a:moveTo>
                  <a:lnTo>
                    <a:pt x="867765" y="264617"/>
                  </a:lnTo>
                  <a:lnTo>
                    <a:pt x="863219" y="266395"/>
                  </a:lnTo>
                  <a:lnTo>
                    <a:pt x="865530" y="271716"/>
                  </a:lnTo>
                  <a:lnTo>
                    <a:pt x="870077" y="270560"/>
                  </a:lnTo>
                  <a:close/>
                </a:path>
                <a:path w="1230629" h="419100">
                  <a:moveTo>
                    <a:pt x="878319" y="292608"/>
                  </a:moveTo>
                  <a:lnTo>
                    <a:pt x="876541" y="286664"/>
                  </a:lnTo>
                  <a:lnTo>
                    <a:pt x="870686" y="287820"/>
                  </a:lnTo>
                  <a:lnTo>
                    <a:pt x="872921" y="293763"/>
                  </a:lnTo>
                  <a:lnTo>
                    <a:pt x="878319" y="292608"/>
                  </a:lnTo>
                  <a:close/>
                </a:path>
                <a:path w="1230629" h="419100">
                  <a:moveTo>
                    <a:pt x="885786" y="314032"/>
                  </a:moveTo>
                  <a:lnTo>
                    <a:pt x="884631" y="308635"/>
                  </a:lnTo>
                  <a:lnTo>
                    <a:pt x="879475" y="309791"/>
                  </a:lnTo>
                  <a:lnTo>
                    <a:pt x="881164" y="315722"/>
                  </a:lnTo>
                  <a:lnTo>
                    <a:pt x="885786" y="314032"/>
                  </a:lnTo>
                  <a:close/>
                </a:path>
                <a:path w="1230629" h="419100">
                  <a:moveTo>
                    <a:pt x="894334" y="336003"/>
                  </a:moveTo>
                  <a:lnTo>
                    <a:pt x="892111" y="330682"/>
                  </a:lnTo>
                  <a:lnTo>
                    <a:pt x="887488" y="331838"/>
                  </a:lnTo>
                  <a:lnTo>
                    <a:pt x="888644" y="337769"/>
                  </a:lnTo>
                  <a:lnTo>
                    <a:pt x="894334" y="336003"/>
                  </a:lnTo>
                  <a:close/>
                </a:path>
                <a:path w="1230629" h="419100">
                  <a:moveTo>
                    <a:pt x="902576" y="358025"/>
                  </a:moveTo>
                  <a:lnTo>
                    <a:pt x="900112" y="352679"/>
                  </a:lnTo>
                  <a:lnTo>
                    <a:pt x="894956" y="353822"/>
                  </a:lnTo>
                  <a:lnTo>
                    <a:pt x="896645" y="359181"/>
                  </a:lnTo>
                  <a:lnTo>
                    <a:pt x="902576" y="358025"/>
                  </a:lnTo>
                  <a:close/>
                </a:path>
                <a:path w="1230629" h="419100">
                  <a:moveTo>
                    <a:pt x="910056" y="380034"/>
                  </a:moveTo>
                  <a:lnTo>
                    <a:pt x="907745" y="374116"/>
                  </a:lnTo>
                  <a:lnTo>
                    <a:pt x="903198" y="375831"/>
                  </a:lnTo>
                  <a:lnTo>
                    <a:pt x="905433" y="381190"/>
                  </a:lnTo>
                  <a:lnTo>
                    <a:pt x="910056" y="380034"/>
                  </a:lnTo>
                  <a:close/>
                </a:path>
                <a:path w="1230629" h="419100">
                  <a:moveTo>
                    <a:pt x="928001" y="373532"/>
                  </a:moveTo>
                  <a:lnTo>
                    <a:pt x="927468" y="371817"/>
                  </a:lnTo>
                  <a:lnTo>
                    <a:pt x="924420" y="372465"/>
                  </a:lnTo>
                  <a:lnTo>
                    <a:pt x="923226" y="370090"/>
                  </a:lnTo>
                  <a:lnTo>
                    <a:pt x="919835" y="372960"/>
                  </a:lnTo>
                  <a:lnTo>
                    <a:pt x="922070" y="377558"/>
                  </a:lnTo>
                  <a:lnTo>
                    <a:pt x="925537" y="374675"/>
                  </a:lnTo>
                  <a:lnTo>
                    <a:pt x="925283" y="374192"/>
                  </a:lnTo>
                  <a:lnTo>
                    <a:pt x="928001" y="373532"/>
                  </a:lnTo>
                  <a:close/>
                </a:path>
                <a:path w="1230629" h="419100">
                  <a:moveTo>
                    <a:pt x="936625" y="395541"/>
                  </a:moveTo>
                  <a:lnTo>
                    <a:pt x="934935" y="389801"/>
                  </a:lnTo>
                  <a:lnTo>
                    <a:pt x="929779" y="391528"/>
                  </a:lnTo>
                  <a:lnTo>
                    <a:pt x="932002" y="396684"/>
                  </a:lnTo>
                  <a:lnTo>
                    <a:pt x="936625" y="395541"/>
                  </a:lnTo>
                  <a:close/>
                </a:path>
                <a:path w="1230629" h="419100">
                  <a:moveTo>
                    <a:pt x="945794" y="417550"/>
                  </a:moveTo>
                  <a:lnTo>
                    <a:pt x="943483" y="411810"/>
                  </a:lnTo>
                  <a:lnTo>
                    <a:pt x="938326" y="412953"/>
                  </a:lnTo>
                  <a:lnTo>
                    <a:pt x="940638" y="418693"/>
                  </a:lnTo>
                  <a:lnTo>
                    <a:pt x="945794" y="417550"/>
                  </a:lnTo>
                  <a:close/>
                </a:path>
                <a:path w="1230629" h="419100">
                  <a:moveTo>
                    <a:pt x="957503" y="408355"/>
                  </a:moveTo>
                  <a:lnTo>
                    <a:pt x="952881" y="406057"/>
                  </a:lnTo>
                  <a:lnTo>
                    <a:pt x="949261" y="411238"/>
                  </a:lnTo>
                  <a:lnTo>
                    <a:pt x="954036" y="414096"/>
                  </a:lnTo>
                  <a:lnTo>
                    <a:pt x="957503" y="408355"/>
                  </a:lnTo>
                  <a:close/>
                </a:path>
                <a:path w="1230629" h="419100">
                  <a:moveTo>
                    <a:pt x="969518" y="386930"/>
                  </a:moveTo>
                  <a:lnTo>
                    <a:pt x="965517" y="384060"/>
                  </a:lnTo>
                  <a:lnTo>
                    <a:pt x="962050" y="389229"/>
                  </a:lnTo>
                  <a:lnTo>
                    <a:pt x="967206" y="392099"/>
                  </a:lnTo>
                  <a:lnTo>
                    <a:pt x="969518" y="386930"/>
                  </a:lnTo>
                  <a:close/>
                </a:path>
                <a:path w="1230629" h="419100">
                  <a:moveTo>
                    <a:pt x="982929" y="364921"/>
                  </a:moveTo>
                  <a:lnTo>
                    <a:pt x="978306" y="362051"/>
                  </a:lnTo>
                  <a:lnTo>
                    <a:pt x="974140" y="367220"/>
                  </a:lnTo>
                  <a:lnTo>
                    <a:pt x="979462" y="370090"/>
                  </a:lnTo>
                  <a:lnTo>
                    <a:pt x="982929" y="364921"/>
                  </a:lnTo>
                  <a:close/>
                </a:path>
                <a:path w="1230629" h="419100">
                  <a:moveTo>
                    <a:pt x="1001496" y="376402"/>
                  </a:moveTo>
                  <a:lnTo>
                    <a:pt x="996632" y="370662"/>
                  </a:lnTo>
                  <a:lnTo>
                    <a:pt x="992632" y="374675"/>
                  </a:lnTo>
                  <a:lnTo>
                    <a:pt x="997254" y="380619"/>
                  </a:lnTo>
                  <a:lnTo>
                    <a:pt x="1001496" y="376402"/>
                  </a:lnTo>
                  <a:close/>
                </a:path>
                <a:path w="1230629" h="419100">
                  <a:moveTo>
                    <a:pt x="1019213" y="378129"/>
                  </a:moveTo>
                  <a:lnTo>
                    <a:pt x="1015199" y="375831"/>
                  </a:lnTo>
                  <a:lnTo>
                    <a:pt x="1011199" y="381190"/>
                  </a:lnTo>
                  <a:lnTo>
                    <a:pt x="1015199" y="384060"/>
                  </a:lnTo>
                  <a:lnTo>
                    <a:pt x="1019213" y="378129"/>
                  </a:lnTo>
                  <a:close/>
                </a:path>
                <a:path w="1230629" h="419100">
                  <a:moveTo>
                    <a:pt x="1035456" y="356692"/>
                  </a:moveTo>
                  <a:lnTo>
                    <a:pt x="1031455" y="353822"/>
                  </a:lnTo>
                  <a:lnTo>
                    <a:pt x="1027455" y="359181"/>
                  </a:lnTo>
                  <a:lnTo>
                    <a:pt x="1031455" y="362051"/>
                  </a:lnTo>
                  <a:lnTo>
                    <a:pt x="1035456" y="356692"/>
                  </a:lnTo>
                  <a:close/>
                </a:path>
                <a:path w="1230629" h="419100">
                  <a:moveTo>
                    <a:pt x="1045781" y="372960"/>
                  </a:moveTo>
                  <a:lnTo>
                    <a:pt x="1044092" y="367220"/>
                  </a:lnTo>
                  <a:lnTo>
                    <a:pt x="1038390" y="370090"/>
                  </a:lnTo>
                  <a:lnTo>
                    <a:pt x="1041234" y="375831"/>
                  </a:lnTo>
                  <a:lnTo>
                    <a:pt x="1045781" y="372960"/>
                  </a:lnTo>
                  <a:close/>
                </a:path>
                <a:path w="1230629" h="419100">
                  <a:moveTo>
                    <a:pt x="1055801" y="394970"/>
                  </a:moveTo>
                  <a:lnTo>
                    <a:pt x="1052868" y="389229"/>
                  </a:lnTo>
                  <a:lnTo>
                    <a:pt x="1048092" y="392099"/>
                  </a:lnTo>
                  <a:lnTo>
                    <a:pt x="1049870" y="397256"/>
                  </a:lnTo>
                  <a:lnTo>
                    <a:pt x="1055801" y="394970"/>
                  </a:lnTo>
                  <a:close/>
                </a:path>
                <a:path w="1230629" h="419100">
                  <a:moveTo>
                    <a:pt x="1064348" y="411810"/>
                  </a:moveTo>
                  <a:lnTo>
                    <a:pt x="1062723" y="411454"/>
                  </a:lnTo>
                  <a:lnTo>
                    <a:pt x="1062659" y="411238"/>
                  </a:lnTo>
                  <a:lnTo>
                    <a:pt x="1062405" y="411378"/>
                  </a:lnTo>
                  <a:lnTo>
                    <a:pt x="1059192" y="410654"/>
                  </a:lnTo>
                  <a:lnTo>
                    <a:pt x="1058151" y="413727"/>
                  </a:lnTo>
                  <a:lnTo>
                    <a:pt x="1057490" y="414096"/>
                  </a:lnTo>
                  <a:lnTo>
                    <a:pt x="1058037" y="415823"/>
                  </a:lnTo>
                  <a:lnTo>
                    <a:pt x="1060246" y="414604"/>
                  </a:lnTo>
                  <a:lnTo>
                    <a:pt x="1063193" y="415251"/>
                  </a:lnTo>
                  <a:lnTo>
                    <a:pt x="1064348" y="411810"/>
                  </a:lnTo>
                  <a:close/>
                </a:path>
                <a:path w="1230629" h="419100">
                  <a:moveTo>
                    <a:pt x="1071816" y="389801"/>
                  </a:moveTo>
                  <a:lnTo>
                    <a:pt x="1067193" y="388645"/>
                  </a:lnTo>
                  <a:lnTo>
                    <a:pt x="1064971" y="393827"/>
                  </a:lnTo>
                  <a:lnTo>
                    <a:pt x="1070127" y="395541"/>
                  </a:lnTo>
                  <a:lnTo>
                    <a:pt x="1071816" y="389801"/>
                  </a:lnTo>
                  <a:close/>
                </a:path>
                <a:path w="1230629" h="419100">
                  <a:moveTo>
                    <a:pt x="1079449" y="368363"/>
                  </a:moveTo>
                  <a:lnTo>
                    <a:pt x="1074674" y="366649"/>
                  </a:lnTo>
                  <a:lnTo>
                    <a:pt x="1072438" y="372389"/>
                  </a:lnTo>
                  <a:lnTo>
                    <a:pt x="1078293" y="373532"/>
                  </a:lnTo>
                  <a:lnTo>
                    <a:pt x="1079449" y="368363"/>
                  </a:lnTo>
                  <a:close/>
                </a:path>
                <a:path w="1230629" h="419100">
                  <a:moveTo>
                    <a:pt x="1086916" y="346354"/>
                  </a:moveTo>
                  <a:lnTo>
                    <a:pt x="1082370" y="344639"/>
                  </a:lnTo>
                  <a:lnTo>
                    <a:pt x="1080058" y="350380"/>
                  </a:lnTo>
                  <a:lnTo>
                    <a:pt x="1085761" y="351523"/>
                  </a:lnTo>
                  <a:lnTo>
                    <a:pt x="1086916" y="346354"/>
                  </a:lnTo>
                  <a:close/>
                </a:path>
                <a:path w="1230629" h="419100">
                  <a:moveTo>
                    <a:pt x="1095552" y="324358"/>
                  </a:moveTo>
                  <a:lnTo>
                    <a:pt x="1089774" y="323202"/>
                  </a:lnTo>
                  <a:lnTo>
                    <a:pt x="1088072" y="328371"/>
                  </a:lnTo>
                  <a:lnTo>
                    <a:pt x="1093241" y="329526"/>
                  </a:lnTo>
                  <a:lnTo>
                    <a:pt x="1095552" y="324358"/>
                  </a:lnTo>
                  <a:close/>
                </a:path>
                <a:path w="1230629" h="419100">
                  <a:moveTo>
                    <a:pt x="1103172" y="302310"/>
                  </a:moveTo>
                  <a:lnTo>
                    <a:pt x="1097241" y="301231"/>
                  </a:lnTo>
                  <a:lnTo>
                    <a:pt x="1095552" y="306400"/>
                  </a:lnTo>
                  <a:lnTo>
                    <a:pt x="1100861" y="308102"/>
                  </a:lnTo>
                  <a:lnTo>
                    <a:pt x="1103172" y="302310"/>
                  </a:lnTo>
                  <a:close/>
                </a:path>
                <a:path w="1230629" h="419100">
                  <a:moveTo>
                    <a:pt x="1110640" y="280352"/>
                  </a:moveTo>
                  <a:lnTo>
                    <a:pt x="1104950" y="279196"/>
                  </a:lnTo>
                  <a:lnTo>
                    <a:pt x="1103795" y="284353"/>
                  </a:lnTo>
                  <a:lnTo>
                    <a:pt x="1108329" y="286054"/>
                  </a:lnTo>
                  <a:lnTo>
                    <a:pt x="1110640" y="280352"/>
                  </a:lnTo>
                  <a:close/>
                </a:path>
                <a:path w="1230629" h="419100">
                  <a:moveTo>
                    <a:pt x="1118120" y="258305"/>
                  </a:moveTo>
                  <a:lnTo>
                    <a:pt x="1113497" y="257225"/>
                  </a:lnTo>
                  <a:lnTo>
                    <a:pt x="1111186" y="262928"/>
                  </a:lnTo>
                  <a:lnTo>
                    <a:pt x="1115809" y="264083"/>
                  </a:lnTo>
                  <a:lnTo>
                    <a:pt x="1118120" y="258305"/>
                  </a:lnTo>
                  <a:close/>
                </a:path>
                <a:path w="1230629" h="419100">
                  <a:moveTo>
                    <a:pt x="1128598" y="262382"/>
                  </a:moveTo>
                  <a:lnTo>
                    <a:pt x="1125588" y="256603"/>
                  </a:lnTo>
                  <a:lnTo>
                    <a:pt x="1120965" y="259461"/>
                  </a:lnTo>
                  <a:lnTo>
                    <a:pt x="1123276" y="264617"/>
                  </a:lnTo>
                  <a:lnTo>
                    <a:pt x="1128598" y="262382"/>
                  </a:lnTo>
                  <a:close/>
                </a:path>
                <a:path w="1230629" h="419100">
                  <a:moveTo>
                    <a:pt x="1140688" y="283819"/>
                  </a:moveTo>
                  <a:lnTo>
                    <a:pt x="1137221" y="278650"/>
                  </a:lnTo>
                  <a:lnTo>
                    <a:pt x="1132598" y="281508"/>
                  </a:lnTo>
                  <a:lnTo>
                    <a:pt x="1136065" y="286664"/>
                  </a:lnTo>
                  <a:lnTo>
                    <a:pt x="1140688" y="283819"/>
                  </a:lnTo>
                  <a:close/>
                </a:path>
                <a:path w="1230629" h="419100">
                  <a:moveTo>
                    <a:pt x="1151166" y="284353"/>
                  </a:moveTo>
                  <a:lnTo>
                    <a:pt x="1145235" y="283197"/>
                  </a:lnTo>
                  <a:lnTo>
                    <a:pt x="1143533" y="288366"/>
                  </a:lnTo>
                  <a:lnTo>
                    <a:pt x="1148702" y="290296"/>
                  </a:lnTo>
                  <a:lnTo>
                    <a:pt x="1151166" y="284353"/>
                  </a:lnTo>
                  <a:close/>
                </a:path>
                <a:path w="1230629" h="419100">
                  <a:moveTo>
                    <a:pt x="1159256" y="262928"/>
                  </a:moveTo>
                  <a:lnTo>
                    <a:pt x="1154633" y="261226"/>
                  </a:lnTo>
                  <a:lnTo>
                    <a:pt x="1152321" y="266928"/>
                  </a:lnTo>
                  <a:lnTo>
                    <a:pt x="1157478" y="268325"/>
                  </a:lnTo>
                  <a:lnTo>
                    <a:pt x="1159256" y="262928"/>
                  </a:lnTo>
                  <a:close/>
                </a:path>
                <a:path w="1230629" h="419100">
                  <a:moveTo>
                    <a:pt x="1167803" y="240957"/>
                  </a:moveTo>
                  <a:lnTo>
                    <a:pt x="1162646" y="239179"/>
                  </a:lnTo>
                  <a:lnTo>
                    <a:pt x="1160335" y="244970"/>
                  </a:lnTo>
                  <a:lnTo>
                    <a:pt x="1166114" y="246278"/>
                  </a:lnTo>
                  <a:lnTo>
                    <a:pt x="1167803" y="240957"/>
                  </a:lnTo>
                  <a:close/>
                </a:path>
                <a:path w="1230629" h="419100">
                  <a:moveTo>
                    <a:pt x="1176578" y="218909"/>
                  </a:moveTo>
                  <a:lnTo>
                    <a:pt x="1171803" y="217754"/>
                  </a:lnTo>
                  <a:lnTo>
                    <a:pt x="1168958" y="222923"/>
                  </a:lnTo>
                  <a:lnTo>
                    <a:pt x="1174115" y="224307"/>
                  </a:lnTo>
                  <a:lnTo>
                    <a:pt x="1176578" y="218909"/>
                  </a:lnTo>
                  <a:close/>
                </a:path>
                <a:path w="1230629" h="419100">
                  <a:moveTo>
                    <a:pt x="1184668" y="196938"/>
                  </a:moveTo>
                  <a:lnTo>
                    <a:pt x="1180045" y="195783"/>
                  </a:lnTo>
                  <a:lnTo>
                    <a:pt x="1177734" y="200952"/>
                  </a:lnTo>
                  <a:lnTo>
                    <a:pt x="1182357" y="202882"/>
                  </a:lnTo>
                  <a:lnTo>
                    <a:pt x="1184668" y="196938"/>
                  </a:lnTo>
                  <a:close/>
                </a:path>
                <a:path w="1230629" h="419100">
                  <a:moveTo>
                    <a:pt x="1194384" y="196329"/>
                  </a:moveTo>
                  <a:lnTo>
                    <a:pt x="1191526" y="191160"/>
                  </a:lnTo>
                  <a:lnTo>
                    <a:pt x="1186980" y="193471"/>
                  </a:lnTo>
                  <a:lnTo>
                    <a:pt x="1189215" y="199174"/>
                  </a:lnTo>
                  <a:lnTo>
                    <a:pt x="1194384" y="196329"/>
                  </a:lnTo>
                  <a:close/>
                </a:path>
                <a:path w="1230629" h="419100">
                  <a:moveTo>
                    <a:pt x="1203782" y="218376"/>
                  </a:moveTo>
                  <a:lnTo>
                    <a:pt x="1202080" y="212585"/>
                  </a:lnTo>
                  <a:lnTo>
                    <a:pt x="1196149" y="215442"/>
                  </a:lnTo>
                  <a:lnTo>
                    <a:pt x="1198994" y="221221"/>
                  </a:lnTo>
                  <a:lnTo>
                    <a:pt x="1203782" y="218376"/>
                  </a:lnTo>
                  <a:close/>
                </a:path>
                <a:path w="1230629" h="419100">
                  <a:moveTo>
                    <a:pt x="1215796" y="222377"/>
                  </a:moveTo>
                  <a:lnTo>
                    <a:pt x="1211249" y="219532"/>
                  </a:lnTo>
                  <a:lnTo>
                    <a:pt x="1207782" y="225463"/>
                  </a:lnTo>
                  <a:lnTo>
                    <a:pt x="1212405" y="227698"/>
                  </a:lnTo>
                  <a:lnTo>
                    <a:pt x="1215796" y="222377"/>
                  </a:lnTo>
                  <a:close/>
                </a:path>
                <a:path w="1230629" h="419100">
                  <a:moveTo>
                    <a:pt x="1230350" y="200329"/>
                  </a:moveTo>
                  <a:lnTo>
                    <a:pt x="1225042" y="197485"/>
                  </a:lnTo>
                  <a:lnTo>
                    <a:pt x="1221574" y="203415"/>
                  </a:lnTo>
                  <a:lnTo>
                    <a:pt x="1226350" y="206273"/>
                  </a:lnTo>
                  <a:lnTo>
                    <a:pt x="1230350" y="200329"/>
                  </a:lnTo>
                  <a:close/>
                </a:path>
              </a:pathLst>
            </a:custGeom>
            <a:solidFill>
              <a:srgbClr val="0404F8"/>
            </a:solidFill>
          </p:spPr>
          <p:txBody>
            <a:bodyPr wrap="square" lIns="0" tIns="0" rIns="0" bIns="0" rtlCol="0"/>
            <a:lstStyle/>
            <a:p>
              <a:endParaRPr/>
            </a:p>
          </p:txBody>
        </p:sp>
        <p:sp>
          <p:nvSpPr>
            <p:cNvPr id="183" name="object 183"/>
            <p:cNvSpPr/>
            <p:nvPr/>
          </p:nvSpPr>
          <p:spPr>
            <a:xfrm>
              <a:off x="9234424" y="4870576"/>
              <a:ext cx="471805" cy="325120"/>
            </a:xfrm>
            <a:custGeom>
              <a:avLst/>
              <a:gdLst/>
              <a:ahLst/>
              <a:cxnLst/>
              <a:rect l="l" t="t" r="r" b="b"/>
              <a:pathLst>
                <a:path w="471804" h="325120">
                  <a:moveTo>
                    <a:pt x="7632" y="224078"/>
                  </a:moveTo>
                  <a:lnTo>
                    <a:pt x="2857" y="222377"/>
                  </a:lnTo>
                  <a:lnTo>
                    <a:pt x="0" y="228079"/>
                  </a:lnTo>
                  <a:lnTo>
                    <a:pt x="5321" y="229247"/>
                  </a:lnTo>
                  <a:lnTo>
                    <a:pt x="7632" y="224078"/>
                  </a:lnTo>
                  <a:close/>
                </a:path>
                <a:path w="471804" h="325120">
                  <a:moveTo>
                    <a:pt x="16256" y="202107"/>
                  </a:moveTo>
                  <a:lnTo>
                    <a:pt x="11633" y="200952"/>
                  </a:lnTo>
                  <a:lnTo>
                    <a:pt x="8788" y="206121"/>
                  </a:lnTo>
                  <a:lnTo>
                    <a:pt x="14478" y="207276"/>
                  </a:lnTo>
                  <a:lnTo>
                    <a:pt x="16256" y="202107"/>
                  </a:lnTo>
                  <a:close/>
                </a:path>
                <a:path w="471804" h="325120">
                  <a:moveTo>
                    <a:pt x="23647" y="218376"/>
                  </a:moveTo>
                  <a:lnTo>
                    <a:pt x="22567" y="212979"/>
                  </a:lnTo>
                  <a:lnTo>
                    <a:pt x="16789" y="214363"/>
                  </a:lnTo>
                  <a:lnTo>
                    <a:pt x="19100" y="220065"/>
                  </a:lnTo>
                  <a:lnTo>
                    <a:pt x="23647" y="218376"/>
                  </a:lnTo>
                  <a:close/>
                </a:path>
                <a:path w="471804" h="325120">
                  <a:moveTo>
                    <a:pt x="32512" y="240347"/>
                  </a:moveTo>
                  <a:lnTo>
                    <a:pt x="30200" y="235026"/>
                  </a:lnTo>
                  <a:lnTo>
                    <a:pt x="24269" y="236334"/>
                  </a:lnTo>
                  <a:lnTo>
                    <a:pt x="26581" y="241503"/>
                  </a:lnTo>
                  <a:lnTo>
                    <a:pt x="32512" y="240347"/>
                  </a:lnTo>
                  <a:close/>
                </a:path>
                <a:path w="471804" h="325120">
                  <a:moveTo>
                    <a:pt x="39903" y="262382"/>
                  </a:moveTo>
                  <a:lnTo>
                    <a:pt x="37668" y="256451"/>
                  </a:lnTo>
                  <a:lnTo>
                    <a:pt x="33045" y="258305"/>
                  </a:lnTo>
                  <a:lnTo>
                    <a:pt x="34201" y="263461"/>
                  </a:lnTo>
                  <a:lnTo>
                    <a:pt x="39903" y="262382"/>
                  </a:lnTo>
                  <a:close/>
                </a:path>
                <a:path w="471804" h="325120">
                  <a:moveTo>
                    <a:pt x="47371" y="284365"/>
                  </a:moveTo>
                  <a:lnTo>
                    <a:pt x="45059" y="278422"/>
                  </a:lnTo>
                  <a:lnTo>
                    <a:pt x="40525" y="280149"/>
                  </a:lnTo>
                  <a:lnTo>
                    <a:pt x="42214" y="285508"/>
                  </a:lnTo>
                  <a:lnTo>
                    <a:pt x="47371" y="284365"/>
                  </a:lnTo>
                  <a:close/>
                </a:path>
                <a:path w="471804" h="325120">
                  <a:moveTo>
                    <a:pt x="54457" y="271538"/>
                  </a:moveTo>
                  <a:lnTo>
                    <a:pt x="49149" y="270395"/>
                  </a:lnTo>
                  <a:lnTo>
                    <a:pt x="47371" y="276136"/>
                  </a:lnTo>
                  <a:lnTo>
                    <a:pt x="52539" y="277279"/>
                  </a:lnTo>
                  <a:lnTo>
                    <a:pt x="54457" y="271538"/>
                  </a:lnTo>
                  <a:close/>
                </a:path>
                <a:path w="471804" h="325120">
                  <a:moveTo>
                    <a:pt x="61937" y="258305"/>
                  </a:moveTo>
                  <a:lnTo>
                    <a:pt x="59626" y="252984"/>
                  </a:lnTo>
                  <a:lnTo>
                    <a:pt x="57353" y="253834"/>
                  </a:lnTo>
                  <a:lnTo>
                    <a:pt x="55079" y="252984"/>
                  </a:lnTo>
                  <a:lnTo>
                    <a:pt x="54457" y="254139"/>
                  </a:lnTo>
                  <a:lnTo>
                    <a:pt x="55740" y="254431"/>
                  </a:lnTo>
                  <a:lnTo>
                    <a:pt x="55079" y="254673"/>
                  </a:lnTo>
                  <a:lnTo>
                    <a:pt x="56159" y="259461"/>
                  </a:lnTo>
                  <a:lnTo>
                    <a:pt x="61937" y="258305"/>
                  </a:lnTo>
                  <a:close/>
                </a:path>
                <a:path w="471804" h="325120">
                  <a:moveTo>
                    <a:pt x="69405" y="280149"/>
                  </a:moveTo>
                  <a:lnTo>
                    <a:pt x="67094" y="274408"/>
                  </a:lnTo>
                  <a:lnTo>
                    <a:pt x="61937" y="276136"/>
                  </a:lnTo>
                  <a:lnTo>
                    <a:pt x="63627" y="281482"/>
                  </a:lnTo>
                  <a:lnTo>
                    <a:pt x="69405" y="280149"/>
                  </a:lnTo>
                  <a:close/>
                </a:path>
                <a:path w="471804" h="325120">
                  <a:moveTo>
                    <a:pt x="76873" y="301586"/>
                  </a:moveTo>
                  <a:lnTo>
                    <a:pt x="74561" y="296418"/>
                  </a:lnTo>
                  <a:lnTo>
                    <a:pt x="69405" y="297573"/>
                  </a:lnTo>
                  <a:lnTo>
                    <a:pt x="71107" y="303491"/>
                  </a:lnTo>
                  <a:lnTo>
                    <a:pt x="76873" y="301586"/>
                  </a:lnTo>
                  <a:close/>
                </a:path>
                <a:path w="471804" h="325120">
                  <a:moveTo>
                    <a:pt x="84505" y="323596"/>
                  </a:moveTo>
                  <a:lnTo>
                    <a:pt x="82194" y="318427"/>
                  </a:lnTo>
                  <a:lnTo>
                    <a:pt x="76873" y="319570"/>
                  </a:lnTo>
                  <a:lnTo>
                    <a:pt x="78727" y="324739"/>
                  </a:lnTo>
                  <a:lnTo>
                    <a:pt x="84505" y="323596"/>
                  </a:lnTo>
                  <a:close/>
                </a:path>
                <a:path w="471804" h="325120">
                  <a:moveTo>
                    <a:pt x="93129" y="310959"/>
                  </a:moveTo>
                  <a:lnTo>
                    <a:pt x="88506" y="308089"/>
                  </a:lnTo>
                  <a:lnTo>
                    <a:pt x="85661" y="313258"/>
                  </a:lnTo>
                  <a:lnTo>
                    <a:pt x="91363" y="316128"/>
                  </a:lnTo>
                  <a:lnTo>
                    <a:pt x="93129" y="310959"/>
                  </a:lnTo>
                  <a:close/>
                </a:path>
                <a:path w="471804" h="325120">
                  <a:moveTo>
                    <a:pt x="103606" y="288963"/>
                  </a:moveTo>
                  <a:lnTo>
                    <a:pt x="98298" y="286080"/>
                  </a:lnTo>
                  <a:lnTo>
                    <a:pt x="95986" y="291820"/>
                  </a:lnTo>
                  <a:lnTo>
                    <a:pt x="100533" y="294119"/>
                  </a:lnTo>
                  <a:lnTo>
                    <a:pt x="103606" y="288963"/>
                  </a:lnTo>
                  <a:close/>
                </a:path>
                <a:path w="471804" h="325120">
                  <a:moveTo>
                    <a:pt x="113385" y="266954"/>
                  </a:moveTo>
                  <a:lnTo>
                    <a:pt x="108229" y="264083"/>
                  </a:lnTo>
                  <a:lnTo>
                    <a:pt x="105918" y="269811"/>
                  </a:lnTo>
                  <a:lnTo>
                    <a:pt x="110464" y="272110"/>
                  </a:lnTo>
                  <a:lnTo>
                    <a:pt x="113385" y="266954"/>
                  </a:lnTo>
                  <a:close/>
                </a:path>
                <a:path w="471804" h="325120">
                  <a:moveTo>
                    <a:pt x="122555" y="244970"/>
                  </a:moveTo>
                  <a:lnTo>
                    <a:pt x="117932" y="242036"/>
                  </a:lnTo>
                  <a:lnTo>
                    <a:pt x="116243" y="247815"/>
                  </a:lnTo>
                  <a:lnTo>
                    <a:pt x="120789" y="250672"/>
                  </a:lnTo>
                  <a:lnTo>
                    <a:pt x="122555" y="244970"/>
                  </a:lnTo>
                  <a:close/>
                </a:path>
                <a:path w="471804" h="325120">
                  <a:moveTo>
                    <a:pt x="133032" y="222923"/>
                  </a:moveTo>
                  <a:lnTo>
                    <a:pt x="128485" y="220611"/>
                  </a:lnTo>
                  <a:lnTo>
                    <a:pt x="125412" y="225767"/>
                  </a:lnTo>
                  <a:lnTo>
                    <a:pt x="130797" y="228701"/>
                  </a:lnTo>
                  <a:lnTo>
                    <a:pt x="133032" y="222923"/>
                  </a:lnTo>
                  <a:close/>
                </a:path>
                <a:path w="471804" h="325120">
                  <a:moveTo>
                    <a:pt x="144513" y="222923"/>
                  </a:moveTo>
                  <a:lnTo>
                    <a:pt x="141122" y="217754"/>
                  </a:lnTo>
                  <a:lnTo>
                    <a:pt x="136499" y="220611"/>
                  </a:lnTo>
                  <a:lnTo>
                    <a:pt x="139966" y="225767"/>
                  </a:lnTo>
                  <a:lnTo>
                    <a:pt x="144513" y="222923"/>
                  </a:lnTo>
                  <a:close/>
                </a:path>
                <a:path w="471804" h="325120">
                  <a:moveTo>
                    <a:pt x="157378" y="244970"/>
                  </a:moveTo>
                  <a:lnTo>
                    <a:pt x="154444" y="239801"/>
                  </a:lnTo>
                  <a:lnTo>
                    <a:pt x="149669" y="242036"/>
                  </a:lnTo>
                  <a:lnTo>
                    <a:pt x="153365" y="247815"/>
                  </a:lnTo>
                  <a:lnTo>
                    <a:pt x="157378" y="244970"/>
                  </a:lnTo>
                  <a:close/>
                </a:path>
                <a:path w="471804" h="325120">
                  <a:moveTo>
                    <a:pt x="168236" y="247205"/>
                  </a:moveTo>
                  <a:lnTo>
                    <a:pt x="162534" y="246126"/>
                  </a:lnTo>
                  <a:lnTo>
                    <a:pt x="160769" y="251282"/>
                  </a:lnTo>
                  <a:lnTo>
                    <a:pt x="165925" y="252437"/>
                  </a:lnTo>
                  <a:lnTo>
                    <a:pt x="168236" y="247205"/>
                  </a:lnTo>
                  <a:close/>
                </a:path>
                <a:path w="471804" h="325120">
                  <a:moveTo>
                    <a:pt x="175171" y="225234"/>
                  </a:moveTo>
                  <a:lnTo>
                    <a:pt x="169392" y="224078"/>
                  </a:lnTo>
                  <a:lnTo>
                    <a:pt x="168236" y="229247"/>
                  </a:lnTo>
                  <a:lnTo>
                    <a:pt x="172859" y="230936"/>
                  </a:lnTo>
                  <a:lnTo>
                    <a:pt x="175171" y="225234"/>
                  </a:lnTo>
                  <a:close/>
                </a:path>
                <a:path w="471804" h="325120">
                  <a:moveTo>
                    <a:pt x="181648" y="203263"/>
                  </a:moveTo>
                  <a:lnTo>
                    <a:pt x="176860" y="202107"/>
                  </a:lnTo>
                  <a:lnTo>
                    <a:pt x="175171" y="207276"/>
                  </a:lnTo>
                  <a:lnTo>
                    <a:pt x="180492" y="208965"/>
                  </a:lnTo>
                  <a:lnTo>
                    <a:pt x="181648" y="203263"/>
                  </a:lnTo>
                  <a:close/>
                </a:path>
                <a:path w="471804" h="325120">
                  <a:moveTo>
                    <a:pt x="189649" y="181216"/>
                  </a:moveTo>
                  <a:lnTo>
                    <a:pt x="183946" y="180060"/>
                  </a:lnTo>
                  <a:lnTo>
                    <a:pt x="182803" y="185839"/>
                  </a:lnTo>
                  <a:lnTo>
                    <a:pt x="187337" y="186994"/>
                  </a:lnTo>
                  <a:lnTo>
                    <a:pt x="189649" y="181216"/>
                  </a:lnTo>
                  <a:close/>
                </a:path>
                <a:path w="471804" h="325120">
                  <a:moveTo>
                    <a:pt x="195973" y="159791"/>
                  </a:moveTo>
                  <a:lnTo>
                    <a:pt x="191427" y="158089"/>
                  </a:lnTo>
                  <a:lnTo>
                    <a:pt x="189649" y="163791"/>
                  </a:lnTo>
                  <a:lnTo>
                    <a:pt x="194818" y="164960"/>
                  </a:lnTo>
                  <a:lnTo>
                    <a:pt x="195973" y="159791"/>
                  </a:lnTo>
                  <a:close/>
                </a:path>
                <a:path w="471804" h="325120">
                  <a:moveTo>
                    <a:pt x="207060" y="158635"/>
                  </a:moveTo>
                  <a:lnTo>
                    <a:pt x="204216" y="153466"/>
                  </a:lnTo>
                  <a:lnTo>
                    <a:pt x="198818" y="156324"/>
                  </a:lnTo>
                  <a:lnTo>
                    <a:pt x="203060" y="161480"/>
                  </a:lnTo>
                  <a:lnTo>
                    <a:pt x="207060" y="158635"/>
                  </a:lnTo>
                  <a:close/>
                </a:path>
                <a:path w="471804" h="325120">
                  <a:moveTo>
                    <a:pt x="221386" y="178904"/>
                  </a:moveTo>
                  <a:lnTo>
                    <a:pt x="220687" y="178689"/>
                  </a:lnTo>
                  <a:lnTo>
                    <a:pt x="218541" y="175514"/>
                  </a:lnTo>
                  <a:lnTo>
                    <a:pt x="213918" y="177749"/>
                  </a:lnTo>
                  <a:lnTo>
                    <a:pt x="216230" y="181216"/>
                  </a:lnTo>
                  <a:lnTo>
                    <a:pt x="218478" y="180098"/>
                  </a:lnTo>
                  <a:lnTo>
                    <a:pt x="220853" y="180682"/>
                  </a:lnTo>
                  <a:lnTo>
                    <a:pt x="221386" y="178904"/>
                  </a:lnTo>
                  <a:close/>
                </a:path>
                <a:path w="471804" h="325120">
                  <a:moveTo>
                    <a:pt x="226009" y="156933"/>
                  </a:moveTo>
                  <a:lnTo>
                    <a:pt x="220230" y="155778"/>
                  </a:lnTo>
                  <a:lnTo>
                    <a:pt x="219075" y="160947"/>
                  </a:lnTo>
                  <a:lnTo>
                    <a:pt x="224320" y="162102"/>
                  </a:lnTo>
                  <a:lnTo>
                    <a:pt x="226009" y="156933"/>
                  </a:lnTo>
                  <a:close/>
                </a:path>
                <a:path w="471804" h="325120">
                  <a:moveTo>
                    <a:pt x="230174" y="134886"/>
                  </a:moveTo>
                  <a:lnTo>
                    <a:pt x="224320" y="133731"/>
                  </a:lnTo>
                  <a:lnTo>
                    <a:pt x="223164" y="138899"/>
                  </a:lnTo>
                  <a:lnTo>
                    <a:pt x="228473" y="140677"/>
                  </a:lnTo>
                  <a:lnTo>
                    <a:pt x="230174" y="134886"/>
                  </a:lnTo>
                  <a:close/>
                </a:path>
                <a:path w="471804" h="325120">
                  <a:moveTo>
                    <a:pt x="233641" y="112928"/>
                  </a:moveTo>
                  <a:lnTo>
                    <a:pt x="227939" y="111772"/>
                  </a:lnTo>
                  <a:lnTo>
                    <a:pt x="227164" y="116928"/>
                  </a:lnTo>
                  <a:lnTo>
                    <a:pt x="233095" y="118630"/>
                  </a:lnTo>
                  <a:lnTo>
                    <a:pt x="233641" y="112928"/>
                  </a:lnTo>
                  <a:close/>
                </a:path>
                <a:path w="471804" h="325120">
                  <a:moveTo>
                    <a:pt x="238264" y="101828"/>
                  </a:moveTo>
                  <a:lnTo>
                    <a:pt x="237109" y="96659"/>
                  </a:lnTo>
                  <a:lnTo>
                    <a:pt x="231330" y="97815"/>
                  </a:lnTo>
                  <a:lnTo>
                    <a:pt x="233095" y="103746"/>
                  </a:lnTo>
                  <a:lnTo>
                    <a:pt x="238264" y="101828"/>
                  </a:lnTo>
                  <a:close/>
                </a:path>
                <a:path w="471804" h="325120">
                  <a:moveTo>
                    <a:pt x="245122" y="123786"/>
                  </a:moveTo>
                  <a:lnTo>
                    <a:pt x="242811" y="118630"/>
                  </a:lnTo>
                  <a:lnTo>
                    <a:pt x="238264" y="119786"/>
                  </a:lnTo>
                  <a:lnTo>
                    <a:pt x="239420" y="125717"/>
                  </a:lnTo>
                  <a:lnTo>
                    <a:pt x="245122" y="123786"/>
                  </a:lnTo>
                  <a:close/>
                </a:path>
                <a:path w="471804" h="325120">
                  <a:moveTo>
                    <a:pt x="251968" y="145834"/>
                  </a:moveTo>
                  <a:lnTo>
                    <a:pt x="249732" y="140677"/>
                  </a:lnTo>
                  <a:lnTo>
                    <a:pt x="245122" y="141833"/>
                  </a:lnTo>
                  <a:lnTo>
                    <a:pt x="246265" y="147142"/>
                  </a:lnTo>
                  <a:lnTo>
                    <a:pt x="251968" y="145834"/>
                  </a:lnTo>
                  <a:close/>
                </a:path>
                <a:path w="471804" h="325120">
                  <a:moveTo>
                    <a:pt x="257898" y="167805"/>
                  </a:moveTo>
                  <a:lnTo>
                    <a:pt x="256819" y="162102"/>
                  </a:lnTo>
                  <a:lnTo>
                    <a:pt x="251434" y="163791"/>
                  </a:lnTo>
                  <a:lnTo>
                    <a:pt x="253365" y="169189"/>
                  </a:lnTo>
                  <a:lnTo>
                    <a:pt x="257898" y="167805"/>
                  </a:lnTo>
                  <a:close/>
                </a:path>
                <a:path w="471804" h="325120">
                  <a:moveTo>
                    <a:pt x="264833" y="189852"/>
                  </a:moveTo>
                  <a:lnTo>
                    <a:pt x="263677" y="184073"/>
                  </a:lnTo>
                  <a:lnTo>
                    <a:pt x="257898" y="185839"/>
                  </a:lnTo>
                  <a:lnTo>
                    <a:pt x="260210" y="191008"/>
                  </a:lnTo>
                  <a:lnTo>
                    <a:pt x="264833" y="189852"/>
                  </a:lnTo>
                  <a:close/>
                </a:path>
                <a:path w="471804" h="325120">
                  <a:moveTo>
                    <a:pt x="271691" y="211277"/>
                  </a:moveTo>
                  <a:lnTo>
                    <a:pt x="270002" y="206121"/>
                  </a:lnTo>
                  <a:lnTo>
                    <a:pt x="264833" y="207276"/>
                  </a:lnTo>
                  <a:lnTo>
                    <a:pt x="266534" y="212979"/>
                  </a:lnTo>
                  <a:lnTo>
                    <a:pt x="271691" y="211277"/>
                  </a:lnTo>
                  <a:close/>
                </a:path>
                <a:path w="471804" h="325120">
                  <a:moveTo>
                    <a:pt x="278777" y="233248"/>
                  </a:moveTo>
                  <a:lnTo>
                    <a:pt x="276313" y="228079"/>
                  </a:lnTo>
                  <a:lnTo>
                    <a:pt x="271691" y="229247"/>
                  </a:lnTo>
                  <a:lnTo>
                    <a:pt x="272846" y="235026"/>
                  </a:lnTo>
                  <a:lnTo>
                    <a:pt x="278777" y="233248"/>
                  </a:lnTo>
                  <a:close/>
                </a:path>
                <a:path w="471804" h="325120">
                  <a:moveTo>
                    <a:pt x="285089" y="247205"/>
                  </a:moveTo>
                  <a:lnTo>
                    <a:pt x="279323" y="246126"/>
                  </a:lnTo>
                  <a:lnTo>
                    <a:pt x="278777" y="250672"/>
                  </a:lnTo>
                  <a:lnTo>
                    <a:pt x="279806" y="250939"/>
                  </a:lnTo>
                  <a:lnTo>
                    <a:pt x="278244" y="251282"/>
                  </a:lnTo>
                  <a:lnTo>
                    <a:pt x="278777" y="251828"/>
                  </a:lnTo>
                  <a:lnTo>
                    <a:pt x="281089" y="251256"/>
                  </a:lnTo>
                  <a:lnTo>
                    <a:pt x="283400" y="251828"/>
                  </a:lnTo>
                  <a:lnTo>
                    <a:pt x="285089" y="247205"/>
                  </a:lnTo>
                  <a:close/>
                </a:path>
                <a:path w="471804" h="325120">
                  <a:moveTo>
                    <a:pt x="290258" y="225234"/>
                  </a:moveTo>
                  <a:lnTo>
                    <a:pt x="285635" y="224078"/>
                  </a:lnTo>
                  <a:lnTo>
                    <a:pt x="283946" y="229247"/>
                  </a:lnTo>
                  <a:lnTo>
                    <a:pt x="289102" y="230936"/>
                  </a:lnTo>
                  <a:lnTo>
                    <a:pt x="290258" y="225234"/>
                  </a:lnTo>
                  <a:close/>
                </a:path>
                <a:path w="471804" h="325120">
                  <a:moveTo>
                    <a:pt x="295960" y="203263"/>
                  </a:moveTo>
                  <a:lnTo>
                    <a:pt x="291414" y="202107"/>
                  </a:lnTo>
                  <a:lnTo>
                    <a:pt x="289712" y="207276"/>
                  </a:lnTo>
                  <a:lnTo>
                    <a:pt x="294259" y="208965"/>
                  </a:lnTo>
                  <a:lnTo>
                    <a:pt x="295960" y="203263"/>
                  </a:lnTo>
                  <a:close/>
                </a:path>
                <a:path w="471804" h="325120">
                  <a:moveTo>
                    <a:pt x="301739" y="181216"/>
                  </a:moveTo>
                  <a:lnTo>
                    <a:pt x="296570" y="180060"/>
                  </a:lnTo>
                  <a:lnTo>
                    <a:pt x="295414" y="185839"/>
                  </a:lnTo>
                  <a:lnTo>
                    <a:pt x="300583" y="186994"/>
                  </a:lnTo>
                  <a:lnTo>
                    <a:pt x="301739" y="181216"/>
                  </a:lnTo>
                  <a:close/>
                </a:path>
                <a:path w="471804" h="325120">
                  <a:moveTo>
                    <a:pt x="309359" y="180682"/>
                  </a:moveTo>
                  <a:lnTo>
                    <a:pt x="307047" y="175514"/>
                  </a:lnTo>
                  <a:lnTo>
                    <a:pt x="301739" y="177749"/>
                  </a:lnTo>
                  <a:lnTo>
                    <a:pt x="304812" y="183527"/>
                  </a:lnTo>
                  <a:lnTo>
                    <a:pt x="309359" y="180682"/>
                  </a:lnTo>
                  <a:close/>
                </a:path>
                <a:path w="471804" h="325120">
                  <a:moveTo>
                    <a:pt x="319684" y="202653"/>
                  </a:moveTo>
                  <a:lnTo>
                    <a:pt x="316826" y="196938"/>
                  </a:lnTo>
                  <a:lnTo>
                    <a:pt x="312216" y="199796"/>
                  </a:lnTo>
                  <a:lnTo>
                    <a:pt x="315137" y="205498"/>
                  </a:lnTo>
                  <a:lnTo>
                    <a:pt x="319684" y="202653"/>
                  </a:lnTo>
                  <a:close/>
                </a:path>
                <a:path w="471804" h="325120">
                  <a:moveTo>
                    <a:pt x="330238" y="224688"/>
                  </a:moveTo>
                  <a:lnTo>
                    <a:pt x="327152" y="218909"/>
                  </a:lnTo>
                  <a:lnTo>
                    <a:pt x="322529" y="221767"/>
                  </a:lnTo>
                  <a:lnTo>
                    <a:pt x="324840" y="226923"/>
                  </a:lnTo>
                  <a:lnTo>
                    <a:pt x="330238" y="224688"/>
                  </a:lnTo>
                  <a:close/>
                </a:path>
                <a:path w="471804" h="325120">
                  <a:moveTo>
                    <a:pt x="334784" y="208965"/>
                  </a:moveTo>
                  <a:lnTo>
                    <a:pt x="329615" y="207276"/>
                  </a:lnTo>
                  <a:lnTo>
                    <a:pt x="329082" y="212979"/>
                  </a:lnTo>
                  <a:lnTo>
                    <a:pt x="334238" y="214363"/>
                  </a:lnTo>
                  <a:lnTo>
                    <a:pt x="334784" y="208965"/>
                  </a:lnTo>
                  <a:close/>
                </a:path>
                <a:path w="471804" h="325120">
                  <a:moveTo>
                    <a:pt x="339407" y="186994"/>
                  </a:moveTo>
                  <a:lnTo>
                    <a:pt x="333629" y="185839"/>
                  </a:lnTo>
                  <a:lnTo>
                    <a:pt x="333082" y="191008"/>
                  </a:lnTo>
                  <a:lnTo>
                    <a:pt x="338251" y="192316"/>
                  </a:lnTo>
                  <a:lnTo>
                    <a:pt x="339407" y="186994"/>
                  </a:lnTo>
                  <a:close/>
                </a:path>
                <a:path w="471804" h="325120">
                  <a:moveTo>
                    <a:pt x="344030" y="164960"/>
                  </a:moveTo>
                  <a:lnTo>
                    <a:pt x="338251" y="163791"/>
                  </a:lnTo>
                  <a:lnTo>
                    <a:pt x="337096" y="169189"/>
                  </a:lnTo>
                  <a:lnTo>
                    <a:pt x="342252" y="170891"/>
                  </a:lnTo>
                  <a:lnTo>
                    <a:pt x="344030" y="164960"/>
                  </a:lnTo>
                  <a:close/>
                </a:path>
                <a:path w="471804" h="325120">
                  <a:moveTo>
                    <a:pt x="348030" y="142989"/>
                  </a:moveTo>
                  <a:lnTo>
                    <a:pt x="342252" y="141833"/>
                  </a:lnTo>
                  <a:lnTo>
                    <a:pt x="341096" y="147142"/>
                  </a:lnTo>
                  <a:lnTo>
                    <a:pt x="346265" y="148920"/>
                  </a:lnTo>
                  <a:lnTo>
                    <a:pt x="348030" y="142989"/>
                  </a:lnTo>
                  <a:close/>
                </a:path>
                <a:path w="471804" h="325120">
                  <a:moveTo>
                    <a:pt x="352806" y="123253"/>
                  </a:moveTo>
                  <a:lnTo>
                    <a:pt x="351421" y="120942"/>
                  </a:lnTo>
                  <a:lnTo>
                    <a:pt x="348792" y="122389"/>
                  </a:lnTo>
                  <a:lnTo>
                    <a:pt x="346265" y="121551"/>
                  </a:lnTo>
                  <a:lnTo>
                    <a:pt x="345719" y="125717"/>
                  </a:lnTo>
                  <a:lnTo>
                    <a:pt x="347281" y="126072"/>
                  </a:lnTo>
                  <a:lnTo>
                    <a:pt x="347408" y="126339"/>
                  </a:lnTo>
                  <a:lnTo>
                    <a:pt x="347713" y="126174"/>
                  </a:lnTo>
                  <a:lnTo>
                    <a:pt x="350875" y="126873"/>
                  </a:lnTo>
                  <a:lnTo>
                    <a:pt x="351282" y="124129"/>
                  </a:lnTo>
                  <a:lnTo>
                    <a:pt x="352806" y="123253"/>
                  </a:lnTo>
                  <a:close/>
                </a:path>
                <a:path w="471804" h="325120">
                  <a:moveTo>
                    <a:pt x="363131" y="145224"/>
                  </a:moveTo>
                  <a:lnTo>
                    <a:pt x="360273" y="139522"/>
                  </a:lnTo>
                  <a:lnTo>
                    <a:pt x="355650" y="142367"/>
                  </a:lnTo>
                  <a:lnTo>
                    <a:pt x="358508" y="147764"/>
                  </a:lnTo>
                  <a:lnTo>
                    <a:pt x="363131" y="145224"/>
                  </a:lnTo>
                  <a:close/>
                </a:path>
                <a:path w="471804" h="325120">
                  <a:moveTo>
                    <a:pt x="373456" y="160947"/>
                  </a:moveTo>
                  <a:lnTo>
                    <a:pt x="367677" y="159791"/>
                  </a:lnTo>
                  <a:lnTo>
                    <a:pt x="367131" y="163791"/>
                  </a:lnTo>
                  <a:lnTo>
                    <a:pt x="367398" y="163855"/>
                  </a:lnTo>
                  <a:lnTo>
                    <a:pt x="366522" y="164414"/>
                  </a:lnTo>
                  <a:lnTo>
                    <a:pt x="367131" y="165493"/>
                  </a:lnTo>
                  <a:lnTo>
                    <a:pt x="369316" y="164287"/>
                  </a:lnTo>
                  <a:lnTo>
                    <a:pt x="372300" y="164960"/>
                  </a:lnTo>
                  <a:lnTo>
                    <a:pt x="373456" y="160947"/>
                  </a:lnTo>
                  <a:close/>
                </a:path>
                <a:path w="471804" h="325120">
                  <a:moveTo>
                    <a:pt x="378231" y="138899"/>
                  </a:moveTo>
                  <a:lnTo>
                    <a:pt x="372833" y="137820"/>
                  </a:lnTo>
                  <a:lnTo>
                    <a:pt x="371144" y="142989"/>
                  </a:lnTo>
                  <a:lnTo>
                    <a:pt x="376847" y="144678"/>
                  </a:lnTo>
                  <a:lnTo>
                    <a:pt x="378231" y="138899"/>
                  </a:lnTo>
                  <a:close/>
                </a:path>
                <a:path w="471804" h="325120">
                  <a:moveTo>
                    <a:pt x="383387" y="116928"/>
                  </a:moveTo>
                  <a:lnTo>
                    <a:pt x="377609" y="115773"/>
                  </a:lnTo>
                  <a:lnTo>
                    <a:pt x="376301" y="120942"/>
                  </a:lnTo>
                  <a:lnTo>
                    <a:pt x="381698" y="122631"/>
                  </a:lnTo>
                  <a:lnTo>
                    <a:pt x="383387" y="116928"/>
                  </a:lnTo>
                  <a:close/>
                </a:path>
                <a:path w="471804" h="325120">
                  <a:moveTo>
                    <a:pt x="387934" y="95504"/>
                  </a:moveTo>
                  <a:lnTo>
                    <a:pt x="382231" y="93802"/>
                  </a:lnTo>
                  <a:lnTo>
                    <a:pt x="381076" y="99517"/>
                  </a:lnTo>
                  <a:lnTo>
                    <a:pt x="386854" y="100672"/>
                  </a:lnTo>
                  <a:lnTo>
                    <a:pt x="387934" y="95504"/>
                  </a:lnTo>
                  <a:close/>
                </a:path>
                <a:path w="471804" h="325120">
                  <a:moveTo>
                    <a:pt x="396024" y="112928"/>
                  </a:moveTo>
                  <a:lnTo>
                    <a:pt x="393712" y="107759"/>
                  </a:lnTo>
                  <a:lnTo>
                    <a:pt x="389089" y="108915"/>
                  </a:lnTo>
                  <a:lnTo>
                    <a:pt x="391401" y="114617"/>
                  </a:lnTo>
                  <a:lnTo>
                    <a:pt x="396024" y="112928"/>
                  </a:lnTo>
                  <a:close/>
                </a:path>
                <a:path w="471804" h="325120">
                  <a:moveTo>
                    <a:pt x="404799" y="134886"/>
                  </a:moveTo>
                  <a:lnTo>
                    <a:pt x="403110" y="129730"/>
                  </a:lnTo>
                  <a:lnTo>
                    <a:pt x="397713" y="130886"/>
                  </a:lnTo>
                  <a:lnTo>
                    <a:pt x="400024" y="136042"/>
                  </a:lnTo>
                  <a:lnTo>
                    <a:pt x="404799" y="134886"/>
                  </a:lnTo>
                  <a:close/>
                </a:path>
                <a:path w="471804" h="325120">
                  <a:moveTo>
                    <a:pt x="411657" y="132041"/>
                  </a:moveTo>
                  <a:lnTo>
                    <a:pt x="407111" y="130886"/>
                  </a:lnTo>
                  <a:lnTo>
                    <a:pt x="404799" y="136042"/>
                  </a:lnTo>
                  <a:lnTo>
                    <a:pt x="410502" y="137820"/>
                  </a:lnTo>
                  <a:lnTo>
                    <a:pt x="411657" y="132041"/>
                  </a:lnTo>
                  <a:close/>
                </a:path>
                <a:path w="471804" h="325120">
                  <a:moveTo>
                    <a:pt x="417436" y="110617"/>
                  </a:moveTo>
                  <a:lnTo>
                    <a:pt x="412813" y="108915"/>
                  </a:lnTo>
                  <a:lnTo>
                    <a:pt x="411124" y="114617"/>
                  </a:lnTo>
                  <a:lnTo>
                    <a:pt x="416280" y="115773"/>
                  </a:lnTo>
                  <a:lnTo>
                    <a:pt x="417436" y="110617"/>
                  </a:lnTo>
                  <a:close/>
                </a:path>
                <a:path w="471804" h="325120">
                  <a:moveTo>
                    <a:pt x="423748" y="88646"/>
                  </a:moveTo>
                  <a:lnTo>
                    <a:pt x="417969" y="86868"/>
                  </a:lnTo>
                  <a:lnTo>
                    <a:pt x="416826" y="92646"/>
                  </a:lnTo>
                  <a:lnTo>
                    <a:pt x="421982" y="93802"/>
                  </a:lnTo>
                  <a:lnTo>
                    <a:pt x="423748" y="88646"/>
                  </a:lnTo>
                  <a:close/>
                </a:path>
                <a:path w="471804" h="325120">
                  <a:moveTo>
                    <a:pt x="429069" y="66598"/>
                  </a:moveTo>
                  <a:lnTo>
                    <a:pt x="423748" y="65443"/>
                  </a:lnTo>
                  <a:lnTo>
                    <a:pt x="421982" y="70599"/>
                  </a:lnTo>
                  <a:lnTo>
                    <a:pt x="427913" y="71755"/>
                  </a:lnTo>
                  <a:lnTo>
                    <a:pt x="429069" y="66598"/>
                  </a:lnTo>
                  <a:close/>
                </a:path>
                <a:path w="471804" h="325120">
                  <a:moveTo>
                    <a:pt x="434848" y="44627"/>
                  </a:moveTo>
                  <a:lnTo>
                    <a:pt x="429069" y="43472"/>
                  </a:lnTo>
                  <a:lnTo>
                    <a:pt x="427913" y="48641"/>
                  </a:lnTo>
                  <a:lnTo>
                    <a:pt x="433070" y="50330"/>
                  </a:lnTo>
                  <a:lnTo>
                    <a:pt x="434848" y="44627"/>
                  </a:lnTo>
                  <a:close/>
                </a:path>
                <a:path w="471804" h="325120">
                  <a:moveTo>
                    <a:pt x="440004" y="22580"/>
                  </a:moveTo>
                  <a:lnTo>
                    <a:pt x="435381" y="21424"/>
                  </a:lnTo>
                  <a:lnTo>
                    <a:pt x="433692" y="26593"/>
                  </a:lnTo>
                  <a:lnTo>
                    <a:pt x="438848" y="28359"/>
                  </a:lnTo>
                  <a:lnTo>
                    <a:pt x="440004" y="22580"/>
                  </a:lnTo>
                  <a:close/>
                </a:path>
                <a:path w="471804" h="325120">
                  <a:moveTo>
                    <a:pt x="446328" y="1155"/>
                  </a:moveTo>
                  <a:lnTo>
                    <a:pt x="445706" y="0"/>
                  </a:lnTo>
                  <a:lnTo>
                    <a:pt x="443128" y="889"/>
                  </a:lnTo>
                  <a:lnTo>
                    <a:pt x="440550" y="0"/>
                  </a:lnTo>
                  <a:lnTo>
                    <a:pt x="439394" y="5156"/>
                  </a:lnTo>
                  <a:lnTo>
                    <a:pt x="444550" y="6311"/>
                  </a:lnTo>
                  <a:lnTo>
                    <a:pt x="445706" y="1765"/>
                  </a:lnTo>
                  <a:lnTo>
                    <a:pt x="444804" y="1460"/>
                  </a:lnTo>
                  <a:lnTo>
                    <a:pt x="446328" y="1155"/>
                  </a:lnTo>
                  <a:close/>
                </a:path>
                <a:path w="471804" h="325120">
                  <a:moveTo>
                    <a:pt x="452259" y="22580"/>
                  </a:moveTo>
                  <a:lnTo>
                    <a:pt x="450862" y="17411"/>
                  </a:lnTo>
                  <a:lnTo>
                    <a:pt x="445706" y="18580"/>
                  </a:lnTo>
                  <a:lnTo>
                    <a:pt x="446862" y="24282"/>
                  </a:lnTo>
                  <a:lnTo>
                    <a:pt x="452259" y="22580"/>
                  </a:lnTo>
                  <a:close/>
                </a:path>
                <a:path w="471804" h="325120">
                  <a:moveTo>
                    <a:pt x="458571" y="44627"/>
                  </a:moveTo>
                  <a:lnTo>
                    <a:pt x="457415" y="39458"/>
                  </a:lnTo>
                  <a:lnTo>
                    <a:pt x="451485" y="40538"/>
                  </a:lnTo>
                  <a:lnTo>
                    <a:pt x="453339" y="46329"/>
                  </a:lnTo>
                  <a:lnTo>
                    <a:pt x="458571" y="44627"/>
                  </a:lnTo>
                  <a:close/>
                </a:path>
                <a:path w="471804" h="325120">
                  <a:moveTo>
                    <a:pt x="464807" y="66598"/>
                  </a:moveTo>
                  <a:lnTo>
                    <a:pt x="463118" y="61429"/>
                  </a:lnTo>
                  <a:lnTo>
                    <a:pt x="457949" y="62585"/>
                  </a:lnTo>
                  <a:lnTo>
                    <a:pt x="459105" y="67754"/>
                  </a:lnTo>
                  <a:lnTo>
                    <a:pt x="464807" y="66598"/>
                  </a:lnTo>
                  <a:close/>
                </a:path>
                <a:path w="471804" h="325120">
                  <a:moveTo>
                    <a:pt x="471741" y="61429"/>
                  </a:moveTo>
                  <a:lnTo>
                    <a:pt x="465963" y="59740"/>
                  </a:lnTo>
                  <a:lnTo>
                    <a:pt x="464807" y="65443"/>
                  </a:lnTo>
                  <a:lnTo>
                    <a:pt x="469430" y="66598"/>
                  </a:lnTo>
                  <a:lnTo>
                    <a:pt x="471741" y="61429"/>
                  </a:lnTo>
                  <a:close/>
                </a:path>
              </a:pathLst>
            </a:custGeom>
            <a:solidFill>
              <a:srgbClr val="0404F8"/>
            </a:solidFill>
          </p:spPr>
          <p:txBody>
            <a:bodyPr wrap="square" lIns="0" tIns="0" rIns="0" bIns="0" rtlCol="0"/>
            <a:lstStyle/>
            <a:p>
              <a:endParaRPr/>
            </a:p>
          </p:txBody>
        </p:sp>
        <p:sp>
          <p:nvSpPr>
            <p:cNvPr id="184" name="object 184"/>
            <p:cNvSpPr/>
            <p:nvPr/>
          </p:nvSpPr>
          <p:spPr>
            <a:xfrm>
              <a:off x="8905494" y="4631385"/>
              <a:ext cx="1548130" cy="566420"/>
            </a:xfrm>
            <a:custGeom>
              <a:avLst/>
              <a:gdLst/>
              <a:ahLst/>
              <a:cxnLst/>
              <a:rect l="l" t="t" r="r" b="b"/>
              <a:pathLst>
                <a:path w="1548129" h="566420">
                  <a:moveTo>
                    <a:pt x="6324" y="455256"/>
                  </a:moveTo>
                  <a:lnTo>
                    <a:pt x="5168" y="449313"/>
                  </a:lnTo>
                  <a:lnTo>
                    <a:pt x="0" y="450469"/>
                  </a:lnTo>
                  <a:lnTo>
                    <a:pt x="546" y="456412"/>
                  </a:lnTo>
                  <a:lnTo>
                    <a:pt x="6324" y="455256"/>
                  </a:lnTo>
                  <a:close/>
                </a:path>
                <a:path w="1548129" h="566420">
                  <a:moveTo>
                    <a:pt x="11099" y="476681"/>
                  </a:moveTo>
                  <a:lnTo>
                    <a:pt x="9321" y="471284"/>
                  </a:lnTo>
                  <a:lnTo>
                    <a:pt x="4013" y="472440"/>
                  </a:lnTo>
                  <a:lnTo>
                    <a:pt x="5168" y="478370"/>
                  </a:lnTo>
                  <a:lnTo>
                    <a:pt x="11099" y="476681"/>
                  </a:lnTo>
                  <a:close/>
                </a:path>
                <a:path w="1548129" h="566420">
                  <a:moveTo>
                    <a:pt x="15100" y="498652"/>
                  </a:moveTo>
                  <a:lnTo>
                    <a:pt x="14490" y="493331"/>
                  </a:lnTo>
                  <a:lnTo>
                    <a:pt x="8788" y="494487"/>
                  </a:lnTo>
                  <a:lnTo>
                    <a:pt x="9321" y="500418"/>
                  </a:lnTo>
                  <a:lnTo>
                    <a:pt x="15100" y="498652"/>
                  </a:lnTo>
                  <a:close/>
                </a:path>
                <a:path w="1548129" h="566420">
                  <a:moveTo>
                    <a:pt x="19646" y="520674"/>
                  </a:moveTo>
                  <a:lnTo>
                    <a:pt x="18567" y="515327"/>
                  </a:lnTo>
                  <a:lnTo>
                    <a:pt x="12788" y="516470"/>
                  </a:lnTo>
                  <a:lnTo>
                    <a:pt x="14490" y="521830"/>
                  </a:lnTo>
                  <a:lnTo>
                    <a:pt x="19646" y="520674"/>
                  </a:lnTo>
                  <a:close/>
                </a:path>
                <a:path w="1548129" h="566420">
                  <a:moveTo>
                    <a:pt x="23736" y="542683"/>
                  </a:moveTo>
                  <a:lnTo>
                    <a:pt x="23114" y="536765"/>
                  </a:lnTo>
                  <a:lnTo>
                    <a:pt x="17957" y="538480"/>
                  </a:lnTo>
                  <a:lnTo>
                    <a:pt x="18567" y="543839"/>
                  </a:lnTo>
                  <a:lnTo>
                    <a:pt x="23736" y="542683"/>
                  </a:lnTo>
                  <a:close/>
                </a:path>
                <a:path w="1548129" h="566420">
                  <a:moveTo>
                    <a:pt x="28892" y="563930"/>
                  </a:moveTo>
                  <a:lnTo>
                    <a:pt x="27114" y="558761"/>
                  </a:lnTo>
                  <a:lnTo>
                    <a:pt x="21958" y="559904"/>
                  </a:lnTo>
                  <a:lnTo>
                    <a:pt x="23114" y="565848"/>
                  </a:lnTo>
                  <a:lnTo>
                    <a:pt x="28892" y="563930"/>
                  </a:lnTo>
                  <a:close/>
                </a:path>
                <a:path w="1548129" h="566420">
                  <a:moveTo>
                    <a:pt x="38214" y="548424"/>
                  </a:moveTo>
                  <a:lnTo>
                    <a:pt x="33667" y="546138"/>
                  </a:lnTo>
                  <a:lnTo>
                    <a:pt x="30581" y="551294"/>
                  </a:lnTo>
                  <a:lnTo>
                    <a:pt x="35902" y="554177"/>
                  </a:lnTo>
                  <a:lnTo>
                    <a:pt x="38214" y="548424"/>
                  </a:lnTo>
                  <a:close/>
                </a:path>
                <a:path w="1548129" h="566420">
                  <a:moveTo>
                    <a:pt x="48539" y="526427"/>
                  </a:moveTo>
                  <a:lnTo>
                    <a:pt x="43992" y="524129"/>
                  </a:lnTo>
                  <a:lnTo>
                    <a:pt x="41135" y="529297"/>
                  </a:lnTo>
                  <a:lnTo>
                    <a:pt x="45681" y="532168"/>
                  </a:lnTo>
                  <a:lnTo>
                    <a:pt x="48539" y="526427"/>
                  </a:lnTo>
                  <a:close/>
                </a:path>
                <a:path w="1548129" h="566420">
                  <a:moveTo>
                    <a:pt x="59093" y="504990"/>
                  </a:moveTo>
                  <a:lnTo>
                    <a:pt x="54317" y="502119"/>
                  </a:lnTo>
                  <a:lnTo>
                    <a:pt x="51460" y="507288"/>
                  </a:lnTo>
                  <a:lnTo>
                    <a:pt x="56007" y="510159"/>
                  </a:lnTo>
                  <a:lnTo>
                    <a:pt x="59093" y="504990"/>
                  </a:lnTo>
                  <a:close/>
                </a:path>
                <a:path w="1548129" h="566420">
                  <a:moveTo>
                    <a:pt x="69405" y="483006"/>
                  </a:moveTo>
                  <a:lnTo>
                    <a:pt x="64249" y="480148"/>
                  </a:lnTo>
                  <a:lnTo>
                    <a:pt x="61937" y="485851"/>
                  </a:lnTo>
                  <a:lnTo>
                    <a:pt x="66560" y="488162"/>
                  </a:lnTo>
                  <a:lnTo>
                    <a:pt x="69405" y="483006"/>
                  </a:lnTo>
                  <a:close/>
                </a:path>
                <a:path w="1548129" h="566420">
                  <a:moveTo>
                    <a:pt x="82042" y="499262"/>
                  </a:moveTo>
                  <a:lnTo>
                    <a:pt x="78574" y="493864"/>
                  </a:lnTo>
                  <a:lnTo>
                    <a:pt x="74574" y="496189"/>
                  </a:lnTo>
                  <a:lnTo>
                    <a:pt x="77419" y="502119"/>
                  </a:lnTo>
                  <a:lnTo>
                    <a:pt x="82042" y="499262"/>
                  </a:lnTo>
                  <a:close/>
                </a:path>
                <a:path w="1548129" h="566420">
                  <a:moveTo>
                    <a:pt x="95986" y="521258"/>
                  </a:moveTo>
                  <a:lnTo>
                    <a:pt x="92519" y="515899"/>
                  </a:lnTo>
                  <a:lnTo>
                    <a:pt x="87972" y="518198"/>
                  </a:lnTo>
                  <a:lnTo>
                    <a:pt x="91363" y="524129"/>
                  </a:lnTo>
                  <a:lnTo>
                    <a:pt x="95986" y="521258"/>
                  </a:lnTo>
                  <a:close/>
                </a:path>
                <a:path w="1548129" h="566420">
                  <a:moveTo>
                    <a:pt x="106311" y="502119"/>
                  </a:moveTo>
                  <a:lnTo>
                    <a:pt x="101688" y="499262"/>
                  </a:lnTo>
                  <a:lnTo>
                    <a:pt x="98831" y="504990"/>
                  </a:lnTo>
                  <a:lnTo>
                    <a:pt x="104000" y="507288"/>
                  </a:lnTo>
                  <a:lnTo>
                    <a:pt x="106311" y="502119"/>
                  </a:lnTo>
                  <a:close/>
                </a:path>
                <a:path w="1548129" h="566420">
                  <a:moveTo>
                    <a:pt x="117398" y="480148"/>
                  </a:moveTo>
                  <a:lnTo>
                    <a:pt x="112776" y="477215"/>
                  </a:lnTo>
                  <a:lnTo>
                    <a:pt x="109931" y="483006"/>
                  </a:lnTo>
                  <a:lnTo>
                    <a:pt x="114554" y="485851"/>
                  </a:lnTo>
                  <a:lnTo>
                    <a:pt x="117398" y="480148"/>
                  </a:lnTo>
                  <a:close/>
                </a:path>
                <a:path w="1548129" h="566420">
                  <a:moveTo>
                    <a:pt x="127723" y="458101"/>
                  </a:moveTo>
                  <a:lnTo>
                    <a:pt x="122567" y="455790"/>
                  </a:lnTo>
                  <a:lnTo>
                    <a:pt x="120256" y="460959"/>
                  </a:lnTo>
                  <a:lnTo>
                    <a:pt x="124879" y="463880"/>
                  </a:lnTo>
                  <a:lnTo>
                    <a:pt x="127723" y="458101"/>
                  </a:lnTo>
                  <a:close/>
                </a:path>
                <a:path w="1548129" h="566420">
                  <a:moveTo>
                    <a:pt x="138811" y="434975"/>
                  </a:moveTo>
                  <a:lnTo>
                    <a:pt x="138277" y="434365"/>
                  </a:lnTo>
                  <a:lnTo>
                    <a:pt x="135699" y="435787"/>
                  </a:lnTo>
                  <a:lnTo>
                    <a:pt x="133121" y="434365"/>
                  </a:lnTo>
                  <a:lnTo>
                    <a:pt x="131191" y="438988"/>
                  </a:lnTo>
                  <a:lnTo>
                    <a:pt x="135966" y="441845"/>
                  </a:lnTo>
                  <a:lnTo>
                    <a:pt x="138277" y="437210"/>
                  </a:lnTo>
                  <a:lnTo>
                    <a:pt x="136410" y="436181"/>
                  </a:lnTo>
                  <a:lnTo>
                    <a:pt x="138811" y="434975"/>
                  </a:lnTo>
                  <a:close/>
                </a:path>
                <a:path w="1548129" h="566420">
                  <a:moveTo>
                    <a:pt x="149136" y="456946"/>
                  </a:moveTo>
                  <a:lnTo>
                    <a:pt x="146291" y="451015"/>
                  </a:lnTo>
                  <a:lnTo>
                    <a:pt x="141122" y="454101"/>
                  </a:lnTo>
                  <a:lnTo>
                    <a:pt x="143979" y="459803"/>
                  </a:lnTo>
                  <a:lnTo>
                    <a:pt x="149136" y="456946"/>
                  </a:lnTo>
                  <a:close/>
                </a:path>
                <a:path w="1548129" h="566420">
                  <a:moveTo>
                    <a:pt x="159689" y="475526"/>
                  </a:moveTo>
                  <a:lnTo>
                    <a:pt x="158102" y="475145"/>
                  </a:lnTo>
                  <a:lnTo>
                    <a:pt x="157149" y="473062"/>
                  </a:lnTo>
                  <a:lnTo>
                    <a:pt x="155092" y="474421"/>
                  </a:lnTo>
                  <a:lnTo>
                    <a:pt x="154305" y="474218"/>
                  </a:lnTo>
                  <a:lnTo>
                    <a:pt x="154114" y="475068"/>
                  </a:lnTo>
                  <a:lnTo>
                    <a:pt x="152603" y="476059"/>
                  </a:lnTo>
                  <a:lnTo>
                    <a:pt x="153758" y="478993"/>
                  </a:lnTo>
                  <a:lnTo>
                    <a:pt x="156146" y="477532"/>
                  </a:lnTo>
                  <a:lnTo>
                    <a:pt x="158534" y="478370"/>
                  </a:lnTo>
                  <a:lnTo>
                    <a:pt x="159689" y="475526"/>
                  </a:lnTo>
                  <a:close/>
                </a:path>
                <a:path w="1548129" h="566420">
                  <a:moveTo>
                    <a:pt x="166547" y="453555"/>
                  </a:moveTo>
                  <a:lnTo>
                    <a:pt x="161925" y="452170"/>
                  </a:lnTo>
                  <a:lnTo>
                    <a:pt x="159689" y="457568"/>
                  </a:lnTo>
                  <a:lnTo>
                    <a:pt x="165392" y="459257"/>
                  </a:lnTo>
                  <a:lnTo>
                    <a:pt x="166547" y="453555"/>
                  </a:lnTo>
                  <a:close/>
                </a:path>
                <a:path w="1548129" h="566420">
                  <a:moveTo>
                    <a:pt x="174015" y="431507"/>
                  </a:moveTo>
                  <a:lnTo>
                    <a:pt x="168859" y="430199"/>
                  </a:lnTo>
                  <a:lnTo>
                    <a:pt x="167703" y="435521"/>
                  </a:lnTo>
                  <a:lnTo>
                    <a:pt x="172250" y="437210"/>
                  </a:lnTo>
                  <a:lnTo>
                    <a:pt x="174015" y="431507"/>
                  </a:lnTo>
                  <a:close/>
                </a:path>
                <a:path w="1548129" h="566420">
                  <a:moveTo>
                    <a:pt x="182029" y="410083"/>
                  </a:moveTo>
                  <a:lnTo>
                    <a:pt x="176326" y="408381"/>
                  </a:lnTo>
                  <a:lnTo>
                    <a:pt x="174015" y="414083"/>
                  </a:lnTo>
                  <a:lnTo>
                    <a:pt x="179717" y="415251"/>
                  </a:lnTo>
                  <a:lnTo>
                    <a:pt x="182029" y="410083"/>
                  </a:lnTo>
                  <a:close/>
                </a:path>
                <a:path w="1548129" h="566420">
                  <a:moveTo>
                    <a:pt x="188506" y="411238"/>
                  </a:moveTo>
                  <a:lnTo>
                    <a:pt x="186804" y="405307"/>
                  </a:lnTo>
                  <a:lnTo>
                    <a:pt x="182029" y="406996"/>
                  </a:lnTo>
                  <a:lnTo>
                    <a:pt x="183337" y="412394"/>
                  </a:lnTo>
                  <a:lnTo>
                    <a:pt x="188506" y="411238"/>
                  </a:lnTo>
                  <a:close/>
                </a:path>
                <a:path w="1548129" h="566420">
                  <a:moveTo>
                    <a:pt x="195440" y="433209"/>
                  </a:moveTo>
                  <a:lnTo>
                    <a:pt x="193662" y="427266"/>
                  </a:lnTo>
                  <a:lnTo>
                    <a:pt x="188506" y="429044"/>
                  </a:lnTo>
                  <a:lnTo>
                    <a:pt x="190271" y="434365"/>
                  </a:lnTo>
                  <a:lnTo>
                    <a:pt x="195440" y="433209"/>
                  </a:lnTo>
                  <a:close/>
                </a:path>
                <a:path w="1548129" h="566420">
                  <a:moveTo>
                    <a:pt x="202285" y="455256"/>
                  </a:moveTo>
                  <a:lnTo>
                    <a:pt x="200596" y="449313"/>
                  </a:lnTo>
                  <a:lnTo>
                    <a:pt x="195440" y="450469"/>
                  </a:lnTo>
                  <a:lnTo>
                    <a:pt x="197129" y="456412"/>
                  </a:lnTo>
                  <a:lnTo>
                    <a:pt x="202285" y="455256"/>
                  </a:lnTo>
                  <a:close/>
                </a:path>
                <a:path w="1548129" h="566420">
                  <a:moveTo>
                    <a:pt x="209372" y="476681"/>
                  </a:moveTo>
                  <a:lnTo>
                    <a:pt x="207683" y="471284"/>
                  </a:lnTo>
                  <a:lnTo>
                    <a:pt x="202285" y="472440"/>
                  </a:lnTo>
                  <a:lnTo>
                    <a:pt x="203441" y="478370"/>
                  </a:lnTo>
                  <a:lnTo>
                    <a:pt x="209372" y="476681"/>
                  </a:lnTo>
                  <a:close/>
                </a:path>
                <a:path w="1548129" h="566420">
                  <a:moveTo>
                    <a:pt x="216230" y="498652"/>
                  </a:moveTo>
                  <a:lnTo>
                    <a:pt x="213995" y="493331"/>
                  </a:lnTo>
                  <a:lnTo>
                    <a:pt x="208838" y="494487"/>
                  </a:lnTo>
                  <a:lnTo>
                    <a:pt x="210527" y="500418"/>
                  </a:lnTo>
                  <a:lnTo>
                    <a:pt x="216230" y="498652"/>
                  </a:lnTo>
                  <a:close/>
                </a:path>
                <a:path w="1548129" h="566420">
                  <a:moveTo>
                    <a:pt x="222554" y="512457"/>
                  </a:moveTo>
                  <a:lnTo>
                    <a:pt x="217385" y="510730"/>
                  </a:lnTo>
                  <a:lnTo>
                    <a:pt x="216230" y="515899"/>
                  </a:lnTo>
                  <a:lnTo>
                    <a:pt x="217182" y="516140"/>
                  </a:lnTo>
                  <a:lnTo>
                    <a:pt x="215696" y="516470"/>
                  </a:lnTo>
                  <a:lnTo>
                    <a:pt x="216230" y="517055"/>
                  </a:lnTo>
                  <a:lnTo>
                    <a:pt x="218541" y="516483"/>
                  </a:lnTo>
                  <a:lnTo>
                    <a:pt x="220853" y="517055"/>
                  </a:lnTo>
                  <a:lnTo>
                    <a:pt x="222554" y="512457"/>
                  </a:lnTo>
                  <a:close/>
                </a:path>
                <a:path w="1548129" h="566420">
                  <a:moveTo>
                    <a:pt x="229489" y="490474"/>
                  </a:moveTo>
                  <a:lnTo>
                    <a:pt x="223710" y="489318"/>
                  </a:lnTo>
                  <a:lnTo>
                    <a:pt x="222554" y="494487"/>
                  </a:lnTo>
                  <a:lnTo>
                    <a:pt x="227711" y="495642"/>
                  </a:lnTo>
                  <a:lnTo>
                    <a:pt x="229489" y="490474"/>
                  </a:lnTo>
                  <a:close/>
                </a:path>
                <a:path w="1548129" h="566420">
                  <a:moveTo>
                    <a:pt x="236575" y="468439"/>
                  </a:moveTo>
                  <a:lnTo>
                    <a:pt x="230644" y="467271"/>
                  </a:lnTo>
                  <a:lnTo>
                    <a:pt x="229489" y="472440"/>
                  </a:lnTo>
                  <a:lnTo>
                    <a:pt x="234264" y="474218"/>
                  </a:lnTo>
                  <a:lnTo>
                    <a:pt x="236575" y="468439"/>
                  </a:lnTo>
                  <a:close/>
                </a:path>
                <a:path w="1548129" h="566420">
                  <a:moveTo>
                    <a:pt x="242265" y="450469"/>
                  </a:moveTo>
                  <a:lnTo>
                    <a:pt x="241731" y="448157"/>
                  </a:lnTo>
                  <a:lnTo>
                    <a:pt x="239420" y="448741"/>
                  </a:lnTo>
                  <a:lnTo>
                    <a:pt x="237109" y="448157"/>
                  </a:lnTo>
                  <a:lnTo>
                    <a:pt x="235419" y="450469"/>
                  </a:lnTo>
                  <a:lnTo>
                    <a:pt x="237426" y="451078"/>
                  </a:lnTo>
                  <a:lnTo>
                    <a:pt x="237642" y="452170"/>
                  </a:lnTo>
                  <a:lnTo>
                    <a:pt x="239191" y="451599"/>
                  </a:lnTo>
                  <a:lnTo>
                    <a:pt x="241109" y="452170"/>
                  </a:lnTo>
                  <a:lnTo>
                    <a:pt x="241401" y="450786"/>
                  </a:lnTo>
                  <a:lnTo>
                    <a:pt x="242265" y="450469"/>
                  </a:lnTo>
                  <a:close/>
                </a:path>
                <a:path w="1548129" h="566420">
                  <a:moveTo>
                    <a:pt x="248589" y="472440"/>
                  </a:moveTo>
                  <a:lnTo>
                    <a:pt x="246888" y="467271"/>
                  </a:lnTo>
                  <a:lnTo>
                    <a:pt x="241731" y="468439"/>
                  </a:lnTo>
                  <a:lnTo>
                    <a:pt x="242811" y="474218"/>
                  </a:lnTo>
                  <a:lnTo>
                    <a:pt x="248589" y="472440"/>
                  </a:lnTo>
                  <a:close/>
                </a:path>
                <a:path w="1548129" h="566420">
                  <a:moveTo>
                    <a:pt x="253746" y="494487"/>
                  </a:moveTo>
                  <a:lnTo>
                    <a:pt x="252590" y="489318"/>
                  </a:lnTo>
                  <a:lnTo>
                    <a:pt x="246888" y="490474"/>
                  </a:lnTo>
                  <a:lnTo>
                    <a:pt x="248589" y="495642"/>
                  </a:lnTo>
                  <a:lnTo>
                    <a:pt x="253746" y="494487"/>
                  </a:lnTo>
                  <a:close/>
                </a:path>
                <a:path w="1548129" h="566420">
                  <a:moveTo>
                    <a:pt x="259676" y="516470"/>
                  </a:moveTo>
                  <a:lnTo>
                    <a:pt x="257987" y="510730"/>
                  </a:lnTo>
                  <a:lnTo>
                    <a:pt x="252590" y="512457"/>
                  </a:lnTo>
                  <a:lnTo>
                    <a:pt x="253746" y="517613"/>
                  </a:lnTo>
                  <a:lnTo>
                    <a:pt x="259676" y="516470"/>
                  </a:lnTo>
                  <a:close/>
                </a:path>
                <a:path w="1548129" h="566420">
                  <a:moveTo>
                    <a:pt x="268846" y="518198"/>
                  </a:moveTo>
                  <a:lnTo>
                    <a:pt x="264299" y="515899"/>
                  </a:lnTo>
                  <a:lnTo>
                    <a:pt x="260832" y="521258"/>
                  </a:lnTo>
                  <a:lnTo>
                    <a:pt x="266001" y="524129"/>
                  </a:lnTo>
                  <a:lnTo>
                    <a:pt x="268846" y="518198"/>
                  </a:lnTo>
                  <a:close/>
                </a:path>
                <a:path w="1548129" h="566420">
                  <a:moveTo>
                    <a:pt x="282790" y="496189"/>
                  </a:moveTo>
                  <a:lnTo>
                    <a:pt x="278015" y="493864"/>
                  </a:lnTo>
                  <a:lnTo>
                    <a:pt x="274624" y="499262"/>
                  </a:lnTo>
                  <a:lnTo>
                    <a:pt x="279171" y="502119"/>
                  </a:lnTo>
                  <a:lnTo>
                    <a:pt x="282790" y="496189"/>
                  </a:lnTo>
                  <a:close/>
                </a:path>
                <a:path w="1548129" h="566420">
                  <a:moveTo>
                    <a:pt x="296037" y="474751"/>
                  </a:moveTo>
                  <a:lnTo>
                    <a:pt x="291960" y="471906"/>
                  </a:lnTo>
                  <a:lnTo>
                    <a:pt x="288569" y="477215"/>
                  </a:lnTo>
                  <a:lnTo>
                    <a:pt x="292569" y="480148"/>
                  </a:lnTo>
                  <a:lnTo>
                    <a:pt x="296037" y="474751"/>
                  </a:lnTo>
                  <a:close/>
                </a:path>
                <a:path w="1548129" h="566420">
                  <a:moveTo>
                    <a:pt x="304584" y="482384"/>
                  </a:moveTo>
                  <a:lnTo>
                    <a:pt x="303428" y="476681"/>
                  </a:lnTo>
                  <a:lnTo>
                    <a:pt x="297738" y="478370"/>
                  </a:lnTo>
                  <a:lnTo>
                    <a:pt x="299427" y="483539"/>
                  </a:lnTo>
                  <a:lnTo>
                    <a:pt x="304584" y="482384"/>
                  </a:lnTo>
                  <a:close/>
                </a:path>
                <a:path w="1548129" h="566420">
                  <a:moveTo>
                    <a:pt x="311137" y="504431"/>
                  </a:moveTo>
                  <a:lnTo>
                    <a:pt x="309981" y="498652"/>
                  </a:lnTo>
                  <a:lnTo>
                    <a:pt x="304050" y="500418"/>
                  </a:lnTo>
                  <a:lnTo>
                    <a:pt x="306362" y="505561"/>
                  </a:lnTo>
                  <a:lnTo>
                    <a:pt x="311137" y="504431"/>
                  </a:lnTo>
                  <a:close/>
                </a:path>
                <a:path w="1548129" h="566420">
                  <a:moveTo>
                    <a:pt x="318604" y="506717"/>
                  </a:moveTo>
                  <a:lnTo>
                    <a:pt x="313982" y="505561"/>
                  </a:lnTo>
                  <a:lnTo>
                    <a:pt x="311670" y="510730"/>
                  </a:lnTo>
                  <a:lnTo>
                    <a:pt x="316293" y="512457"/>
                  </a:lnTo>
                  <a:lnTo>
                    <a:pt x="318604" y="506717"/>
                  </a:lnTo>
                  <a:close/>
                </a:path>
                <a:path w="1548129" h="566420">
                  <a:moveTo>
                    <a:pt x="327164" y="485317"/>
                  </a:moveTo>
                  <a:lnTo>
                    <a:pt x="322618" y="483539"/>
                  </a:lnTo>
                  <a:lnTo>
                    <a:pt x="320306" y="489318"/>
                  </a:lnTo>
                  <a:lnTo>
                    <a:pt x="325462" y="490474"/>
                  </a:lnTo>
                  <a:lnTo>
                    <a:pt x="327164" y="485317"/>
                  </a:lnTo>
                  <a:close/>
                </a:path>
                <a:path w="1548129" h="566420">
                  <a:moveTo>
                    <a:pt x="336562" y="463270"/>
                  </a:moveTo>
                  <a:lnTo>
                    <a:pt x="331787" y="461568"/>
                  </a:lnTo>
                  <a:lnTo>
                    <a:pt x="328930" y="467271"/>
                  </a:lnTo>
                  <a:lnTo>
                    <a:pt x="334251" y="468439"/>
                  </a:lnTo>
                  <a:lnTo>
                    <a:pt x="336562" y="463270"/>
                  </a:lnTo>
                  <a:close/>
                </a:path>
                <a:path w="1548129" h="566420">
                  <a:moveTo>
                    <a:pt x="1320406" y="188315"/>
                  </a:moveTo>
                  <a:lnTo>
                    <a:pt x="1315859" y="182384"/>
                  </a:lnTo>
                  <a:lnTo>
                    <a:pt x="1311236" y="186537"/>
                  </a:lnTo>
                  <a:lnTo>
                    <a:pt x="1316405" y="192316"/>
                  </a:lnTo>
                  <a:lnTo>
                    <a:pt x="1320406" y="188315"/>
                  </a:lnTo>
                  <a:close/>
                </a:path>
                <a:path w="1548129" h="566420">
                  <a:moveTo>
                    <a:pt x="1338351" y="187693"/>
                  </a:moveTo>
                  <a:lnTo>
                    <a:pt x="1333817" y="184696"/>
                  </a:lnTo>
                  <a:lnTo>
                    <a:pt x="1329804" y="190004"/>
                  </a:lnTo>
                  <a:lnTo>
                    <a:pt x="1334350" y="192862"/>
                  </a:lnTo>
                  <a:lnTo>
                    <a:pt x="1338351" y="187693"/>
                  </a:lnTo>
                  <a:close/>
                </a:path>
                <a:path w="1548129" h="566420">
                  <a:moveTo>
                    <a:pt x="1353921" y="165735"/>
                  </a:moveTo>
                  <a:lnTo>
                    <a:pt x="1349832" y="162648"/>
                  </a:lnTo>
                  <a:lnTo>
                    <a:pt x="1345831" y="168579"/>
                  </a:lnTo>
                  <a:lnTo>
                    <a:pt x="1349832" y="170891"/>
                  </a:lnTo>
                  <a:lnTo>
                    <a:pt x="1353921" y="165735"/>
                  </a:lnTo>
                  <a:close/>
                </a:path>
                <a:path w="1548129" h="566420">
                  <a:moveTo>
                    <a:pt x="1363853" y="183540"/>
                  </a:moveTo>
                  <a:lnTo>
                    <a:pt x="1361541" y="177749"/>
                  </a:lnTo>
                  <a:lnTo>
                    <a:pt x="1356385" y="180682"/>
                  </a:lnTo>
                  <a:lnTo>
                    <a:pt x="1359230" y="186004"/>
                  </a:lnTo>
                  <a:lnTo>
                    <a:pt x="1363853" y="183540"/>
                  </a:lnTo>
                  <a:close/>
                </a:path>
                <a:path w="1548129" h="566420">
                  <a:moveTo>
                    <a:pt x="1372400" y="204965"/>
                  </a:moveTo>
                  <a:lnTo>
                    <a:pt x="1370711" y="199796"/>
                  </a:lnTo>
                  <a:lnTo>
                    <a:pt x="1365008" y="202653"/>
                  </a:lnTo>
                  <a:lnTo>
                    <a:pt x="1367853" y="208051"/>
                  </a:lnTo>
                  <a:lnTo>
                    <a:pt x="1372400" y="204965"/>
                  </a:lnTo>
                  <a:close/>
                </a:path>
                <a:path w="1548129" h="566420">
                  <a:moveTo>
                    <a:pt x="1381798" y="222389"/>
                  </a:moveTo>
                  <a:lnTo>
                    <a:pt x="1375867" y="220611"/>
                  </a:lnTo>
                  <a:lnTo>
                    <a:pt x="1375371" y="223761"/>
                  </a:lnTo>
                  <a:lnTo>
                    <a:pt x="1374711" y="224078"/>
                  </a:lnTo>
                  <a:lnTo>
                    <a:pt x="1375333" y="226390"/>
                  </a:lnTo>
                  <a:lnTo>
                    <a:pt x="1377759" y="224955"/>
                  </a:lnTo>
                  <a:lnTo>
                    <a:pt x="1380109" y="225780"/>
                  </a:lnTo>
                  <a:lnTo>
                    <a:pt x="1381798" y="222389"/>
                  </a:lnTo>
                  <a:close/>
                </a:path>
                <a:path w="1548129" h="566420">
                  <a:moveTo>
                    <a:pt x="1389278" y="200342"/>
                  </a:moveTo>
                  <a:lnTo>
                    <a:pt x="1384109" y="199186"/>
                  </a:lnTo>
                  <a:lnTo>
                    <a:pt x="1382344" y="204343"/>
                  </a:lnTo>
                  <a:lnTo>
                    <a:pt x="1386967" y="205498"/>
                  </a:lnTo>
                  <a:lnTo>
                    <a:pt x="1389278" y="200342"/>
                  </a:lnTo>
                  <a:close/>
                </a:path>
                <a:path w="1548129" h="566420">
                  <a:moveTo>
                    <a:pt x="1397292" y="178371"/>
                  </a:moveTo>
                  <a:lnTo>
                    <a:pt x="1392123" y="177215"/>
                  </a:lnTo>
                  <a:lnTo>
                    <a:pt x="1389811" y="182384"/>
                  </a:lnTo>
                  <a:lnTo>
                    <a:pt x="1394980" y="184073"/>
                  </a:lnTo>
                  <a:lnTo>
                    <a:pt x="1397292" y="178371"/>
                  </a:lnTo>
                  <a:close/>
                </a:path>
                <a:path w="1548129" h="566420">
                  <a:moveTo>
                    <a:pt x="1404912" y="156324"/>
                  </a:moveTo>
                  <a:lnTo>
                    <a:pt x="1398981" y="155168"/>
                  </a:lnTo>
                  <a:lnTo>
                    <a:pt x="1397292" y="160337"/>
                  </a:lnTo>
                  <a:lnTo>
                    <a:pt x="1403057" y="162102"/>
                  </a:lnTo>
                  <a:lnTo>
                    <a:pt x="1404912" y="156324"/>
                  </a:lnTo>
                  <a:close/>
                </a:path>
                <a:path w="1548129" h="566420">
                  <a:moveTo>
                    <a:pt x="1412379" y="134899"/>
                  </a:moveTo>
                  <a:lnTo>
                    <a:pt x="1407223" y="133197"/>
                  </a:lnTo>
                  <a:lnTo>
                    <a:pt x="1405534" y="138899"/>
                  </a:lnTo>
                  <a:lnTo>
                    <a:pt x="1410690" y="140055"/>
                  </a:lnTo>
                  <a:lnTo>
                    <a:pt x="1412379" y="134899"/>
                  </a:lnTo>
                  <a:close/>
                </a:path>
                <a:path w="1548129" h="566420">
                  <a:moveTo>
                    <a:pt x="1419860" y="112928"/>
                  </a:moveTo>
                  <a:lnTo>
                    <a:pt x="1415237" y="111150"/>
                  </a:lnTo>
                  <a:lnTo>
                    <a:pt x="1413002" y="116941"/>
                  </a:lnTo>
                  <a:lnTo>
                    <a:pt x="1418158" y="118097"/>
                  </a:lnTo>
                  <a:lnTo>
                    <a:pt x="1419860" y="112928"/>
                  </a:lnTo>
                  <a:close/>
                </a:path>
                <a:path w="1548129" h="566420">
                  <a:moveTo>
                    <a:pt x="1427327" y="90881"/>
                  </a:moveTo>
                  <a:lnTo>
                    <a:pt x="1422704" y="89725"/>
                  </a:lnTo>
                  <a:lnTo>
                    <a:pt x="1420393" y="94894"/>
                  </a:lnTo>
                  <a:lnTo>
                    <a:pt x="1426171" y="96050"/>
                  </a:lnTo>
                  <a:lnTo>
                    <a:pt x="1427327" y="90881"/>
                  </a:lnTo>
                  <a:close/>
                </a:path>
                <a:path w="1548129" h="566420">
                  <a:moveTo>
                    <a:pt x="1436116" y="68910"/>
                  </a:moveTo>
                  <a:lnTo>
                    <a:pt x="1430337" y="67754"/>
                  </a:lnTo>
                  <a:lnTo>
                    <a:pt x="1427873" y="72923"/>
                  </a:lnTo>
                  <a:lnTo>
                    <a:pt x="1433804" y="74853"/>
                  </a:lnTo>
                  <a:lnTo>
                    <a:pt x="1436116" y="68910"/>
                  </a:lnTo>
                  <a:close/>
                </a:path>
                <a:path w="1548129" h="566420">
                  <a:moveTo>
                    <a:pt x="1445895" y="71221"/>
                  </a:moveTo>
                  <a:lnTo>
                    <a:pt x="1442427" y="65443"/>
                  </a:lnTo>
                  <a:lnTo>
                    <a:pt x="1437805" y="68300"/>
                  </a:lnTo>
                  <a:lnTo>
                    <a:pt x="1441272" y="74079"/>
                  </a:lnTo>
                  <a:lnTo>
                    <a:pt x="1445895" y="71221"/>
                  </a:lnTo>
                  <a:close/>
                </a:path>
                <a:path w="1548129" h="566420">
                  <a:moveTo>
                    <a:pt x="1458683" y="93192"/>
                  </a:moveTo>
                  <a:lnTo>
                    <a:pt x="1455216" y="87490"/>
                  </a:lnTo>
                  <a:lnTo>
                    <a:pt x="1449895" y="90347"/>
                  </a:lnTo>
                  <a:lnTo>
                    <a:pt x="1453286" y="95504"/>
                  </a:lnTo>
                  <a:lnTo>
                    <a:pt x="1458683" y="93192"/>
                  </a:lnTo>
                  <a:close/>
                </a:path>
                <a:path w="1548129" h="566420">
                  <a:moveTo>
                    <a:pt x="1468996" y="93814"/>
                  </a:moveTo>
                  <a:lnTo>
                    <a:pt x="1463230" y="92036"/>
                  </a:lnTo>
                  <a:lnTo>
                    <a:pt x="1461528" y="97967"/>
                  </a:lnTo>
                  <a:lnTo>
                    <a:pt x="1466697" y="99123"/>
                  </a:lnTo>
                  <a:lnTo>
                    <a:pt x="1468996" y="93814"/>
                  </a:lnTo>
                  <a:close/>
                </a:path>
                <a:path w="1548129" h="566420">
                  <a:moveTo>
                    <a:pt x="1477010" y="71767"/>
                  </a:moveTo>
                  <a:lnTo>
                    <a:pt x="1471307" y="70612"/>
                  </a:lnTo>
                  <a:lnTo>
                    <a:pt x="1469542" y="76009"/>
                  </a:lnTo>
                  <a:lnTo>
                    <a:pt x="1474698" y="77165"/>
                  </a:lnTo>
                  <a:lnTo>
                    <a:pt x="1477010" y="71767"/>
                  </a:lnTo>
                  <a:close/>
                </a:path>
                <a:path w="1548129" h="566420">
                  <a:moveTo>
                    <a:pt x="1485252" y="49796"/>
                  </a:moveTo>
                  <a:lnTo>
                    <a:pt x="1480629" y="48641"/>
                  </a:lnTo>
                  <a:lnTo>
                    <a:pt x="1478165" y="53962"/>
                  </a:lnTo>
                  <a:lnTo>
                    <a:pt x="1482940" y="55651"/>
                  </a:lnTo>
                  <a:lnTo>
                    <a:pt x="1485252" y="49796"/>
                  </a:lnTo>
                  <a:close/>
                </a:path>
                <a:path w="1548129" h="566420">
                  <a:moveTo>
                    <a:pt x="1493266" y="27749"/>
                  </a:moveTo>
                  <a:lnTo>
                    <a:pt x="1488719" y="26593"/>
                  </a:lnTo>
                  <a:lnTo>
                    <a:pt x="1486408" y="31991"/>
                  </a:lnTo>
                  <a:lnTo>
                    <a:pt x="1491576" y="33680"/>
                  </a:lnTo>
                  <a:lnTo>
                    <a:pt x="1493266" y="27749"/>
                  </a:lnTo>
                  <a:close/>
                </a:path>
                <a:path w="1548129" h="566420">
                  <a:moveTo>
                    <a:pt x="1502435" y="5778"/>
                  </a:moveTo>
                  <a:lnTo>
                    <a:pt x="1496733" y="4622"/>
                  </a:lnTo>
                  <a:lnTo>
                    <a:pt x="1495044" y="10566"/>
                  </a:lnTo>
                  <a:lnTo>
                    <a:pt x="1499577" y="11722"/>
                  </a:lnTo>
                  <a:lnTo>
                    <a:pt x="1502435" y="5778"/>
                  </a:lnTo>
                  <a:close/>
                </a:path>
                <a:path w="1548129" h="566420">
                  <a:moveTo>
                    <a:pt x="1511287" y="5168"/>
                  </a:moveTo>
                  <a:lnTo>
                    <a:pt x="1508366" y="0"/>
                  </a:lnTo>
                  <a:lnTo>
                    <a:pt x="1503591" y="2857"/>
                  </a:lnTo>
                  <a:lnTo>
                    <a:pt x="1506677" y="8242"/>
                  </a:lnTo>
                  <a:lnTo>
                    <a:pt x="1511287" y="5168"/>
                  </a:lnTo>
                  <a:close/>
                </a:path>
                <a:path w="1548129" h="566420">
                  <a:moveTo>
                    <a:pt x="1521002" y="27216"/>
                  </a:moveTo>
                  <a:lnTo>
                    <a:pt x="1518691" y="22047"/>
                  </a:lnTo>
                  <a:lnTo>
                    <a:pt x="1513522" y="24892"/>
                  </a:lnTo>
                  <a:lnTo>
                    <a:pt x="1515833" y="30213"/>
                  </a:lnTo>
                  <a:lnTo>
                    <a:pt x="1521002" y="27216"/>
                  </a:lnTo>
                  <a:close/>
                </a:path>
                <a:path w="1548129" h="566420">
                  <a:moveTo>
                    <a:pt x="1533245" y="31369"/>
                  </a:moveTo>
                  <a:lnTo>
                    <a:pt x="1528470" y="28905"/>
                  </a:lnTo>
                  <a:lnTo>
                    <a:pt x="1525003" y="34226"/>
                  </a:lnTo>
                  <a:lnTo>
                    <a:pt x="1529245" y="37160"/>
                  </a:lnTo>
                  <a:lnTo>
                    <a:pt x="1533245" y="31369"/>
                  </a:lnTo>
                  <a:close/>
                </a:path>
                <a:path w="1548129" h="566420">
                  <a:moveTo>
                    <a:pt x="1547571" y="9944"/>
                  </a:moveTo>
                  <a:lnTo>
                    <a:pt x="1543024" y="6858"/>
                  </a:lnTo>
                  <a:lnTo>
                    <a:pt x="1539557" y="12255"/>
                  </a:lnTo>
                  <a:lnTo>
                    <a:pt x="1544180" y="15113"/>
                  </a:lnTo>
                  <a:lnTo>
                    <a:pt x="1547571" y="9944"/>
                  </a:lnTo>
                  <a:close/>
                </a:path>
              </a:pathLst>
            </a:custGeom>
            <a:solidFill>
              <a:srgbClr val="0404F8"/>
            </a:solidFill>
          </p:spPr>
          <p:txBody>
            <a:bodyPr wrap="square" lIns="0" tIns="0" rIns="0" bIns="0" rtlCol="0"/>
            <a:lstStyle/>
            <a:p>
              <a:endParaRPr/>
            </a:p>
          </p:txBody>
        </p:sp>
        <p:sp>
          <p:nvSpPr>
            <p:cNvPr id="185" name="object 185"/>
            <p:cNvSpPr/>
            <p:nvPr/>
          </p:nvSpPr>
          <p:spPr>
            <a:xfrm>
              <a:off x="9721812" y="4481385"/>
              <a:ext cx="504190" cy="382270"/>
            </a:xfrm>
            <a:custGeom>
              <a:avLst/>
              <a:gdLst/>
              <a:ahLst/>
              <a:cxnLst/>
              <a:rect l="l" t="t" r="r" b="b"/>
              <a:pathLst>
                <a:path w="504190" h="382270">
                  <a:moveTo>
                    <a:pt x="6921" y="206273"/>
                  </a:moveTo>
                  <a:lnTo>
                    <a:pt x="6311" y="204571"/>
                  </a:lnTo>
                  <a:lnTo>
                    <a:pt x="3771" y="206171"/>
                  </a:lnTo>
                  <a:lnTo>
                    <a:pt x="1765" y="205651"/>
                  </a:lnTo>
                  <a:lnTo>
                    <a:pt x="0" y="209740"/>
                  </a:lnTo>
                  <a:lnTo>
                    <a:pt x="5765" y="210896"/>
                  </a:lnTo>
                  <a:lnTo>
                    <a:pt x="6311" y="206806"/>
                  </a:lnTo>
                  <a:lnTo>
                    <a:pt x="6121" y="206768"/>
                  </a:lnTo>
                  <a:lnTo>
                    <a:pt x="6921" y="206273"/>
                  </a:lnTo>
                  <a:close/>
                </a:path>
                <a:path w="504190" h="382270">
                  <a:moveTo>
                    <a:pt x="17399" y="228244"/>
                  </a:moveTo>
                  <a:lnTo>
                    <a:pt x="14554" y="222300"/>
                  </a:lnTo>
                  <a:lnTo>
                    <a:pt x="9779" y="225386"/>
                  </a:lnTo>
                  <a:lnTo>
                    <a:pt x="11468" y="230555"/>
                  </a:lnTo>
                  <a:lnTo>
                    <a:pt x="17399" y="228244"/>
                  </a:lnTo>
                  <a:close/>
                </a:path>
                <a:path w="504190" h="382270">
                  <a:moveTo>
                    <a:pt x="27190" y="250278"/>
                  </a:moveTo>
                  <a:lnTo>
                    <a:pt x="24879" y="244348"/>
                  </a:lnTo>
                  <a:lnTo>
                    <a:pt x="19177" y="247434"/>
                  </a:lnTo>
                  <a:lnTo>
                    <a:pt x="22021" y="252603"/>
                  </a:lnTo>
                  <a:lnTo>
                    <a:pt x="27190" y="250278"/>
                  </a:lnTo>
                  <a:close/>
                </a:path>
                <a:path w="504190" h="382270">
                  <a:moveTo>
                    <a:pt x="35191" y="255993"/>
                  </a:moveTo>
                  <a:lnTo>
                    <a:pt x="29502" y="254838"/>
                  </a:lnTo>
                  <a:lnTo>
                    <a:pt x="28879" y="260070"/>
                  </a:lnTo>
                  <a:lnTo>
                    <a:pt x="33502" y="261150"/>
                  </a:lnTo>
                  <a:lnTo>
                    <a:pt x="35191" y="255993"/>
                  </a:lnTo>
                  <a:close/>
                </a:path>
                <a:path w="504190" h="382270">
                  <a:moveTo>
                    <a:pt x="39204" y="234022"/>
                  </a:moveTo>
                  <a:lnTo>
                    <a:pt x="33502" y="232867"/>
                  </a:lnTo>
                  <a:lnTo>
                    <a:pt x="32880" y="238023"/>
                  </a:lnTo>
                  <a:lnTo>
                    <a:pt x="38658" y="239725"/>
                  </a:lnTo>
                  <a:lnTo>
                    <a:pt x="39204" y="234022"/>
                  </a:lnTo>
                  <a:close/>
                </a:path>
                <a:path w="504190" h="382270">
                  <a:moveTo>
                    <a:pt x="43434" y="211975"/>
                  </a:moveTo>
                  <a:lnTo>
                    <a:pt x="37503" y="210896"/>
                  </a:lnTo>
                  <a:lnTo>
                    <a:pt x="36893" y="216065"/>
                  </a:lnTo>
                  <a:lnTo>
                    <a:pt x="42824" y="217754"/>
                  </a:lnTo>
                  <a:lnTo>
                    <a:pt x="43434" y="211975"/>
                  </a:lnTo>
                  <a:close/>
                </a:path>
                <a:path w="504190" h="382270">
                  <a:moveTo>
                    <a:pt x="47980" y="190550"/>
                  </a:moveTo>
                  <a:lnTo>
                    <a:pt x="42824" y="188849"/>
                  </a:lnTo>
                  <a:lnTo>
                    <a:pt x="41122" y="194627"/>
                  </a:lnTo>
                  <a:lnTo>
                    <a:pt x="46901" y="195707"/>
                  </a:lnTo>
                  <a:lnTo>
                    <a:pt x="47980" y="190550"/>
                  </a:lnTo>
                  <a:close/>
                </a:path>
                <a:path w="504190" h="382270">
                  <a:moveTo>
                    <a:pt x="52070" y="168579"/>
                  </a:moveTo>
                  <a:lnTo>
                    <a:pt x="46901" y="166878"/>
                  </a:lnTo>
                  <a:lnTo>
                    <a:pt x="45135" y="172580"/>
                  </a:lnTo>
                  <a:lnTo>
                    <a:pt x="50914" y="173736"/>
                  </a:lnTo>
                  <a:lnTo>
                    <a:pt x="52070" y="168579"/>
                  </a:lnTo>
                  <a:close/>
                </a:path>
                <a:path w="504190" h="382270">
                  <a:moveTo>
                    <a:pt x="59461" y="169113"/>
                  </a:moveTo>
                  <a:lnTo>
                    <a:pt x="57226" y="163957"/>
                  </a:lnTo>
                  <a:lnTo>
                    <a:pt x="52070" y="166268"/>
                  </a:lnTo>
                  <a:lnTo>
                    <a:pt x="54914" y="172046"/>
                  </a:lnTo>
                  <a:lnTo>
                    <a:pt x="59461" y="169113"/>
                  </a:lnTo>
                  <a:close/>
                </a:path>
                <a:path w="504190" h="382270">
                  <a:moveTo>
                    <a:pt x="71170" y="191160"/>
                  </a:moveTo>
                  <a:lnTo>
                    <a:pt x="68326" y="185381"/>
                  </a:lnTo>
                  <a:lnTo>
                    <a:pt x="62928" y="188315"/>
                  </a:lnTo>
                  <a:lnTo>
                    <a:pt x="66014" y="194017"/>
                  </a:lnTo>
                  <a:lnTo>
                    <a:pt x="71170" y="191160"/>
                  </a:lnTo>
                  <a:close/>
                </a:path>
                <a:path w="504190" h="382270">
                  <a:moveTo>
                    <a:pt x="77482" y="186004"/>
                  </a:moveTo>
                  <a:lnTo>
                    <a:pt x="72326" y="184835"/>
                  </a:lnTo>
                  <a:lnTo>
                    <a:pt x="71170" y="190550"/>
                  </a:lnTo>
                  <a:lnTo>
                    <a:pt x="76327" y="191706"/>
                  </a:lnTo>
                  <a:lnTo>
                    <a:pt x="77482" y="186004"/>
                  </a:lnTo>
                  <a:close/>
                </a:path>
                <a:path w="504190" h="382270">
                  <a:moveTo>
                    <a:pt x="82651" y="164566"/>
                  </a:moveTo>
                  <a:lnTo>
                    <a:pt x="76873" y="162801"/>
                  </a:lnTo>
                  <a:lnTo>
                    <a:pt x="75717" y="168579"/>
                  </a:lnTo>
                  <a:lnTo>
                    <a:pt x="80873" y="169735"/>
                  </a:lnTo>
                  <a:lnTo>
                    <a:pt x="82651" y="164566"/>
                  </a:lnTo>
                  <a:close/>
                </a:path>
                <a:path w="504190" h="382270">
                  <a:moveTo>
                    <a:pt x="87198" y="142519"/>
                  </a:moveTo>
                  <a:lnTo>
                    <a:pt x="81495" y="141363"/>
                  </a:lnTo>
                  <a:lnTo>
                    <a:pt x="80340" y="146532"/>
                  </a:lnTo>
                  <a:lnTo>
                    <a:pt x="86042" y="147688"/>
                  </a:lnTo>
                  <a:lnTo>
                    <a:pt x="87198" y="142519"/>
                  </a:lnTo>
                  <a:close/>
                </a:path>
                <a:path w="504190" h="382270">
                  <a:moveTo>
                    <a:pt x="93738" y="135661"/>
                  </a:moveTo>
                  <a:lnTo>
                    <a:pt x="91427" y="130263"/>
                  </a:lnTo>
                  <a:lnTo>
                    <a:pt x="86042" y="131419"/>
                  </a:lnTo>
                  <a:lnTo>
                    <a:pt x="88353" y="136817"/>
                  </a:lnTo>
                  <a:lnTo>
                    <a:pt x="93738" y="135661"/>
                  </a:lnTo>
                  <a:close/>
                </a:path>
                <a:path w="504190" h="382270">
                  <a:moveTo>
                    <a:pt x="102285" y="157632"/>
                  </a:moveTo>
                  <a:lnTo>
                    <a:pt x="99441" y="151701"/>
                  </a:lnTo>
                  <a:lnTo>
                    <a:pt x="94894" y="153466"/>
                  </a:lnTo>
                  <a:lnTo>
                    <a:pt x="96596" y="158788"/>
                  </a:lnTo>
                  <a:lnTo>
                    <a:pt x="102285" y="157632"/>
                  </a:lnTo>
                  <a:close/>
                </a:path>
                <a:path w="504190" h="382270">
                  <a:moveTo>
                    <a:pt x="110375" y="179451"/>
                  </a:moveTo>
                  <a:lnTo>
                    <a:pt x="108610" y="173736"/>
                  </a:lnTo>
                  <a:lnTo>
                    <a:pt x="103441" y="175437"/>
                  </a:lnTo>
                  <a:lnTo>
                    <a:pt x="105752" y="180835"/>
                  </a:lnTo>
                  <a:lnTo>
                    <a:pt x="110375" y="179451"/>
                  </a:lnTo>
                  <a:close/>
                </a:path>
                <a:path w="504190" h="382270">
                  <a:moveTo>
                    <a:pt x="116852" y="158788"/>
                  </a:moveTo>
                  <a:lnTo>
                    <a:pt x="110921" y="157632"/>
                  </a:lnTo>
                  <a:lnTo>
                    <a:pt x="109766" y="162801"/>
                  </a:lnTo>
                  <a:lnTo>
                    <a:pt x="115150" y="164566"/>
                  </a:lnTo>
                  <a:lnTo>
                    <a:pt x="116852" y="158788"/>
                  </a:lnTo>
                  <a:close/>
                </a:path>
                <a:path w="504190" h="382270">
                  <a:moveTo>
                    <a:pt x="122008" y="136817"/>
                  </a:moveTo>
                  <a:lnTo>
                    <a:pt x="116852" y="135661"/>
                  </a:lnTo>
                  <a:lnTo>
                    <a:pt x="115697" y="141363"/>
                  </a:lnTo>
                  <a:lnTo>
                    <a:pt x="120853" y="142519"/>
                  </a:lnTo>
                  <a:lnTo>
                    <a:pt x="122008" y="136817"/>
                  </a:lnTo>
                  <a:close/>
                </a:path>
                <a:path w="504190" h="382270">
                  <a:moveTo>
                    <a:pt x="127787" y="115392"/>
                  </a:moveTo>
                  <a:lnTo>
                    <a:pt x="122008" y="113614"/>
                  </a:lnTo>
                  <a:lnTo>
                    <a:pt x="120853" y="119392"/>
                  </a:lnTo>
                  <a:lnTo>
                    <a:pt x="126631" y="120548"/>
                  </a:lnTo>
                  <a:lnTo>
                    <a:pt x="127787" y="115392"/>
                  </a:lnTo>
                  <a:close/>
                </a:path>
                <a:path w="504190" h="382270">
                  <a:moveTo>
                    <a:pt x="133489" y="93345"/>
                  </a:moveTo>
                  <a:lnTo>
                    <a:pt x="127787" y="91643"/>
                  </a:lnTo>
                  <a:lnTo>
                    <a:pt x="126631" y="97358"/>
                  </a:lnTo>
                  <a:lnTo>
                    <a:pt x="131800" y="98513"/>
                  </a:lnTo>
                  <a:lnTo>
                    <a:pt x="133489" y="93345"/>
                  </a:lnTo>
                  <a:close/>
                </a:path>
                <a:path w="504190" h="382270">
                  <a:moveTo>
                    <a:pt x="138645" y="71374"/>
                  </a:moveTo>
                  <a:lnTo>
                    <a:pt x="133489" y="70218"/>
                  </a:lnTo>
                  <a:lnTo>
                    <a:pt x="131800" y="75387"/>
                  </a:lnTo>
                  <a:lnTo>
                    <a:pt x="137490" y="76542"/>
                  </a:lnTo>
                  <a:lnTo>
                    <a:pt x="138645" y="71374"/>
                  </a:lnTo>
                  <a:close/>
                </a:path>
                <a:path w="504190" h="382270">
                  <a:moveTo>
                    <a:pt x="144576" y="49326"/>
                  </a:moveTo>
                  <a:lnTo>
                    <a:pt x="139420" y="48171"/>
                  </a:lnTo>
                  <a:lnTo>
                    <a:pt x="137490" y="53340"/>
                  </a:lnTo>
                  <a:lnTo>
                    <a:pt x="142887" y="55105"/>
                  </a:lnTo>
                  <a:lnTo>
                    <a:pt x="144576" y="49326"/>
                  </a:lnTo>
                  <a:close/>
                </a:path>
                <a:path w="504190" h="382270">
                  <a:moveTo>
                    <a:pt x="150355" y="42240"/>
                  </a:moveTo>
                  <a:lnTo>
                    <a:pt x="148590" y="37071"/>
                  </a:lnTo>
                  <a:lnTo>
                    <a:pt x="143421" y="38227"/>
                  </a:lnTo>
                  <a:lnTo>
                    <a:pt x="145199" y="44005"/>
                  </a:lnTo>
                  <a:lnTo>
                    <a:pt x="150355" y="42240"/>
                  </a:lnTo>
                  <a:close/>
                </a:path>
                <a:path w="504190" h="382270">
                  <a:moveTo>
                    <a:pt x="156057" y="64287"/>
                  </a:moveTo>
                  <a:lnTo>
                    <a:pt x="154368" y="59118"/>
                  </a:lnTo>
                  <a:lnTo>
                    <a:pt x="149745" y="60274"/>
                  </a:lnTo>
                  <a:lnTo>
                    <a:pt x="150901" y="65976"/>
                  </a:lnTo>
                  <a:lnTo>
                    <a:pt x="156057" y="64287"/>
                  </a:lnTo>
                  <a:close/>
                </a:path>
                <a:path w="504190" h="382270">
                  <a:moveTo>
                    <a:pt x="161836" y="86258"/>
                  </a:moveTo>
                  <a:lnTo>
                    <a:pt x="160680" y="80543"/>
                  </a:lnTo>
                  <a:lnTo>
                    <a:pt x="154901" y="82245"/>
                  </a:lnTo>
                  <a:lnTo>
                    <a:pt x="157213" y="87414"/>
                  </a:lnTo>
                  <a:lnTo>
                    <a:pt x="161836" y="86258"/>
                  </a:lnTo>
                  <a:close/>
                </a:path>
                <a:path w="504190" h="382270">
                  <a:moveTo>
                    <a:pt x="168313" y="108292"/>
                  </a:moveTo>
                  <a:lnTo>
                    <a:pt x="167157" y="102514"/>
                  </a:lnTo>
                  <a:lnTo>
                    <a:pt x="161226" y="104292"/>
                  </a:lnTo>
                  <a:lnTo>
                    <a:pt x="162915" y="109448"/>
                  </a:lnTo>
                  <a:lnTo>
                    <a:pt x="168313" y="108292"/>
                  </a:lnTo>
                  <a:close/>
                </a:path>
                <a:path w="504190" h="382270">
                  <a:moveTo>
                    <a:pt x="175158" y="89179"/>
                  </a:moveTo>
                  <a:lnTo>
                    <a:pt x="170624" y="87414"/>
                  </a:lnTo>
                  <a:lnTo>
                    <a:pt x="168313" y="93345"/>
                  </a:lnTo>
                  <a:lnTo>
                    <a:pt x="174002" y="94500"/>
                  </a:lnTo>
                  <a:lnTo>
                    <a:pt x="175158" y="89179"/>
                  </a:lnTo>
                  <a:close/>
                </a:path>
                <a:path w="504190" h="382270">
                  <a:moveTo>
                    <a:pt x="182092" y="67132"/>
                  </a:moveTo>
                  <a:lnTo>
                    <a:pt x="177469" y="65976"/>
                  </a:lnTo>
                  <a:lnTo>
                    <a:pt x="175158" y="71374"/>
                  </a:lnTo>
                  <a:lnTo>
                    <a:pt x="180327" y="72529"/>
                  </a:lnTo>
                  <a:lnTo>
                    <a:pt x="182092" y="67132"/>
                  </a:lnTo>
                  <a:close/>
                </a:path>
                <a:path w="504190" h="382270">
                  <a:moveTo>
                    <a:pt x="189725" y="45161"/>
                  </a:moveTo>
                  <a:lnTo>
                    <a:pt x="183794" y="44005"/>
                  </a:lnTo>
                  <a:lnTo>
                    <a:pt x="182092" y="49326"/>
                  </a:lnTo>
                  <a:lnTo>
                    <a:pt x="187794" y="51104"/>
                  </a:lnTo>
                  <a:lnTo>
                    <a:pt x="189725" y="45161"/>
                  </a:lnTo>
                  <a:close/>
                </a:path>
                <a:path w="504190" h="382270">
                  <a:moveTo>
                    <a:pt x="196583" y="23126"/>
                  </a:moveTo>
                  <a:lnTo>
                    <a:pt x="190881" y="21971"/>
                  </a:lnTo>
                  <a:lnTo>
                    <a:pt x="189725" y="27355"/>
                  </a:lnTo>
                  <a:lnTo>
                    <a:pt x="194348" y="29057"/>
                  </a:lnTo>
                  <a:lnTo>
                    <a:pt x="196583" y="23126"/>
                  </a:lnTo>
                  <a:close/>
                </a:path>
                <a:path w="504190" h="382270">
                  <a:moveTo>
                    <a:pt x="203517" y="1917"/>
                  </a:moveTo>
                  <a:lnTo>
                    <a:pt x="197739" y="0"/>
                  </a:lnTo>
                  <a:lnTo>
                    <a:pt x="196583" y="5930"/>
                  </a:lnTo>
                  <a:lnTo>
                    <a:pt x="201739" y="7086"/>
                  </a:lnTo>
                  <a:lnTo>
                    <a:pt x="203517" y="1917"/>
                  </a:lnTo>
                  <a:close/>
                </a:path>
                <a:path w="504190" h="382270">
                  <a:moveTo>
                    <a:pt x="212674" y="11633"/>
                  </a:moveTo>
                  <a:lnTo>
                    <a:pt x="210362" y="6477"/>
                  </a:lnTo>
                  <a:lnTo>
                    <a:pt x="205206" y="9398"/>
                  </a:lnTo>
                  <a:lnTo>
                    <a:pt x="208051" y="14566"/>
                  </a:lnTo>
                  <a:lnTo>
                    <a:pt x="212674" y="11633"/>
                  </a:lnTo>
                  <a:close/>
                </a:path>
                <a:path w="504190" h="382270">
                  <a:moveTo>
                    <a:pt x="223774" y="33680"/>
                  </a:moveTo>
                  <a:lnTo>
                    <a:pt x="221462" y="28511"/>
                  </a:lnTo>
                  <a:lnTo>
                    <a:pt x="216293" y="30835"/>
                  </a:lnTo>
                  <a:lnTo>
                    <a:pt x="219151" y="36537"/>
                  </a:lnTo>
                  <a:lnTo>
                    <a:pt x="223774" y="33680"/>
                  </a:lnTo>
                  <a:close/>
                </a:path>
                <a:path w="504190" h="382270">
                  <a:moveTo>
                    <a:pt x="234099" y="55651"/>
                  </a:moveTo>
                  <a:lnTo>
                    <a:pt x="231241" y="49949"/>
                  </a:lnTo>
                  <a:lnTo>
                    <a:pt x="226618" y="52793"/>
                  </a:lnTo>
                  <a:lnTo>
                    <a:pt x="229476" y="58508"/>
                  </a:lnTo>
                  <a:lnTo>
                    <a:pt x="234099" y="55651"/>
                  </a:lnTo>
                  <a:close/>
                </a:path>
                <a:path w="504190" h="382270">
                  <a:moveTo>
                    <a:pt x="242874" y="63131"/>
                  </a:moveTo>
                  <a:lnTo>
                    <a:pt x="237566" y="61429"/>
                  </a:lnTo>
                  <a:lnTo>
                    <a:pt x="236943" y="67132"/>
                  </a:lnTo>
                  <a:lnTo>
                    <a:pt x="241719" y="68529"/>
                  </a:lnTo>
                  <a:lnTo>
                    <a:pt x="242874" y="63131"/>
                  </a:lnTo>
                  <a:close/>
                </a:path>
                <a:path w="504190" h="382270">
                  <a:moveTo>
                    <a:pt x="248653" y="41160"/>
                  </a:moveTo>
                  <a:lnTo>
                    <a:pt x="242874" y="40005"/>
                  </a:lnTo>
                  <a:lnTo>
                    <a:pt x="241719" y="45161"/>
                  </a:lnTo>
                  <a:lnTo>
                    <a:pt x="247497" y="47091"/>
                  </a:lnTo>
                  <a:lnTo>
                    <a:pt x="248653" y="41160"/>
                  </a:lnTo>
                  <a:close/>
                </a:path>
                <a:path w="504190" h="382270">
                  <a:moveTo>
                    <a:pt x="254355" y="30213"/>
                  </a:moveTo>
                  <a:lnTo>
                    <a:pt x="252653" y="25044"/>
                  </a:lnTo>
                  <a:lnTo>
                    <a:pt x="247497" y="26200"/>
                  </a:lnTo>
                  <a:lnTo>
                    <a:pt x="249186" y="31369"/>
                  </a:lnTo>
                  <a:lnTo>
                    <a:pt x="254355" y="30213"/>
                  </a:lnTo>
                  <a:close/>
                </a:path>
                <a:path w="504190" h="382270">
                  <a:moveTo>
                    <a:pt x="261823" y="52260"/>
                  </a:moveTo>
                  <a:lnTo>
                    <a:pt x="259511" y="47091"/>
                  </a:lnTo>
                  <a:lnTo>
                    <a:pt x="254355" y="48171"/>
                  </a:lnTo>
                  <a:lnTo>
                    <a:pt x="256044" y="53340"/>
                  </a:lnTo>
                  <a:lnTo>
                    <a:pt x="261823" y="52260"/>
                  </a:lnTo>
                  <a:close/>
                </a:path>
                <a:path w="504190" h="382270">
                  <a:moveTo>
                    <a:pt x="268909" y="74231"/>
                  </a:moveTo>
                  <a:lnTo>
                    <a:pt x="266598" y="68529"/>
                  </a:lnTo>
                  <a:lnTo>
                    <a:pt x="261823" y="70218"/>
                  </a:lnTo>
                  <a:lnTo>
                    <a:pt x="262978" y="75387"/>
                  </a:lnTo>
                  <a:lnTo>
                    <a:pt x="268909" y="74231"/>
                  </a:lnTo>
                  <a:close/>
                </a:path>
                <a:path w="504190" h="382270">
                  <a:moveTo>
                    <a:pt x="275234" y="96278"/>
                  </a:moveTo>
                  <a:lnTo>
                    <a:pt x="274078" y="90335"/>
                  </a:lnTo>
                  <a:lnTo>
                    <a:pt x="268909" y="91643"/>
                  </a:lnTo>
                  <a:lnTo>
                    <a:pt x="270611" y="97358"/>
                  </a:lnTo>
                  <a:lnTo>
                    <a:pt x="275234" y="96278"/>
                  </a:lnTo>
                  <a:close/>
                </a:path>
                <a:path w="504190" h="382270">
                  <a:moveTo>
                    <a:pt x="282079" y="117703"/>
                  </a:moveTo>
                  <a:lnTo>
                    <a:pt x="280924" y="112306"/>
                  </a:lnTo>
                  <a:lnTo>
                    <a:pt x="275234" y="113614"/>
                  </a:lnTo>
                  <a:lnTo>
                    <a:pt x="277456" y="119392"/>
                  </a:lnTo>
                  <a:lnTo>
                    <a:pt x="282079" y="117703"/>
                  </a:lnTo>
                  <a:close/>
                </a:path>
                <a:path w="504190" h="382270">
                  <a:moveTo>
                    <a:pt x="289712" y="139674"/>
                  </a:moveTo>
                  <a:lnTo>
                    <a:pt x="287782" y="134353"/>
                  </a:lnTo>
                  <a:lnTo>
                    <a:pt x="282625" y="135661"/>
                  </a:lnTo>
                  <a:lnTo>
                    <a:pt x="284391" y="141363"/>
                  </a:lnTo>
                  <a:lnTo>
                    <a:pt x="289712" y="139674"/>
                  </a:lnTo>
                  <a:close/>
                </a:path>
                <a:path w="504190" h="382270">
                  <a:moveTo>
                    <a:pt x="296646" y="161721"/>
                  </a:moveTo>
                  <a:lnTo>
                    <a:pt x="294868" y="155778"/>
                  </a:lnTo>
                  <a:lnTo>
                    <a:pt x="289712" y="157632"/>
                  </a:lnTo>
                  <a:lnTo>
                    <a:pt x="291477" y="162801"/>
                  </a:lnTo>
                  <a:lnTo>
                    <a:pt x="296646" y="161721"/>
                  </a:lnTo>
                  <a:close/>
                </a:path>
                <a:path w="504190" h="382270">
                  <a:moveTo>
                    <a:pt x="303504" y="150622"/>
                  </a:moveTo>
                  <a:lnTo>
                    <a:pt x="298335" y="149466"/>
                  </a:lnTo>
                  <a:lnTo>
                    <a:pt x="296646" y="154622"/>
                  </a:lnTo>
                  <a:lnTo>
                    <a:pt x="302348" y="155778"/>
                  </a:lnTo>
                  <a:lnTo>
                    <a:pt x="303504" y="150622"/>
                  </a:lnTo>
                  <a:close/>
                </a:path>
                <a:path w="504190" h="382270">
                  <a:moveTo>
                    <a:pt x="310349" y="128574"/>
                  </a:moveTo>
                  <a:lnTo>
                    <a:pt x="305193" y="127419"/>
                  </a:lnTo>
                  <a:lnTo>
                    <a:pt x="303504" y="132575"/>
                  </a:lnTo>
                  <a:lnTo>
                    <a:pt x="309194" y="134353"/>
                  </a:lnTo>
                  <a:lnTo>
                    <a:pt x="310349" y="128574"/>
                  </a:lnTo>
                  <a:close/>
                </a:path>
                <a:path w="504190" h="382270">
                  <a:moveTo>
                    <a:pt x="317436" y="125717"/>
                  </a:moveTo>
                  <a:lnTo>
                    <a:pt x="315125" y="120548"/>
                  </a:lnTo>
                  <a:lnTo>
                    <a:pt x="310349" y="121716"/>
                  </a:lnTo>
                  <a:lnTo>
                    <a:pt x="311505" y="127419"/>
                  </a:lnTo>
                  <a:lnTo>
                    <a:pt x="317436" y="125717"/>
                  </a:lnTo>
                  <a:close/>
                </a:path>
                <a:path w="504190" h="382270">
                  <a:moveTo>
                    <a:pt x="323761" y="147688"/>
                  </a:moveTo>
                  <a:lnTo>
                    <a:pt x="322059" y="142519"/>
                  </a:lnTo>
                  <a:lnTo>
                    <a:pt x="316903" y="143675"/>
                  </a:lnTo>
                  <a:lnTo>
                    <a:pt x="318592" y="149466"/>
                  </a:lnTo>
                  <a:lnTo>
                    <a:pt x="323761" y="147688"/>
                  </a:lnTo>
                  <a:close/>
                </a:path>
                <a:path w="504190" h="382270">
                  <a:moveTo>
                    <a:pt x="330073" y="169735"/>
                  </a:moveTo>
                  <a:lnTo>
                    <a:pt x="328383" y="164566"/>
                  </a:lnTo>
                  <a:lnTo>
                    <a:pt x="323761" y="165722"/>
                  </a:lnTo>
                  <a:lnTo>
                    <a:pt x="324916" y="170891"/>
                  </a:lnTo>
                  <a:lnTo>
                    <a:pt x="330073" y="169735"/>
                  </a:lnTo>
                  <a:close/>
                </a:path>
                <a:path w="504190" h="382270">
                  <a:moveTo>
                    <a:pt x="336397" y="191706"/>
                  </a:moveTo>
                  <a:lnTo>
                    <a:pt x="335241" y="186004"/>
                  </a:lnTo>
                  <a:lnTo>
                    <a:pt x="329539" y="187693"/>
                  </a:lnTo>
                  <a:lnTo>
                    <a:pt x="331774" y="192862"/>
                  </a:lnTo>
                  <a:lnTo>
                    <a:pt x="336397" y="191706"/>
                  </a:lnTo>
                  <a:close/>
                </a:path>
                <a:path w="504190" h="382270">
                  <a:moveTo>
                    <a:pt x="343484" y="213753"/>
                  </a:moveTo>
                  <a:lnTo>
                    <a:pt x="341172" y="207962"/>
                  </a:lnTo>
                  <a:lnTo>
                    <a:pt x="336397" y="209740"/>
                  </a:lnTo>
                  <a:lnTo>
                    <a:pt x="338086" y="214909"/>
                  </a:lnTo>
                  <a:lnTo>
                    <a:pt x="343484" y="213753"/>
                  </a:lnTo>
                  <a:close/>
                </a:path>
                <a:path w="504190" h="382270">
                  <a:moveTo>
                    <a:pt x="349796" y="235712"/>
                  </a:moveTo>
                  <a:lnTo>
                    <a:pt x="348018" y="230009"/>
                  </a:lnTo>
                  <a:lnTo>
                    <a:pt x="342861" y="231165"/>
                  </a:lnTo>
                  <a:lnTo>
                    <a:pt x="344017" y="236867"/>
                  </a:lnTo>
                  <a:lnTo>
                    <a:pt x="349796" y="235712"/>
                  </a:lnTo>
                  <a:close/>
                </a:path>
                <a:path w="504190" h="382270">
                  <a:moveTo>
                    <a:pt x="356654" y="257149"/>
                  </a:moveTo>
                  <a:lnTo>
                    <a:pt x="354952" y="256806"/>
                  </a:lnTo>
                  <a:lnTo>
                    <a:pt x="355498" y="256603"/>
                  </a:lnTo>
                  <a:lnTo>
                    <a:pt x="354342" y="251980"/>
                  </a:lnTo>
                  <a:lnTo>
                    <a:pt x="349796" y="253136"/>
                  </a:lnTo>
                  <a:lnTo>
                    <a:pt x="350951" y="258305"/>
                  </a:lnTo>
                  <a:lnTo>
                    <a:pt x="353225" y="257454"/>
                  </a:lnTo>
                  <a:lnTo>
                    <a:pt x="355498" y="258305"/>
                  </a:lnTo>
                  <a:lnTo>
                    <a:pt x="356654" y="257149"/>
                  </a:lnTo>
                  <a:close/>
                </a:path>
                <a:path w="504190" h="382270">
                  <a:moveTo>
                    <a:pt x="361276" y="235712"/>
                  </a:moveTo>
                  <a:lnTo>
                    <a:pt x="355498" y="234022"/>
                  </a:lnTo>
                  <a:lnTo>
                    <a:pt x="354342" y="239725"/>
                  </a:lnTo>
                  <a:lnTo>
                    <a:pt x="359498" y="240880"/>
                  </a:lnTo>
                  <a:lnTo>
                    <a:pt x="361276" y="235712"/>
                  </a:lnTo>
                  <a:close/>
                </a:path>
                <a:path w="504190" h="382270">
                  <a:moveTo>
                    <a:pt x="366052" y="213753"/>
                  </a:moveTo>
                  <a:lnTo>
                    <a:pt x="361276" y="211975"/>
                  </a:lnTo>
                  <a:lnTo>
                    <a:pt x="359498" y="217754"/>
                  </a:lnTo>
                  <a:lnTo>
                    <a:pt x="365429" y="218909"/>
                  </a:lnTo>
                  <a:lnTo>
                    <a:pt x="366052" y="213753"/>
                  </a:lnTo>
                  <a:close/>
                </a:path>
                <a:path w="504190" h="382270">
                  <a:moveTo>
                    <a:pt x="374065" y="234022"/>
                  </a:moveTo>
                  <a:lnTo>
                    <a:pt x="372364" y="228854"/>
                  </a:lnTo>
                  <a:lnTo>
                    <a:pt x="366585" y="230009"/>
                  </a:lnTo>
                  <a:lnTo>
                    <a:pt x="368896" y="235712"/>
                  </a:lnTo>
                  <a:lnTo>
                    <a:pt x="374065" y="234022"/>
                  </a:lnTo>
                  <a:close/>
                </a:path>
                <a:path w="504190" h="382270">
                  <a:moveTo>
                    <a:pt x="382066" y="255993"/>
                  </a:moveTo>
                  <a:lnTo>
                    <a:pt x="379755" y="250825"/>
                  </a:lnTo>
                  <a:lnTo>
                    <a:pt x="374065" y="251980"/>
                  </a:lnTo>
                  <a:lnTo>
                    <a:pt x="376377" y="257149"/>
                  </a:lnTo>
                  <a:lnTo>
                    <a:pt x="382066" y="255993"/>
                  </a:lnTo>
                  <a:close/>
                </a:path>
                <a:path w="504190" h="382270">
                  <a:moveTo>
                    <a:pt x="389775" y="278041"/>
                  </a:moveTo>
                  <a:lnTo>
                    <a:pt x="387235" y="272249"/>
                  </a:lnTo>
                  <a:lnTo>
                    <a:pt x="382689" y="274027"/>
                  </a:lnTo>
                  <a:lnTo>
                    <a:pt x="384378" y="279196"/>
                  </a:lnTo>
                  <a:lnTo>
                    <a:pt x="389775" y="278041"/>
                  </a:lnTo>
                  <a:close/>
                </a:path>
                <a:path w="504190" h="382270">
                  <a:moveTo>
                    <a:pt x="397167" y="299999"/>
                  </a:moveTo>
                  <a:lnTo>
                    <a:pt x="395478" y="294297"/>
                  </a:lnTo>
                  <a:lnTo>
                    <a:pt x="390309" y="295452"/>
                  </a:lnTo>
                  <a:lnTo>
                    <a:pt x="392010" y="301155"/>
                  </a:lnTo>
                  <a:lnTo>
                    <a:pt x="397167" y="299999"/>
                  </a:lnTo>
                  <a:close/>
                </a:path>
                <a:path w="504190" h="382270">
                  <a:moveTo>
                    <a:pt x="405257" y="321437"/>
                  </a:moveTo>
                  <a:lnTo>
                    <a:pt x="402945" y="316268"/>
                  </a:lnTo>
                  <a:lnTo>
                    <a:pt x="397789" y="317423"/>
                  </a:lnTo>
                  <a:lnTo>
                    <a:pt x="399478" y="323202"/>
                  </a:lnTo>
                  <a:lnTo>
                    <a:pt x="405257" y="321437"/>
                  </a:lnTo>
                  <a:close/>
                </a:path>
                <a:path w="504190" h="382270">
                  <a:moveTo>
                    <a:pt x="412648" y="343484"/>
                  </a:moveTo>
                  <a:lnTo>
                    <a:pt x="410413" y="338315"/>
                  </a:lnTo>
                  <a:lnTo>
                    <a:pt x="405803" y="339471"/>
                  </a:lnTo>
                  <a:lnTo>
                    <a:pt x="406958" y="345173"/>
                  </a:lnTo>
                  <a:lnTo>
                    <a:pt x="412648" y="343484"/>
                  </a:lnTo>
                  <a:close/>
                </a:path>
                <a:path w="504190" h="382270">
                  <a:moveTo>
                    <a:pt x="430682" y="336537"/>
                  </a:moveTo>
                  <a:lnTo>
                    <a:pt x="428371" y="331216"/>
                  </a:lnTo>
                  <a:lnTo>
                    <a:pt x="423748" y="332384"/>
                  </a:lnTo>
                  <a:lnTo>
                    <a:pt x="426059" y="338315"/>
                  </a:lnTo>
                  <a:lnTo>
                    <a:pt x="430682" y="336537"/>
                  </a:lnTo>
                  <a:close/>
                </a:path>
                <a:path w="504190" h="382270">
                  <a:moveTo>
                    <a:pt x="439458" y="358584"/>
                  </a:moveTo>
                  <a:lnTo>
                    <a:pt x="437540" y="353187"/>
                  </a:lnTo>
                  <a:lnTo>
                    <a:pt x="431838" y="354342"/>
                  </a:lnTo>
                  <a:lnTo>
                    <a:pt x="434682" y="360286"/>
                  </a:lnTo>
                  <a:lnTo>
                    <a:pt x="439458" y="358584"/>
                  </a:lnTo>
                  <a:close/>
                </a:path>
                <a:path w="504190" h="382270">
                  <a:moveTo>
                    <a:pt x="448627" y="380555"/>
                  </a:moveTo>
                  <a:lnTo>
                    <a:pt x="445782" y="375234"/>
                  </a:lnTo>
                  <a:lnTo>
                    <a:pt x="441159" y="376389"/>
                  </a:lnTo>
                  <a:lnTo>
                    <a:pt x="442925" y="381711"/>
                  </a:lnTo>
                  <a:lnTo>
                    <a:pt x="448627" y="380555"/>
                  </a:lnTo>
                  <a:close/>
                </a:path>
                <a:path w="504190" h="382270">
                  <a:moveTo>
                    <a:pt x="460108" y="366064"/>
                  </a:moveTo>
                  <a:lnTo>
                    <a:pt x="455561" y="363753"/>
                  </a:lnTo>
                  <a:lnTo>
                    <a:pt x="452628" y="368909"/>
                  </a:lnTo>
                  <a:lnTo>
                    <a:pt x="457250" y="371767"/>
                  </a:lnTo>
                  <a:lnTo>
                    <a:pt x="460108" y="366064"/>
                  </a:lnTo>
                  <a:close/>
                </a:path>
                <a:path w="504190" h="382270">
                  <a:moveTo>
                    <a:pt x="472897" y="344639"/>
                  </a:moveTo>
                  <a:lnTo>
                    <a:pt x="468350" y="341782"/>
                  </a:lnTo>
                  <a:lnTo>
                    <a:pt x="464883" y="346951"/>
                  </a:lnTo>
                  <a:lnTo>
                    <a:pt x="470039" y="349796"/>
                  </a:lnTo>
                  <a:lnTo>
                    <a:pt x="472897" y="344639"/>
                  </a:lnTo>
                  <a:close/>
                </a:path>
                <a:path w="504190" h="382270">
                  <a:moveTo>
                    <a:pt x="486143" y="322592"/>
                  </a:moveTo>
                  <a:lnTo>
                    <a:pt x="481520" y="319735"/>
                  </a:lnTo>
                  <a:lnTo>
                    <a:pt x="478053" y="324904"/>
                  </a:lnTo>
                  <a:lnTo>
                    <a:pt x="482676" y="327748"/>
                  </a:lnTo>
                  <a:lnTo>
                    <a:pt x="486143" y="322592"/>
                  </a:lnTo>
                  <a:close/>
                </a:path>
                <a:path w="504190" h="382270">
                  <a:moveTo>
                    <a:pt x="504088" y="338315"/>
                  </a:moveTo>
                  <a:lnTo>
                    <a:pt x="499541" y="332384"/>
                  </a:lnTo>
                  <a:lnTo>
                    <a:pt x="494919" y="336537"/>
                  </a:lnTo>
                  <a:lnTo>
                    <a:pt x="500087" y="342315"/>
                  </a:lnTo>
                  <a:lnTo>
                    <a:pt x="504088" y="338315"/>
                  </a:lnTo>
                  <a:close/>
                </a:path>
              </a:pathLst>
            </a:custGeom>
            <a:solidFill>
              <a:srgbClr val="0404F8"/>
            </a:solidFill>
          </p:spPr>
          <p:txBody>
            <a:bodyPr wrap="square" lIns="0" tIns="0" rIns="0" bIns="0" rtlCol="0"/>
            <a:lstStyle/>
            <a:p>
              <a:endParaRPr/>
            </a:p>
          </p:txBody>
        </p:sp>
        <p:sp>
          <p:nvSpPr>
            <p:cNvPr id="186" name="object 186"/>
            <p:cNvSpPr/>
            <p:nvPr/>
          </p:nvSpPr>
          <p:spPr>
            <a:xfrm>
              <a:off x="9214320" y="4615738"/>
              <a:ext cx="514350" cy="226695"/>
            </a:xfrm>
            <a:custGeom>
              <a:avLst/>
              <a:gdLst/>
              <a:ahLst/>
              <a:cxnLst/>
              <a:rect l="l" t="t" r="r" b="b"/>
              <a:pathLst>
                <a:path w="514350" h="226695">
                  <a:moveTo>
                    <a:pt x="7467" y="125107"/>
                  </a:moveTo>
                  <a:lnTo>
                    <a:pt x="2311" y="122250"/>
                  </a:lnTo>
                  <a:lnTo>
                    <a:pt x="0" y="127952"/>
                  </a:lnTo>
                  <a:lnTo>
                    <a:pt x="5156" y="130263"/>
                  </a:lnTo>
                  <a:lnTo>
                    <a:pt x="7467" y="125107"/>
                  </a:lnTo>
                  <a:close/>
                </a:path>
                <a:path w="514350" h="226695">
                  <a:moveTo>
                    <a:pt x="17792" y="103136"/>
                  </a:moveTo>
                  <a:lnTo>
                    <a:pt x="13169" y="100203"/>
                  </a:lnTo>
                  <a:lnTo>
                    <a:pt x="10325" y="105994"/>
                  </a:lnTo>
                  <a:lnTo>
                    <a:pt x="14947" y="108839"/>
                  </a:lnTo>
                  <a:lnTo>
                    <a:pt x="17792" y="103136"/>
                  </a:lnTo>
                  <a:close/>
                </a:path>
                <a:path w="514350" h="226695">
                  <a:moveTo>
                    <a:pt x="28270" y="115925"/>
                  </a:moveTo>
                  <a:lnTo>
                    <a:pt x="25425" y="109994"/>
                  </a:lnTo>
                  <a:lnTo>
                    <a:pt x="20650" y="113080"/>
                  </a:lnTo>
                  <a:lnTo>
                    <a:pt x="23723" y="118249"/>
                  </a:lnTo>
                  <a:lnTo>
                    <a:pt x="28270" y="115925"/>
                  </a:lnTo>
                  <a:close/>
                </a:path>
                <a:path w="514350" h="226695">
                  <a:moveTo>
                    <a:pt x="39204" y="137363"/>
                  </a:moveTo>
                  <a:lnTo>
                    <a:pt x="36360" y="131965"/>
                  </a:lnTo>
                  <a:lnTo>
                    <a:pt x="31737" y="135051"/>
                  </a:lnTo>
                  <a:lnTo>
                    <a:pt x="34582" y="140208"/>
                  </a:lnTo>
                  <a:lnTo>
                    <a:pt x="39204" y="137363"/>
                  </a:lnTo>
                  <a:close/>
                </a:path>
                <a:path w="514350" h="226695">
                  <a:moveTo>
                    <a:pt x="46685" y="120484"/>
                  </a:moveTo>
                  <a:lnTo>
                    <a:pt x="42062" y="118783"/>
                  </a:lnTo>
                  <a:lnTo>
                    <a:pt x="39751" y="124561"/>
                  </a:lnTo>
                  <a:lnTo>
                    <a:pt x="45529" y="125717"/>
                  </a:lnTo>
                  <a:lnTo>
                    <a:pt x="46685" y="120484"/>
                  </a:lnTo>
                  <a:close/>
                </a:path>
                <a:path w="514350" h="226695">
                  <a:moveTo>
                    <a:pt x="54305" y="98513"/>
                  </a:moveTo>
                  <a:lnTo>
                    <a:pt x="49149" y="96812"/>
                  </a:lnTo>
                  <a:lnTo>
                    <a:pt x="47218" y="102514"/>
                  </a:lnTo>
                  <a:lnTo>
                    <a:pt x="52616" y="103670"/>
                  </a:lnTo>
                  <a:lnTo>
                    <a:pt x="54305" y="98513"/>
                  </a:lnTo>
                  <a:close/>
                </a:path>
                <a:path w="514350" h="226695">
                  <a:moveTo>
                    <a:pt x="61785" y="76542"/>
                  </a:moveTo>
                  <a:lnTo>
                    <a:pt x="56616" y="75387"/>
                  </a:lnTo>
                  <a:lnTo>
                    <a:pt x="54305" y="80556"/>
                  </a:lnTo>
                  <a:lnTo>
                    <a:pt x="60007" y="81711"/>
                  </a:lnTo>
                  <a:lnTo>
                    <a:pt x="61785" y="76542"/>
                  </a:lnTo>
                  <a:close/>
                </a:path>
                <a:path w="514350" h="226695">
                  <a:moveTo>
                    <a:pt x="68630" y="69608"/>
                  </a:moveTo>
                  <a:lnTo>
                    <a:pt x="67475" y="64287"/>
                  </a:lnTo>
                  <a:lnTo>
                    <a:pt x="61785" y="65443"/>
                  </a:lnTo>
                  <a:lnTo>
                    <a:pt x="63474" y="71297"/>
                  </a:lnTo>
                  <a:lnTo>
                    <a:pt x="68630" y="69608"/>
                  </a:lnTo>
                  <a:close/>
                </a:path>
                <a:path w="514350" h="226695">
                  <a:moveTo>
                    <a:pt x="75717" y="91655"/>
                  </a:moveTo>
                  <a:lnTo>
                    <a:pt x="73406" y="86258"/>
                  </a:lnTo>
                  <a:lnTo>
                    <a:pt x="68630" y="87414"/>
                  </a:lnTo>
                  <a:lnTo>
                    <a:pt x="69786" y="92811"/>
                  </a:lnTo>
                  <a:lnTo>
                    <a:pt x="75717" y="91655"/>
                  </a:lnTo>
                  <a:close/>
                </a:path>
                <a:path w="514350" h="226695">
                  <a:moveTo>
                    <a:pt x="82575" y="113614"/>
                  </a:moveTo>
                  <a:lnTo>
                    <a:pt x="80340" y="107683"/>
                  </a:lnTo>
                  <a:lnTo>
                    <a:pt x="75717" y="109461"/>
                  </a:lnTo>
                  <a:lnTo>
                    <a:pt x="76873" y="114769"/>
                  </a:lnTo>
                  <a:lnTo>
                    <a:pt x="82575" y="113614"/>
                  </a:lnTo>
                  <a:close/>
                </a:path>
                <a:path w="514350" h="226695">
                  <a:moveTo>
                    <a:pt x="89509" y="135661"/>
                  </a:moveTo>
                  <a:lnTo>
                    <a:pt x="87198" y="129730"/>
                  </a:lnTo>
                  <a:lnTo>
                    <a:pt x="82575" y="131419"/>
                  </a:lnTo>
                  <a:lnTo>
                    <a:pt x="83731" y="136740"/>
                  </a:lnTo>
                  <a:lnTo>
                    <a:pt x="89509" y="135661"/>
                  </a:lnTo>
                  <a:close/>
                </a:path>
                <a:path w="514350" h="226695">
                  <a:moveTo>
                    <a:pt x="96367" y="157099"/>
                  </a:moveTo>
                  <a:lnTo>
                    <a:pt x="94056" y="151701"/>
                  </a:lnTo>
                  <a:lnTo>
                    <a:pt x="89509" y="152857"/>
                  </a:lnTo>
                  <a:lnTo>
                    <a:pt x="90665" y="158788"/>
                  </a:lnTo>
                  <a:lnTo>
                    <a:pt x="96367" y="157099"/>
                  </a:lnTo>
                  <a:close/>
                </a:path>
                <a:path w="514350" h="226695">
                  <a:moveTo>
                    <a:pt x="102831" y="179057"/>
                  </a:moveTo>
                  <a:lnTo>
                    <a:pt x="101320" y="178689"/>
                  </a:lnTo>
                  <a:lnTo>
                    <a:pt x="102298" y="178295"/>
                  </a:lnTo>
                  <a:lnTo>
                    <a:pt x="101142" y="173748"/>
                  </a:lnTo>
                  <a:lnTo>
                    <a:pt x="96367" y="174828"/>
                  </a:lnTo>
                  <a:lnTo>
                    <a:pt x="97523" y="180213"/>
                  </a:lnTo>
                  <a:lnTo>
                    <a:pt x="99910" y="179260"/>
                  </a:lnTo>
                  <a:lnTo>
                    <a:pt x="102298" y="180213"/>
                  </a:lnTo>
                  <a:lnTo>
                    <a:pt x="102831" y="179057"/>
                  </a:lnTo>
                  <a:close/>
                </a:path>
                <a:path w="514350" h="226695">
                  <a:moveTo>
                    <a:pt x="109156" y="157099"/>
                  </a:moveTo>
                  <a:lnTo>
                    <a:pt x="104609" y="155702"/>
                  </a:lnTo>
                  <a:lnTo>
                    <a:pt x="102298" y="161099"/>
                  </a:lnTo>
                  <a:lnTo>
                    <a:pt x="108077" y="162801"/>
                  </a:lnTo>
                  <a:lnTo>
                    <a:pt x="109156" y="157099"/>
                  </a:lnTo>
                  <a:close/>
                </a:path>
                <a:path w="514350" h="226695">
                  <a:moveTo>
                    <a:pt x="116090" y="135661"/>
                  </a:moveTo>
                  <a:lnTo>
                    <a:pt x="110921" y="133743"/>
                  </a:lnTo>
                  <a:lnTo>
                    <a:pt x="109156" y="139674"/>
                  </a:lnTo>
                  <a:lnTo>
                    <a:pt x="114935" y="140830"/>
                  </a:lnTo>
                  <a:lnTo>
                    <a:pt x="116090" y="135661"/>
                  </a:lnTo>
                  <a:close/>
                </a:path>
                <a:path w="514350" h="226695">
                  <a:moveTo>
                    <a:pt x="123177" y="113614"/>
                  </a:moveTo>
                  <a:lnTo>
                    <a:pt x="117246" y="111696"/>
                  </a:lnTo>
                  <a:lnTo>
                    <a:pt x="116090" y="117627"/>
                  </a:lnTo>
                  <a:lnTo>
                    <a:pt x="120637" y="118783"/>
                  </a:lnTo>
                  <a:lnTo>
                    <a:pt x="123177" y="113614"/>
                  </a:lnTo>
                  <a:close/>
                </a:path>
                <a:path w="514350" h="226695">
                  <a:moveTo>
                    <a:pt x="128333" y="131419"/>
                  </a:moveTo>
                  <a:lnTo>
                    <a:pt x="127177" y="125717"/>
                  </a:lnTo>
                  <a:lnTo>
                    <a:pt x="121793" y="126796"/>
                  </a:lnTo>
                  <a:lnTo>
                    <a:pt x="123177" y="132588"/>
                  </a:lnTo>
                  <a:lnTo>
                    <a:pt x="128333" y="131419"/>
                  </a:lnTo>
                  <a:close/>
                </a:path>
                <a:path w="514350" h="226695">
                  <a:moveTo>
                    <a:pt x="134035" y="152857"/>
                  </a:moveTo>
                  <a:lnTo>
                    <a:pt x="132346" y="147688"/>
                  </a:lnTo>
                  <a:lnTo>
                    <a:pt x="127177" y="148844"/>
                  </a:lnTo>
                  <a:lnTo>
                    <a:pt x="129489" y="154546"/>
                  </a:lnTo>
                  <a:lnTo>
                    <a:pt x="134035" y="152857"/>
                  </a:lnTo>
                  <a:close/>
                </a:path>
                <a:path w="514350" h="226695">
                  <a:moveTo>
                    <a:pt x="139192" y="174828"/>
                  </a:moveTo>
                  <a:lnTo>
                    <a:pt x="138036" y="169659"/>
                  </a:lnTo>
                  <a:lnTo>
                    <a:pt x="133489" y="170815"/>
                  </a:lnTo>
                  <a:lnTo>
                    <a:pt x="134645" y="175983"/>
                  </a:lnTo>
                  <a:lnTo>
                    <a:pt x="139192" y="174828"/>
                  </a:lnTo>
                  <a:close/>
                </a:path>
                <a:path w="514350" h="226695">
                  <a:moveTo>
                    <a:pt x="146672" y="186537"/>
                  </a:moveTo>
                  <a:lnTo>
                    <a:pt x="142659" y="184226"/>
                  </a:lnTo>
                  <a:lnTo>
                    <a:pt x="139192" y="189395"/>
                  </a:lnTo>
                  <a:lnTo>
                    <a:pt x="144360" y="192239"/>
                  </a:lnTo>
                  <a:lnTo>
                    <a:pt x="146672" y="186537"/>
                  </a:lnTo>
                  <a:close/>
                </a:path>
                <a:path w="514350" h="226695">
                  <a:moveTo>
                    <a:pt x="160616" y="164490"/>
                  </a:moveTo>
                  <a:lnTo>
                    <a:pt x="156070" y="162255"/>
                  </a:lnTo>
                  <a:lnTo>
                    <a:pt x="152603" y="167424"/>
                  </a:lnTo>
                  <a:lnTo>
                    <a:pt x="157226" y="170268"/>
                  </a:lnTo>
                  <a:lnTo>
                    <a:pt x="160616" y="164490"/>
                  </a:lnTo>
                  <a:close/>
                </a:path>
                <a:path w="514350" h="226695">
                  <a:moveTo>
                    <a:pt x="174548" y="143065"/>
                  </a:moveTo>
                  <a:lnTo>
                    <a:pt x="169773" y="140208"/>
                  </a:lnTo>
                  <a:lnTo>
                    <a:pt x="166382" y="145376"/>
                  </a:lnTo>
                  <a:lnTo>
                    <a:pt x="170929" y="148234"/>
                  </a:lnTo>
                  <a:lnTo>
                    <a:pt x="174548" y="143065"/>
                  </a:lnTo>
                  <a:close/>
                </a:path>
                <a:path w="514350" h="226695">
                  <a:moveTo>
                    <a:pt x="184873" y="139674"/>
                  </a:moveTo>
                  <a:lnTo>
                    <a:pt x="182638" y="133743"/>
                  </a:lnTo>
                  <a:lnTo>
                    <a:pt x="178015" y="135661"/>
                  </a:lnTo>
                  <a:lnTo>
                    <a:pt x="179171" y="140830"/>
                  </a:lnTo>
                  <a:lnTo>
                    <a:pt x="184873" y="139674"/>
                  </a:lnTo>
                  <a:close/>
                </a:path>
                <a:path w="514350" h="226695">
                  <a:moveTo>
                    <a:pt x="190652" y="161099"/>
                  </a:moveTo>
                  <a:lnTo>
                    <a:pt x="189496" y="155702"/>
                  </a:lnTo>
                  <a:lnTo>
                    <a:pt x="184340" y="157099"/>
                  </a:lnTo>
                  <a:lnTo>
                    <a:pt x="185496" y="162801"/>
                  </a:lnTo>
                  <a:lnTo>
                    <a:pt x="190652" y="161099"/>
                  </a:lnTo>
                  <a:close/>
                </a:path>
                <a:path w="514350" h="226695">
                  <a:moveTo>
                    <a:pt x="197510" y="174828"/>
                  </a:moveTo>
                  <a:lnTo>
                    <a:pt x="192963" y="173748"/>
                  </a:lnTo>
                  <a:lnTo>
                    <a:pt x="190652" y="178295"/>
                  </a:lnTo>
                  <a:lnTo>
                    <a:pt x="191693" y="178689"/>
                  </a:lnTo>
                  <a:lnTo>
                    <a:pt x="190042" y="179057"/>
                  </a:lnTo>
                  <a:lnTo>
                    <a:pt x="190652" y="180213"/>
                  </a:lnTo>
                  <a:lnTo>
                    <a:pt x="193230" y="179260"/>
                  </a:lnTo>
                  <a:lnTo>
                    <a:pt x="195808" y="180213"/>
                  </a:lnTo>
                  <a:lnTo>
                    <a:pt x="197510" y="174828"/>
                  </a:lnTo>
                  <a:close/>
                </a:path>
                <a:path w="514350" h="226695">
                  <a:moveTo>
                    <a:pt x="206908" y="152857"/>
                  </a:moveTo>
                  <a:lnTo>
                    <a:pt x="201752" y="151701"/>
                  </a:lnTo>
                  <a:lnTo>
                    <a:pt x="199440" y="157099"/>
                  </a:lnTo>
                  <a:lnTo>
                    <a:pt x="204597" y="158788"/>
                  </a:lnTo>
                  <a:lnTo>
                    <a:pt x="206908" y="152857"/>
                  </a:lnTo>
                  <a:close/>
                </a:path>
                <a:path w="514350" h="226695">
                  <a:moveTo>
                    <a:pt x="215531" y="131419"/>
                  </a:moveTo>
                  <a:lnTo>
                    <a:pt x="210375" y="129730"/>
                  </a:lnTo>
                  <a:lnTo>
                    <a:pt x="208064" y="135661"/>
                  </a:lnTo>
                  <a:lnTo>
                    <a:pt x="213766" y="136740"/>
                  </a:lnTo>
                  <a:lnTo>
                    <a:pt x="215531" y="131419"/>
                  </a:lnTo>
                  <a:close/>
                </a:path>
                <a:path w="514350" h="226695">
                  <a:moveTo>
                    <a:pt x="224853" y="109461"/>
                  </a:moveTo>
                  <a:lnTo>
                    <a:pt x="218922" y="107683"/>
                  </a:lnTo>
                  <a:lnTo>
                    <a:pt x="217233" y="113614"/>
                  </a:lnTo>
                  <a:lnTo>
                    <a:pt x="222389" y="114769"/>
                  </a:lnTo>
                  <a:lnTo>
                    <a:pt x="224853" y="109461"/>
                  </a:lnTo>
                  <a:close/>
                </a:path>
                <a:path w="514350" h="226695">
                  <a:moveTo>
                    <a:pt x="232943" y="114769"/>
                  </a:moveTo>
                  <a:lnTo>
                    <a:pt x="230632" y="109461"/>
                  </a:lnTo>
                  <a:lnTo>
                    <a:pt x="225475" y="110540"/>
                  </a:lnTo>
                  <a:lnTo>
                    <a:pt x="227164" y="116471"/>
                  </a:lnTo>
                  <a:lnTo>
                    <a:pt x="232943" y="114769"/>
                  </a:lnTo>
                  <a:close/>
                </a:path>
                <a:path w="514350" h="226695">
                  <a:moveTo>
                    <a:pt x="240334" y="136740"/>
                  </a:moveTo>
                  <a:lnTo>
                    <a:pt x="238645" y="131419"/>
                  </a:lnTo>
                  <a:lnTo>
                    <a:pt x="232943" y="132588"/>
                  </a:lnTo>
                  <a:lnTo>
                    <a:pt x="234645" y="137896"/>
                  </a:lnTo>
                  <a:lnTo>
                    <a:pt x="240334" y="136740"/>
                  </a:lnTo>
                  <a:close/>
                </a:path>
                <a:path w="514350" h="226695">
                  <a:moveTo>
                    <a:pt x="248043" y="158788"/>
                  </a:moveTo>
                  <a:lnTo>
                    <a:pt x="246113" y="152857"/>
                  </a:lnTo>
                  <a:lnTo>
                    <a:pt x="240957" y="154546"/>
                  </a:lnTo>
                  <a:lnTo>
                    <a:pt x="242646" y="159943"/>
                  </a:lnTo>
                  <a:lnTo>
                    <a:pt x="248043" y="158788"/>
                  </a:lnTo>
                  <a:close/>
                </a:path>
                <a:path w="514350" h="226695">
                  <a:moveTo>
                    <a:pt x="255435" y="180759"/>
                  </a:moveTo>
                  <a:lnTo>
                    <a:pt x="253746" y="174828"/>
                  </a:lnTo>
                  <a:lnTo>
                    <a:pt x="248577" y="175983"/>
                  </a:lnTo>
                  <a:lnTo>
                    <a:pt x="250278" y="181914"/>
                  </a:lnTo>
                  <a:lnTo>
                    <a:pt x="255435" y="180759"/>
                  </a:lnTo>
                  <a:close/>
                </a:path>
                <a:path w="514350" h="226695">
                  <a:moveTo>
                    <a:pt x="262369" y="180759"/>
                  </a:moveTo>
                  <a:lnTo>
                    <a:pt x="257746" y="179057"/>
                  </a:lnTo>
                  <a:lnTo>
                    <a:pt x="255435" y="184848"/>
                  </a:lnTo>
                  <a:lnTo>
                    <a:pt x="261213" y="185928"/>
                  </a:lnTo>
                  <a:lnTo>
                    <a:pt x="262369" y="180759"/>
                  </a:lnTo>
                  <a:close/>
                </a:path>
                <a:path w="514350" h="226695">
                  <a:moveTo>
                    <a:pt x="268681" y="158788"/>
                  </a:moveTo>
                  <a:lnTo>
                    <a:pt x="263525" y="157099"/>
                  </a:lnTo>
                  <a:lnTo>
                    <a:pt x="261759" y="162801"/>
                  </a:lnTo>
                  <a:lnTo>
                    <a:pt x="266915" y="163957"/>
                  </a:lnTo>
                  <a:lnTo>
                    <a:pt x="268681" y="158788"/>
                  </a:lnTo>
                  <a:close/>
                </a:path>
                <a:path w="514350" h="226695">
                  <a:moveTo>
                    <a:pt x="276313" y="174828"/>
                  </a:moveTo>
                  <a:lnTo>
                    <a:pt x="274612" y="169659"/>
                  </a:lnTo>
                  <a:lnTo>
                    <a:pt x="269227" y="170815"/>
                  </a:lnTo>
                  <a:lnTo>
                    <a:pt x="271538" y="175983"/>
                  </a:lnTo>
                  <a:lnTo>
                    <a:pt x="276313" y="174828"/>
                  </a:lnTo>
                  <a:close/>
                </a:path>
                <a:path w="514350" h="226695">
                  <a:moveTo>
                    <a:pt x="284327" y="196862"/>
                  </a:moveTo>
                  <a:lnTo>
                    <a:pt x="282625" y="191160"/>
                  </a:lnTo>
                  <a:lnTo>
                    <a:pt x="276923" y="192862"/>
                  </a:lnTo>
                  <a:lnTo>
                    <a:pt x="278625" y="198031"/>
                  </a:lnTo>
                  <a:lnTo>
                    <a:pt x="284327" y="196862"/>
                  </a:lnTo>
                  <a:close/>
                </a:path>
                <a:path w="514350" h="226695">
                  <a:moveTo>
                    <a:pt x="291795" y="218833"/>
                  </a:moveTo>
                  <a:lnTo>
                    <a:pt x="290106" y="213131"/>
                  </a:lnTo>
                  <a:lnTo>
                    <a:pt x="284327" y="214833"/>
                  </a:lnTo>
                  <a:lnTo>
                    <a:pt x="286639" y="219989"/>
                  </a:lnTo>
                  <a:lnTo>
                    <a:pt x="291795" y="218833"/>
                  </a:lnTo>
                  <a:close/>
                </a:path>
                <a:path w="514350" h="226695">
                  <a:moveTo>
                    <a:pt x="300037" y="220611"/>
                  </a:moveTo>
                  <a:lnTo>
                    <a:pt x="295262" y="218300"/>
                  </a:lnTo>
                  <a:lnTo>
                    <a:pt x="292417" y="223697"/>
                  </a:lnTo>
                  <a:lnTo>
                    <a:pt x="298348" y="226542"/>
                  </a:lnTo>
                  <a:lnTo>
                    <a:pt x="300037" y="220611"/>
                  </a:lnTo>
                  <a:close/>
                </a:path>
                <a:path w="514350" h="226695">
                  <a:moveTo>
                    <a:pt x="309816" y="199186"/>
                  </a:moveTo>
                  <a:lnTo>
                    <a:pt x="305193" y="196329"/>
                  </a:lnTo>
                  <a:lnTo>
                    <a:pt x="302348" y="201650"/>
                  </a:lnTo>
                  <a:lnTo>
                    <a:pt x="307505" y="204495"/>
                  </a:lnTo>
                  <a:lnTo>
                    <a:pt x="309816" y="199186"/>
                  </a:lnTo>
                  <a:close/>
                </a:path>
                <a:path w="514350" h="226695">
                  <a:moveTo>
                    <a:pt x="319532" y="177139"/>
                  </a:moveTo>
                  <a:lnTo>
                    <a:pt x="314363" y="174282"/>
                  </a:lnTo>
                  <a:lnTo>
                    <a:pt x="312674" y="180213"/>
                  </a:lnTo>
                  <a:lnTo>
                    <a:pt x="317220" y="182537"/>
                  </a:lnTo>
                  <a:lnTo>
                    <a:pt x="319532" y="177139"/>
                  </a:lnTo>
                  <a:close/>
                </a:path>
                <a:path w="514350" h="226695">
                  <a:moveTo>
                    <a:pt x="329463" y="155168"/>
                  </a:moveTo>
                  <a:lnTo>
                    <a:pt x="324307" y="152311"/>
                  </a:lnTo>
                  <a:lnTo>
                    <a:pt x="321843" y="158254"/>
                  </a:lnTo>
                  <a:lnTo>
                    <a:pt x="327152" y="160489"/>
                  </a:lnTo>
                  <a:lnTo>
                    <a:pt x="329463" y="155168"/>
                  </a:lnTo>
                  <a:close/>
                </a:path>
                <a:path w="514350" h="226695">
                  <a:moveTo>
                    <a:pt x="339242" y="133121"/>
                  </a:moveTo>
                  <a:lnTo>
                    <a:pt x="334086" y="130263"/>
                  </a:lnTo>
                  <a:lnTo>
                    <a:pt x="331774" y="136207"/>
                  </a:lnTo>
                  <a:lnTo>
                    <a:pt x="336397" y="139052"/>
                  </a:lnTo>
                  <a:lnTo>
                    <a:pt x="339242" y="133121"/>
                  </a:lnTo>
                  <a:close/>
                </a:path>
                <a:path w="514350" h="226695">
                  <a:moveTo>
                    <a:pt x="349186" y="117094"/>
                  </a:moveTo>
                  <a:lnTo>
                    <a:pt x="346722" y="113080"/>
                  </a:lnTo>
                  <a:lnTo>
                    <a:pt x="344411" y="114503"/>
                  </a:lnTo>
                  <a:lnTo>
                    <a:pt x="342099" y="113080"/>
                  </a:lnTo>
                  <a:lnTo>
                    <a:pt x="341553" y="114236"/>
                  </a:lnTo>
                  <a:lnTo>
                    <a:pt x="343179" y="115265"/>
                  </a:lnTo>
                  <a:lnTo>
                    <a:pt x="342099" y="115925"/>
                  </a:lnTo>
                  <a:lnTo>
                    <a:pt x="344944" y="119405"/>
                  </a:lnTo>
                  <a:lnTo>
                    <a:pt x="349186" y="117094"/>
                  </a:lnTo>
                  <a:close/>
                </a:path>
                <a:path w="514350" h="226695">
                  <a:moveTo>
                    <a:pt x="361823" y="139052"/>
                  </a:moveTo>
                  <a:lnTo>
                    <a:pt x="359511" y="133121"/>
                  </a:lnTo>
                  <a:lnTo>
                    <a:pt x="354342" y="136207"/>
                  </a:lnTo>
                  <a:lnTo>
                    <a:pt x="357809" y="141363"/>
                  </a:lnTo>
                  <a:lnTo>
                    <a:pt x="361823" y="139052"/>
                  </a:lnTo>
                  <a:close/>
                </a:path>
                <a:path w="514350" h="226695">
                  <a:moveTo>
                    <a:pt x="375145" y="157099"/>
                  </a:moveTo>
                  <a:lnTo>
                    <a:pt x="373024" y="156603"/>
                  </a:lnTo>
                  <a:lnTo>
                    <a:pt x="372135" y="155168"/>
                  </a:lnTo>
                  <a:lnTo>
                    <a:pt x="370789" y="156070"/>
                  </a:lnTo>
                  <a:lnTo>
                    <a:pt x="369290" y="155702"/>
                  </a:lnTo>
                  <a:lnTo>
                    <a:pt x="368960" y="157289"/>
                  </a:lnTo>
                  <a:lnTo>
                    <a:pt x="367512" y="158254"/>
                  </a:lnTo>
                  <a:lnTo>
                    <a:pt x="368668" y="160489"/>
                  </a:lnTo>
                  <a:lnTo>
                    <a:pt x="371373" y="159372"/>
                  </a:lnTo>
                  <a:lnTo>
                    <a:pt x="374065" y="159943"/>
                  </a:lnTo>
                  <a:lnTo>
                    <a:pt x="375145" y="157099"/>
                  </a:lnTo>
                  <a:close/>
                </a:path>
                <a:path w="514350" h="226695">
                  <a:moveTo>
                    <a:pt x="382079" y="135661"/>
                  </a:moveTo>
                  <a:lnTo>
                    <a:pt x="376910" y="133743"/>
                  </a:lnTo>
                  <a:lnTo>
                    <a:pt x="375145" y="139674"/>
                  </a:lnTo>
                  <a:lnTo>
                    <a:pt x="380377" y="140830"/>
                  </a:lnTo>
                  <a:lnTo>
                    <a:pt x="382079" y="135661"/>
                  </a:lnTo>
                  <a:close/>
                </a:path>
                <a:path w="514350" h="226695">
                  <a:moveTo>
                    <a:pt x="389547" y="113614"/>
                  </a:moveTo>
                  <a:lnTo>
                    <a:pt x="383768" y="111696"/>
                  </a:lnTo>
                  <a:lnTo>
                    <a:pt x="382612" y="117627"/>
                  </a:lnTo>
                  <a:lnTo>
                    <a:pt x="387235" y="118783"/>
                  </a:lnTo>
                  <a:lnTo>
                    <a:pt x="389547" y="113614"/>
                  </a:lnTo>
                  <a:close/>
                </a:path>
                <a:path w="514350" h="226695">
                  <a:moveTo>
                    <a:pt x="396405" y="91655"/>
                  </a:moveTo>
                  <a:lnTo>
                    <a:pt x="391248" y="90500"/>
                  </a:lnTo>
                  <a:lnTo>
                    <a:pt x="389547" y="95656"/>
                  </a:lnTo>
                  <a:lnTo>
                    <a:pt x="394716" y="96812"/>
                  </a:lnTo>
                  <a:lnTo>
                    <a:pt x="396405" y="91655"/>
                  </a:lnTo>
                  <a:close/>
                </a:path>
                <a:path w="514350" h="226695">
                  <a:moveTo>
                    <a:pt x="404037" y="69608"/>
                  </a:moveTo>
                  <a:lnTo>
                    <a:pt x="398335" y="68453"/>
                  </a:lnTo>
                  <a:lnTo>
                    <a:pt x="396951" y="73609"/>
                  </a:lnTo>
                  <a:lnTo>
                    <a:pt x="401802" y="75387"/>
                  </a:lnTo>
                  <a:lnTo>
                    <a:pt x="404037" y="69608"/>
                  </a:lnTo>
                  <a:close/>
                </a:path>
                <a:path w="514350" h="226695">
                  <a:moveTo>
                    <a:pt x="411505" y="51028"/>
                  </a:moveTo>
                  <a:lnTo>
                    <a:pt x="409803" y="48793"/>
                  </a:lnTo>
                  <a:lnTo>
                    <a:pt x="407504" y="49911"/>
                  </a:lnTo>
                  <a:lnTo>
                    <a:pt x="405193" y="49326"/>
                  </a:lnTo>
                  <a:lnTo>
                    <a:pt x="404037" y="51650"/>
                  </a:lnTo>
                  <a:lnTo>
                    <a:pt x="406247" y="52387"/>
                  </a:lnTo>
                  <a:lnTo>
                    <a:pt x="407492" y="53962"/>
                  </a:lnTo>
                  <a:lnTo>
                    <a:pt x="408597" y="53149"/>
                  </a:lnTo>
                  <a:lnTo>
                    <a:pt x="409194" y="53340"/>
                  </a:lnTo>
                  <a:lnTo>
                    <a:pt x="409346" y="52603"/>
                  </a:lnTo>
                  <a:lnTo>
                    <a:pt x="411505" y="51028"/>
                  </a:lnTo>
                  <a:close/>
                </a:path>
                <a:path w="514350" h="226695">
                  <a:moveTo>
                    <a:pt x="426059" y="73075"/>
                  </a:moveTo>
                  <a:lnTo>
                    <a:pt x="422592" y="67906"/>
                  </a:lnTo>
                  <a:lnTo>
                    <a:pt x="417817" y="70218"/>
                  </a:lnTo>
                  <a:lnTo>
                    <a:pt x="421830" y="75920"/>
                  </a:lnTo>
                  <a:lnTo>
                    <a:pt x="426059" y="73075"/>
                  </a:lnTo>
                  <a:close/>
                </a:path>
                <a:path w="514350" h="226695">
                  <a:moveTo>
                    <a:pt x="434073" y="66522"/>
                  </a:moveTo>
                  <a:lnTo>
                    <a:pt x="428371" y="65443"/>
                  </a:lnTo>
                  <a:lnTo>
                    <a:pt x="427215" y="71297"/>
                  </a:lnTo>
                  <a:lnTo>
                    <a:pt x="432917" y="72453"/>
                  </a:lnTo>
                  <a:lnTo>
                    <a:pt x="434073" y="66522"/>
                  </a:lnTo>
                  <a:close/>
                </a:path>
                <a:path w="514350" h="226695">
                  <a:moveTo>
                    <a:pt x="438073" y="45097"/>
                  </a:moveTo>
                  <a:lnTo>
                    <a:pt x="432917" y="43395"/>
                  </a:lnTo>
                  <a:lnTo>
                    <a:pt x="431228" y="49326"/>
                  </a:lnTo>
                  <a:lnTo>
                    <a:pt x="436930" y="50482"/>
                  </a:lnTo>
                  <a:lnTo>
                    <a:pt x="438073" y="45097"/>
                  </a:lnTo>
                  <a:close/>
                </a:path>
                <a:path w="514350" h="226695">
                  <a:moveTo>
                    <a:pt x="442087" y="23279"/>
                  </a:moveTo>
                  <a:lnTo>
                    <a:pt x="436930" y="21424"/>
                  </a:lnTo>
                  <a:lnTo>
                    <a:pt x="435229" y="27368"/>
                  </a:lnTo>
                  <a:lnTo>
                    <a:pt x="440931" y="28448"/>
                  </a:lnTo>
                  <a:lnTo>
                    <a:pt x="442087" y="23279"/>
                  </a:lnTo>
                  <a:close/>
                </a:path>
                <a:path w="514350" h="226695">
                  <a:moveTo>
                    <a:pt x="446087" y="1308"/>
                  </a:moveTo>
                  <a:lnTo>
                    <a:pt x="440931" y="0"/>
                  </a:lnTo>
                  <a:lnTo>
                    <a:pt x="439229" y="5321"/>
                  </a:lnTo>
                  <a:lnTo>
                    <a:pt x="445008" y="7010"/>
                  </a:lnTo>
                  <a:lnTo>
                    <a:pt x="446087" y="1308"/>
                  </a:lnTo>
                  <a:close/>
                </a:path>
                <a:path w="514350" h="226695">
                  <a:moveTo>
                    <a:pt x="452640" y="16268"/>
                  </a:moveTo>
                  <a:lnTo>
                    <a:pt x="450938" y="11099"/>
                  </a:lnTo>
                  <a:lnTo>
                    <a:pt x="445554" y="12179"/>
                  </a:lnTo>
                  <a:lnTo>
                    <a:pt x="447471" y="17348"/>
                  </a:lnTo>
                  <a:lnTo>
                    <a:pt x="452640" y="16268"/>
                  </a:lnTo>
                  <a:close/>
                </a:path>
                <a:path w="514350" h="226695">
                  <a:moveTo>
                    <a:pt x="458952" y="38227"/>
                  </a:moveTo>
                  <a:lnTo>
                    <a:pt x="457187" y="32524"/>
                  </a:lnTo>
                  <a:lnTo>
                    <a:pt x="452018" y="34226"/>
                  </a:lnTo>
                  <a:lnTo>
                    <a:pt x="453796" y="39382"/>
                  </a:lnTo>
                  <a:lnTo>
                    <a:pt x="458952" y="38227"/>
                  </a:lnTo>
                  <a:close/>
                </a:path>
                <a:path w="514350" h="226695">
                  <a:moveTo>
                    <a:pt x="465810" y="60274"/>
                  </a:moveTo>
                  <a:lnTo>
                    <a:pt x="463499" y="54495"/>
                  </a:lnTo>
                  <a:lnTo>
                    <a:pt x="458952" y="56197"/>
                  </a:lnTo>
                  <a:lnTo>
                    <a:pt x="460108" y="61353"/>
                  </a:lnTo>
                  <a:lnTo>
                    <a:pt x="465810" y="60274"/>
                  </a:lnTo>
                  <a:close/>
                </a:path>
                <a:path w="514350" h="226695">
                  <a:moveTo>
                    <a:pt x="471589" y="81711"/>
                  </a:moveTo>
                  <a:lnTo>
                    <a:pt x="470433" y="76542"/>
                  </a:lnTo>
                  <a:lnTo>
                    <a:pt x="464654" y="77622"/>
                  </a:lnTo>
                  <a:lnTo>
                    <a:pt x="466966" y="83400"/>
                  </a:lnTo>
                  <a:lnTo>
                    <a:pt x="471589" y="81711"/>
                  </a:lnTo>
                  <a:close/>
                </a:path>
                <a:path w="514350" h="226695">
                  <a:moveTo>
                    <a:pt x="478675" y="103670"/>
                  </a:moveTo>
                  <a:lnTo>
                    <a:pt x="477520" y="98513"/>
                  </a:lnTo>
                  <a:lnTo>
                    <a:pt x="471589" y="99669"/>
                  </a:lnTo>
                  <a:lnTo>
                    <a:pt x="473443" y="105371"/>
                  </a:lnTo>
                  <a:lnTo>
                    <a:pt x="478675" y="103670"/>
                  </a:lnTo>
                  <a:close/>
                </a:path>
                <a:path w="514350" h="226695">
                  <a:moveTo>
                    <a:pt x="485533" y="125717"/>
                  </a:moveTo>
                  <a:lnTo>
                    <a:pt x="483222" y="120484"/>
                  </a:lnTo>
                  <a:lnTo>
                    <a:pt x="478675" y="121640"/>
                  </a:lnTo>
                  <a:lnTo>
                    <a:pt x="480364" y="126796"/>
                  </a:lnTo>
                  <a:lnTo>
                    <a:pt x="485533" y="125717"/>
                  </a:lnTo>
                  <a:close/>
                </a:path>
                <a:path w="514350" h="226695">
                  <a:moveTo>
                    <a:pt x="491845" y="147688"/>
                  </a:moveTo>
                  <a:lnTo>
                    <a:pt x="490080" y="141986"/>
                  </a:lnTo>
                  <a:lnTo>
                    <a:pt x="484911" y="143687"/>
                  </a:lnTo>
                  <a:lnTo>
                    <a:pt x="486689" y="148844"/>
                  </a:lnTo>
                  <a:lnTo>
                    <a:pt x="491845" y="147688"/>
                  </a:lnTo>
                  <a:close/>
                </a:path>
                <a:path w="514350" h="226695">
                  <a:moveTo>
                    <a:pt x="497776" y="136740"/>
                  </a:moveTo>
                  <a:lnTo>
                    <a:pt x="492391" y="135661"/>
                  </a:lnTo>
                  <a:lnTo>
                    <a:pt x="491236" y="140830"/>
                  </a:lnTo>
                  <a:lnTo>
                    <a:pt x="496392" y="141986"/>
                  </a:lnTo>
                  <a:lnTo>
                    <a:pt x="497776" y="136740"/>
                  </a:lnTo>
                  <a:close/>
                </a:path>
                <a:path w="514350" h="226695">
                  <a:moveTo>
                    <a:pt x="503478" y="114769"/>
                  </a:moveTo>
                  <a:lnTo>
                    <a:pt x="497776" y="113614"/>
                  </a:lnTo>
                  <a:lnTo>
                    <a:pt x="496392" y="118783"/>
                  </a:lnTo>
                  <a:lnTo>
                    <a:pt x="501789" y="120484"/>
                  </a:lnTo>
                  <a:lnTo>
                    <a:pt x="503478" y="114769"/>
                  </a:lnTo>
                  <a:close/>
                </a:path>
                <a:path w="514350" h="226695">
                  <a:moveTo>
                    <a:pt x="509257" y="92811"/>
                  </a:moveTo>
                  <a:lnTo>
                    <a:pt x="503478" y="91655"/>
                  </a:lnTo>
                  <a:lnTo>
                    <a:pt x="501789" y="96812"/>
                  </a:lnTo>
                  <a:lnTo>
                    <a:pt x="507492" y="98513"/>
                  </a:lnTo>
                  <a:lnTo>
                    <a:pt x="509257" y="92811"/>
                  </a:lnTo>
                  <a:close/>
                </a:path>
                <a:path w="514350" h="226695">
                  <a:moveTo>
                    <a:pt x="513803" y="72453"/>
                  </a:moveTo>
                  <a:lnTo>
                    <a:pt x="509257" y="71297"/>
                  </a:lnTo>
                  <a:lnTo>
                    <a:pt x="507492" y="75387"/>
                  </a:lnTo>
                  <a:lnTo>
                    <a:pt x="513257" y="76542"/>
                  </a:lnTo>
                  <a:lnTo>
                    <a:pt x="513803" y="72453"/>
                  </a:lnTo>
                  <a:close/>
                </a:path>
              </a:pathLst>
            </a:custGeom>
            <a:solidFill>
              <a:srgbClr val="0404F8"/>
            </a:solidFill>
          </p:spPr>
          <p:txBody>
            <a:bodyPr wrap="square" lIns="0" tIns="0" rIns="0" bIns="0" rtlCol="0"/>
            <a:lstStyle/>
            <a:p>
              <a:endParaRPr/>
            </a:p>
          </p:txBody>
        </p:sp>
        <p:sp>
          <p:nvSpPr>
            <p:cNvPr id="187" name="object 187"/>
            <p:cNvSpPr/>
            <p:nvPr/>
          </p:nvSpPr>
          <p:spPr>
            <a:xfrm>
              <a:off x="9095155" y="4697450"/>
              <a:ext cx="1252855" cy="335280"/>
            </a:xfrm>
            <a:custGeom>
              <a:avLst/>
              <a:gdLst/>
              <a:ahLst/>
              <a:cxnLst/>
              <a:rect l="l" t="t" r="r" b="b"/>
              <a:pathLst>
                <a:path w="1252854" h="335279">
                  <a:moveTo>
                    <a:pt x="5778" y="33058"/>
                  </a:moveTo>
                  <a:lnTo>
                    <a:pt x="5156" y="27749"/>
                  </a:lnTo>
                  <a:lnTo>
                    <a:pt x="0" y="28829"/>
                  </a:lnTo>
                  <a:lnTo>
                    <a:pt x="1155" y="34759"/>
                  </a:lnTo>
                  <a:lnTo>
                    <a:pt x="5778" y="33058"/>
                  </a:lnTo>
                  <a:close/>
                </a:path>
                <a:path w="1252854" h="335279">
                  <a:moveTo>
                    <a:pt x="10934" y="55029"/>
                  </a:moveTo>
                  <a:lnTo>
                    <a:pt x="9245" y="49707"/>
                  </a:lnTo>
                  <a:lnTo>
                    <a:pt x="4000" y="50876"/>
                  </a:lnTo>
                  <a:lnTo>
                    <a:pt x="5156" y="56184"/>
                  </a:lnTo>
                  <a:lnTo>
                    <a:pt x="10934" y="55029"/>
                  </a:lnTo>
                  <a:close/>
                </a:path>
                <a:path w="1252854" h="335279">
                  <a:moveTo>
                    <a:pt x="14935" y="77076"/>
                  </a:moveTo>
                  <a:lnTo>
                    <a:pt x="13779" y="71145"/>
                  </a:lnTo>
                  <a:lnTo>
                    <a:pt x="8623" y="72834"/>
                  </a:lnTo>
                  <a:lnTo>
                    <a:pt x="9779" y="78232"/>
                  </a:lnTo>
                  <a:lnTo>
                    <a:pt x="14935" y="77076"/>
                  </a:lnTo>
                  <a:close/>
                </a:path>
                <a:path w="1252854" h="335279">
                  <a:moveTo>
                    <a:pt x="19710" y="99047"/>
                  </a:moveTo>
                  <a:lnTo>
                    <a:pt x="18554" y="93116"/>
                  </a:lnTo>
                  <a:lnTo>
                    <a:pt x="12623" y="94272"/>
                  </a:lnTo>
                  <a:lnTo>
                    <a:pt x="13779" y="100203"/>
                  </a:lnTo>
                  <a:lnTo>
                    <a:pt x="19710" y="99047"/>
                  </a:lnTo>
                  <a:close/>
                </a:path>
                <a:path w="1252854" h="335279">
                  <a:moveTo>
                    <a:pt x="23723" y="120472"/>
                  </a:moveTo>
                  <a:lnTo>
                    <a:pt x="23177" y="115150"/>
                  </a:lnTo>
                  <a:lnTo>
                    <a:pt x="18021" y="116319"/>
                  </a:lnTo>
                  <a:lnTo>
                    <a:pt x="18554" y="122250"/>
                  </a:lnTo>
                  <a:lnTo>
                    <a:pt x="23723" y="120472"/>
                  </a:lnTo>
                  <a:close/>
                </a:path>
                <a:path w="1252854" h="335279">
                  <a:moveTo>
                    <a:pt x="28346" y="142519"/>
                  </a:moveTo>
                  <a:lnTo>
                    <a:pt x="27190" y="137121"/>
                  </a:lnTo>
                  <a:lnTo>
                    <a:pt x="22021" y="138277"/>
                  </a:lnTo>
                  <a:lnTo>
                    <a:pt x="23177" y="144221"/>
                  </a:lnTo>
                  <a:lnTo>
                    <a:pt x="28346" y="142519"/>
                  </a:lnTo>
                  <a:close/>
                </a:path>
                <a:path w="1252854" h="335279">
                  <a:moveTo>
                    <a:pt x="36893" y="133731"/>
                  </a:moveTo>
                  <a:lnTo>
                    <a:pt x="32346" y="130886"/>
                  </a:lnTo>
                  <a:lnTo>
                    <a:pt x="29502" y="136588"/>
                  </a:lnTo>
                  <a:lnTo>
                    <a:pt x="34658" y="138899"/>
                  </a:lnTo>
                  <a:lnTo>
                    <a:pt x="36893" y="133731"/>
                  </a:lnTo>
                  <a:close/>
                </a:path>
                <a:path w="1252854" h="335279">
                  <a:moveTo>
                    <a:pt x="47447" y="111683"/>
                  </a:moveTo>
                  <a:lnTo>
                    <a:pt x="42125" y="108839"/>
                  </a:lnTo>
                  <a:lnTo>
                    <a:pt x="39827" y="114617"/>
                  </a:lnTo>
                  <a:lnTo>
                    <a:pt x="45135" y="117475"/>
                  </a:lnTo>
                  <a:lnTo>
                    <a:pt x="47447" y="111683"/>
                  </a:lnTo>
                  <a:close/>
                </a:path>
                <a:path w="1252854" h="335279">
                  <a:moveTo>
                    <a:pt x="57226" y="89725"/>
                  </a:moveTo>
                  <a:lnTo>
                    <a:pt x="52603" y="87401"/>
                  </a:lnTo>
                  <a:lnTo>
                    <a:pt x="49758" y="92570"/>
                  </a:lnTo>
                  <a:lnTo>
                    <a:pt x="55460" y="95427"/>
                  </a:lnTo>
                  <a:lnTo>
                    <a:pt x="57226" y="89725"/>
                  </a:lnTo>
                  <a:close/>
                </a:path>
                <a:path w="1252854" h="335279">
                  <a:moveTo>
                    <a:pt x="67703" y="67678"/>
                  </a:moveTo>
                  <a:lnTo>
                    <a:pt x="62928" y="65443"/>
                  </a:lnTo>
                  <a:lnTo>
                    <a:pt x="60083" y="70599"/>
                  </a:lnTo>
                  <a:lnTo>
                    <a:pt x="65786" y="73456"/>
                  </a:lnTo>
                  <a:lnTo>
                    <a:pt x="67703" y="67678"/>
                  </a:lnTo>
                  <a:close/>
                </a:path>
                <a:path w="1252854" h="335279">
                  <a:moveTo>
                    <a:pt x="80873" y="76542"/>
                  </a:moveTo>
                  <a:lnTo>
                    <a:pt x="77495" y="70599"/>
                  </a:lnTo>
                  <a:lnTo>
                    <a:pt x="72326" y="73456"/>
                  </a:lnTo>
                  <a:lnTo>
                    <a:pt x="76339" y="78778"/>
                  </a:lnTo>
                  <a:lnTo>
                    <a:pt x="80873" y="76542"/>
                  </a:lnTo>
                  <a:close/>
                </a:path>
                <a:path w="1252854" h="335279">
                  <a:moveTo>
                    <a:pt x="94894" y="98501"/>
                  </a:moveTo>
                  <a:lnTo>
                    <a:pt x="91198" y="92570"/>
                  </a:lnTo>
                  <a:lnTo>
                    <a:pt x="86042" y="95427"/>
                  </a:lnTo>
                  <a:lnTo>
                    <a:pt x="89509" y="100825"/>
                  </a:lnTo>
                  <a:lnTo>
                    <a:pt x="94894" y="98501"/>
                  </a:lnTo>
                  <a:close/>
                </a:path>
                <a:path w="1252854" h="335279">
                  <a:moveTo>
                    <a:pt x="105765" y="87401"/>
                  </a:moveTo>
                  <a:lnTo>
                    <a:pt x="100596" y="84556"/>
                  </a:lnTo>
                  <a:lnTo>
                    <a:pt x="97751" y="89725"/>
                  </a:lnTo>
                  <a:lnTo>
                    <a:pt x="103454" y="92570"/>
                  </a:lnTo>
                  <a:lnTo>
                    <a:pt x="105765" y="87401"/>
                  </a:lnTo>
                  <a:close/>
                </a:path>
                <a:path w="1252854" h="335279">
                  <a:moveTo>
                    <a:pt x="116700" y="65443"/>
                  </a:moveTo>
                  <a:lnTo>
                    <a:pt x="110921" y="62509"/>
                  </a:lnTo>
                  <a:lnTo>
                    <a:pt x="109232" y="67678"/>
                  </a:lnTo>
                  <a:lnTo>
                    <a:pt x="113766" y="70599"/>
                  </a:lnTo>
                  <a:lnTo>
                    <a:pt x="116700" y="65443"/>
                  </a:lnTo>
                  <a:close/>
                </a:path>
                <a:path w="1252854" h="335279">
                  <a:moveTo>
                    <a:pt x="126631" y="43395"/>
                  </a:moveTo>
                  <a:lnTo>
                    <a:pt x="121475" y="40538"/>
                  </a:lnTo>
                  <a:lnTo>
                    <a:pt x="119164" y="46240"/>
                  </a:lnTo>
                  <a:lnTo>
                    <a:pt x="124320" y="48552"/>
                  </a:lnTo>
                  <a:lnTo>
                    <a:pt x="126631" y="43395"/>
                  </a:lnTo>
                  <a:close/>
                </a:path>
                <a:path w="1252854" h="335279">
                  <a:moveTo>
                    <a:pt x="781558" y="5702"/>
                  </a:moveTo>
                  <a:lnTo>
                    <a:pt x="779868" y="0"/>
                  </a:lnTo>
                  <a:lnTo>
                    <a:pt x="775246" y="1689"/>
                  </a:lnTo>
                  <a:lnTo>
                    <a:pt x="776401" y="6858"/>
                  </a:lnTo>
                  <a:lnTo>
                    <a:pt x="781558" y="5702"/>
                  </a:lnTo>
                  <a:close/>
                </a:path>
                <a:path w="1252854" h="335279">
                  <a:moveTo>
                    <a:pt x="788492" y="27749"/>
                  </a:moveTo>
                  <a:lnTo>
                    <a:pt x="787336" y="21958"/>
                  </a:lnTo>
                  <a:lnTo>
                    <a:pt x="781558" y="23660"/>
                  </a:lnTo>
                  <a:lnTo>
                    <a:pt x="783869" y="28829"/>
                  </a:lnTo>
                  <a:lnTo>
                    <a:pt x="788492" y="27749"/>
                  </a:lnTo>
                  <a:close/>
                </a:path>
                <a:path w="1252854" h="335279">
                  <a:moveTo>
                    <a:pt x="796124" y="49707"/>
                  </a:moveTo>
                  <a:lnTo>
                    <a:pt x="794346" y="44005"/>
                  </a:lnTo>
                  <a:lnTo>
                    <a:pt x="789571" y="45085"/>
                  </a:lnTo>
                  <a:lnTo>
                    <a:pt x="790956" y="50876"/>
                  </a:lnTo>
                  <a:lnTo>
                    <a:pt x="796124" y="49707"/>
                  </a:lnTo>
                  <a:close/>
                </a:path>
                <a:path w="1252854" h="335279">
                  <a:moveTo>
                    <a:pt x="802970" y="71145"/>
                  </a:moveTo>
                  <a:lnTo>
                    <a:pt x="801814" y="65976"/>
                  </a:lnTo>
                  <a:lnTo>
                    <a:pt x="796124" y="67132"/>
                  </a:lnTo>
                  <a:lnTo>
                    <a:pt x="798436" y="72834"/>
                  </a:lnTo>
                  <a:lnTo>
                    <a:pt x="802970" y="71145"/>
                  </a:lnTo>
                  <a:close/>
                </a:path>
                <a:path w="1252854" h="335279">
                  <a:moveTo>
                    <a:pt x="810450" y="93116"/>
                  </a:moveTo>
                  <a:lnTo>
                    <a:pt x="808748" y="87947"/>
                  </a:lnTo>
                  <a:lnTo>
                    <a:pt x="804125" y="89103"/>
                  </a:lnTo>
                  <a:lnTo>
                    <a:pt x="805281" y="94272"/>
                  </a:lnTo>
                  <a:lnTo>
                    <a:pt x="810450" y="93116"/>
                  </a:lnTo>
                  <a:close/>
                </a:path>
                <a:path w="1252854" h="335279">
                  <a:moveTo>
                    <a:pt x="817537" y="115150"/>
                  </a:moveTo>
                  <a:lnTo>
                    <a:pt x="816381" y="109448"/>
                  </a:lnTo>
                  <a:lnTo>
                    <a:pt x="810450" y="111150"/>
                  </a:lnTo>
                  <a:lnTo>
                    <a:pt x="812761" y="116319"/>
                  </a:lnTo>
                  <a:lnTo>
                    <a:pt x="817537" y="115150"/>
                  </a:lnTo>
                  <a:close/>
                </a:path>
                <a:path w="1252854" h="335279">
                  <a:moveTo>
                    <a:pt x="824395" y="107137"/>
                  </a:moveTo>
                  <a:lnTo>
                    <a:pt x="819848" y="105371"/>
                  </a:lnTo>
                  <a:lnTo>
                    <a:pt x="817537" y="111150"/>
                  </a:lnTo>
                  <a:lnTo>
                    <a:pt x="823239" y="112306"/>
                  </a:lnTo>
                  <a:lnTo>
                    <a:pt x="824395" y="107137"/>
                  </a:lnTo>
                  <a:close/>
                </a:path>
                <a:path w="1252854" h="335279">
                  <a:moveTo>
                    <a:pt x="831329" y="85090"/>
                  </a:moveTo>
                  <a:lnTo>
                    <a:pt x="826160" y="83934"/>
                  </a:lnTo>
                  <a:lnTo>
                    <a:pt x="824395" y="89103"/>
                  </a:lnTo>
                  <a:lnTo>
                    <a:pt x="829551" y="90258"/>
                  </a:lnTo>
                  <a:lnTo>
                    <a:pt x="831329" y="85090"/>
                  </a:lnTo>
                  <a:close/>
                </a:path>
                <a:path w="1252854" h="335279">
                  <a:moveTo>
                    <a:pt x="837565" y="79387"/>
                  </a:moveTo>
                  <a:lnTo>
                    <a:pt x="835863" y="73990"/>
                  </a:lnTo>
                  <a:lnTo>
                    <a:pt x="830707" y="75387"/>
                  </a:lnTo>
                  <a:lnTo>
                    <a:pt x="832396" y="81089"/>
                  </a:lnTo>
                  <a:lnTo>
                    <a:pt x="837565" y="79387"/>
                  </a:lnTo>
                  <a:close/>
                </a:path>
                <a:path w="1252854" h="335279">
                  <a:moveTo>
                    <a:pt x="844651" y="101358"/>
                  </a:moveTo>
                  <a:lnTo>
                    <a:pt x="842416" y="96037"/>
                  </a:lnTo>
                  <a:lnTo>
                    <a:pt x="837565" y="97345"/>
                  </a:lnTo>
                  <a:lnTo>
                    <a:pt x="838720" y="103136"/>
                  </a:lnTo>
                  <a:lnTo>
                    <a:pt x="844651" y="101358"/>
                  </a:lnTo>
                  <a:close/>
                </a:path>
                <a:path w="1252854" h="335279">
                  <a:moveTo>
                    <a:pt x="851585" y="123405"/>
                  </a:moveTo>
                  <a:lnTo>
                    <a:pt x="849274" y="118008"/>
                  </a:lnTo>
                  <a:lnTo>
                    <a:pt x="844105" y="119164"/>
                  </a:lnTo>
                  <a:lnTo>
                    <a:pt x="845807" y="124561"/>
                  </a:lnTo>
                  <a:lnTo>
                    <a:pt x="851585" y="123405"/>
                  </a:lnTo>
                  <a:close/>
                </a:path>
                <a:path w="1252854" h="335279">
                  <a:moveTo>
                    <a:pt x="857288" y="145376"/>
                  </a:moveTo>
                  <a:lnTo>
                    <a:pt x="856132" y="139433"/>
                  </a:lnTo>
                  <a:lnTo>
                    <a:pt x="850430" y="141211"/>
                  </a:lnTo>
                  <a:lnTo>
                    <a:pt x="852119" y="146532"/>
                  </a:lnTo>
                  <a:lnTo>
                    <a:pt x="857288" y="145376"/>
                  </a:lnTo>
                  <a:close/>
                </a:path>
                <a:path w="1252854" h="335279">
                  <a:moveTo>
                    <a:pt x="864222" y="167424"/>
                  </a:moveTo>
                  <a:lnTo>
                    <a:pt x="862444" y="161480"/>
                  </a:lnTo>
                  <a:lnTo>
                    <a:pt x="857288" y="163182"/>
                  </a:lnTo>
                  <a:lnTo>
                    <a:pt x="859053" y="168579"/>
                  </a:lnTo>
                  <a:lnTo>
                    <a:pt x="864222" y="167424"/>
                  </a:lnTo>
                  <a:close/>
                </a:path>
                <a:path w="1252854" h="335279">
                  <a:moveTo>
                    <a:pt x="870686" y="189382"/>
                  </a:moveTo>
                  <a:lnTo>
                    <a:pt x="868997" y="183451"/>
                  </a:lnTo>
                  <a:lnTo>
                    <a:pt x="863600" y="184607"/>
                  </a:lnTo>
                  <a:lnTo>
                    <a:pt x="865289" y="190538"/>
                  </a:lnTo>
                  <a:lnTo>
                    <a:pt x="870686" y="189382"/>
                  </a:lnTo>
                  <a:close/>
                </a:path>
                <a:path w="1252854" h="335279">
                  <a:moveTo>
                    <a:pt x="877544" y="210820"/>
                  </a:moveTo>
                  <a:lnTo>
                    <a:pt x="875842" y="205498"/>
                  </a:lnTo>
                  <a:lnTo>
                    <a:pt x="870686" y="206654"/>
                  </a:lnTo>
                  <a:lnTo>
                    <a:pt x="871842" y="212585"/>
                  </a:lnTo>
                  <a:lnTo>
                    <a:pt x="877544" y="210820"/>
                  </a:lnTo>
                  <a:close/>
                </a:path>
                <a:path w="1252854" h="335279">
                  <a:moveTo>
                    <a:pt x="882167" y="191706"/>
                  </a:moveTo>
                  <a:lnTo>
                    <a:pt x="876388" y="190538"/>
                  </a:lnTo>
                  <a:lnTo>
                    <a:pt x="875842" y="195707"/>
                  </a:lnTo>
                  <a:lnTo>
                    <a:pt x="881011" y="197408"/>
                  </a:lnTo>
                  <a:lnTo>
                    <a:pt x="882167" y="191706"/>
                  </a:lnTo>
                  <a:close/>
                </a:path>
                <a:path w="1252854" h="335279">
                  <a:moveTo>
                    <a:pt x="886714" y="169659"/>
                  </a:moveTo>
                  <a:lnTo>
                    <a:pt x="881545" y="168579"/>
                  </a:lnTo>
                  <a:lnTo>
                    <a:pt x="879856" y="174282"/>
                  </a:lnTo>
                  <a:lnTo>
                    <a:pt x="885634" y="175437"/>
                  </a:lnTo>
                  <a:lnTo>
                    <a:pt x="886714" y="169659"/>
                  </a:lnTo>
                  <a:close/>
                </a:path>
                <a:path w="1252854" h="335279">
                  <a:moveTo>
                    <a:pt x="894410" y="187693"/>
                  </a:moveTo>
                  <a:lnTo>
                    <a:pt x="892644" y="182295"/>
                  </a:lnTo>
                  <a:lnTo>
                    <a:pt x="887869" y="183451"/>
                  </a:lnTo>
                  <a:lnTo>
                    <a:pt x="889635" y="189382"/>
                  </a:lnTo>
                  <a:lnTo>
                    <a:pt x="894410" y="187693"/>
                  </a:lnTo>
                  <a:close/>
                </a:path>
                <a:path w="1252854" h="335279">
                  <a:moveTo>
                    <a:pt x="902957" y="209664"/>
                  </a:moveTo>
                  <a:lnTo>
                    <a:pt x="900734" y="204343"/>
                  </a:lnTo>
                  <a:lnTo>
                    <a:pt x="895565" y="205498"/>
                  </a:lnTo>
                  <a:lnTo>
                    <a:pt x="897267" y="210820"/>
                  </a:lnTo>
                  <a:lnTo>
                    <a:pt x="902957" y="209664"/>
                  </a:lnTo>
                  <a:close/>
                </a:path>
                <a:path w="1252854" h="335279">
                  <a:moveTo>
                    <a:pt x="910437" y="231711"/>
                  </a:moveTo>
                  <a:lnTo>
                    <a:pt x="908202" y="225767"/>
                  </a:lnTo>
                  <a:lnTo>
                    <a:pt x="903579" y="227469"/>
                  </a:lnTo>
                  <a:lnTo>
                    <a:pt x="905268" y="232867"/>
                  </a:lnTo>
                  <a:lnTo>
                    <a:pt x="910437" y="231711"/>
                  </a:lnTo>
                  <a:close/>
                </a:path>
                <a:path w="1252854" h="335279">
                  <a:moveTo>
                    <a:pt x="918679" y="253669"/>
                  </a:moveTo>
                  <a:lnTo>
                    <a:pt x="916368" y="247738"/>
                  </a:lnTo>
                  <a:lnTo>
                    <a:pt x="911047" y="248894"/>
                  </a:lnTo>
                  <a:lnTo>
                    <a:pt x="912749" y="254825"/>
                  </a:lnTo>
                  <a:lnTo>
                    <a:pt x="918679" y="253669"/>
                  </a:lnTo>
                  <a:close/>
                </a:path>
                <a:path w="1252854" h="335279">
                  <a:moveTo>
                    <a:pt x="926147" y="274955"/>
                  </a:moveTo>
                  <a:lnTo>
                    <a:pt x="923836" y="269786"/>
                  </a:lnTo>
                  <a:lnTo>
                    <a:pt x="919289" y="270941"/>
                  </a:lnTo>
                  <a:lnTo>
                    <a:pt x="921524" y="276872"/>
                  </a:lnTo>
                  <a:lnTo>
                    <a:pt x="926147" y="274955"/>
                  </a:lnTo>
                  <a:close/>
                </a:path>
                <a:path w="1252854" h="335279">
                  <a:moveTo>
                    <a:pt x="934161" y="296913"/>
                  </a:moveTo>
                  <a:lnTo>
                    <a:pt x="932472" y="291757"/>
                  </a:lnTo>
                  <a:lnTo>
                    <a:pt x="926693" y="292912"/>
                  </a:lnTo>
                  <a:lnTo>
                    <a:pt x="929005" y="298843"/>
                  </a:lnTo>
                  <a:lnTo>
                    <a:pt x="934161" y="296913"/>
                  </a:lnTo>
                  <a:close/>
                </a:path>
                <a:path w="1252854" h="335279">
                  <a:moveTo>
                    <a:pt x="952106" y="290055"/>
                  </a:moveTo>
                  <a:lnTo>
                    <a:pt x="950417" y="285432"/>
                  </a:lnTo>
                  <a:lnTo>
                    <a:pt x="946924" y="286219"/>
                  </a:lnTo>
                  <a:lnTo>
                    <a:pt x="945248" y="284276"/>
                  </a:lnTo>
                  <a:lnTo>
                    <a:pt x="944714" y="284899"/>
                  </a:lnTo>
                  <a:lnTo>
                    <a:pt x="946188" y="286385"/>
                  </a:lnTo>
                  <a:lnTo>
                    <a:pt x="945248" y="286588"/>
                  </a:lnTo>
                  <a:lnTo>
                    <a:pt x="947559" y="291757"/>
                  </a:lnTo>
                  <a:lnTo>
                    <a:pt x="952106" y="290055"/>
                  </a:lnTo>
                  <a:close/>
                </a:path>
                <a:path w="1252854" h="335279">
                  <a:moveTo>
                    <a:pt x="961351" y="312026"/>
                  </a:moveTo>
                  <a:lnTo>
                    <a:pt x="958430" y="306857"/>
                  </a:lnTo>
                  <a:lnTo>
                    <a:pt x="953884" y="308013"/>
                  </a:lnTo>
                  <a:lnTo>
                    <a:pt x="955573" y="313804"/>
                  </a:lnTo>
                  <a:lnTo>
                    <a:pt x="961351" y="312026"/>
                  </a:lnTo>
                  <a:close/>
                </a:path>
                <a:path w="1252854" h="335279">
                  <a:moveTo>
                    <a:pt x="969518" y="334073"/>
                  </a:moveTo>
                  <a:lnTo>
                    <a:pt x="967282" y="328904"/>
                  </a:lnTo>
                  <a:lnTo>
                    <a:pt x="962507" y="330060"/>
                  </a:lnTo>
                  <a:lnTo>
                    <a:pt x="964742" y="335229"/>
                  </a:lnTo>
                  <a:lnTo>
                    <a:pt x="969518" y="334073"/>
                  </a:lnTo>
                  <a:close/>
                </a:path>
                <a:path w="1252854" h="335279">
                  <a:moveTo>
                    <a:pt x="981608" y="320890"/>
                  </a:moveTo>
                  <a:lnTo>
                    <a:pt x="976985" y="318350"/>
                  </a:lnTo>
                  <a:lnTo>
                    <a:pt x="973607" y="323748"/>
                  </a:lnTo>
                  <a:lnTo>
                    <a:pt x="978141" y="326593"/>
                  </a:lnTo>
                  <a:lnTo>
                    <a:pt x="981608" y="320890"/>
                  </a:lnTo>
                  <a:close/>
                </a:path>
                <a:path w="1252854" h="335279">
                  <a:moveTo>
                    <a:pt x="994397" y="299466"/>
                  </a:moveTo>
                  <a:lnTo>
                    <a:pt x="989088" y="296379"/>
                  </a:lnTo>
                  <a:lnTo>
                    <a:pt x="986155" y="301701"/>
                  </a:lnTo>
                  <a:lnTo>
                    <a:pt x="991552" y="304622"/>
                  </a:lnTo>
                  <a:lnTo>
                    <a:pt x="994397" y="299466"/>
                  </a:lnTo>
                  <a:close/>
                </a:path>
                <a:path w="1252854" h="335279">
                  <a:moveTo>
                    <a:pt x="1007033" y="277418"/>
                  </a:moveTo>
                  <a:lnTo>
                    <a:pt x="1002411" y="274332"/>
                  </a:lnTo>
                  <a:lnTo>
                    <a:pt x="999020" y="280263"/>
                  </a:lnTo>
                  <a:lnTo>
                    <a:pt x="1003566" y="282575"/>
                  </a:lnTo>
                  <a:lnTo>
                    <a:pt x="1007033" y="277418"/>
                  </a:lnTo>
                  <a:close/>
                </a:path>
                <a:path w="1252854" h="335279">
                  <a:moveTo>
                    <a:pt x="1026134" y="292912"/>
                  </a:moveTo>
                  <a:lnTo>
                    <a:pt x="1020978" y="287743"/>
                  </a:lnTo>
                  <a:lnTo>
                    <a:pt x="1016965" y="291757"/>
                  </a:lnTo>
                  <a:lnTo>
                    <a:pt x="1022134" y="296913"/>
                  </a:lnTo>
                  <a:lnTo>
                    <a:pt x="1026134" y="292912"/>
                  </a:lnTo>
                  <a:close/>
                </a:path>
                <a:path w="1252854" h="335279">
                  <a:moveTo>
                    <a:pt x="1043546" y="291211"/>
                  </a:moveTo>
                  <a:lnTo>
                    <a:pt x="1039304" y="288366"/>
                  </a:lnTo>
                  <a:lnTo>
                    <a:pt x="1035304" y="293522"/>
                  </a:lnTo>
                  <a:lnTo>
                    <a:pt x="1039304" y="296379"/>
                  </a:lnTo>
                  <a:lnTo>
                    <a:pt x="1043546" y="291211"/>
                  </a:lnTo>
                  <a:close/>
                </a:path>
                <a:path w="1252854" h="335279">
                  <a:moveTo>
                    <a:pt x="1060183" y="269163"/>
                  </a:moveTo>
                  <a:lnTo>
                    <a:pt x="1055027" y="266319"/>
                  </a:lnTo>
                  <a:lnTo>
                    <a:pt x="1051013" y="271475"/>
                  </a:lnTo>
                  <a:lnTo>
                    <a:pt x="1055560" y="274332"/>
                  </a:lnTo>
                  <a:lnTo>
                    <a:pt x="1060183" y="269163"/>
                  </a:lnTo>
                  <a:close/>
                </a:path>
                <a:path w="1252854" h="335279">
                  <a:moveTo>
                    <a:pt x="1069581" y="288366"/>
                  </a:moveTo>
                  <a:lnTo>
                    <a:pt x="1067269" y="282575"/>
                  </a:lnTo>
                  <a:lnTo>
                    <a:pt x="1061885" y="285432"/>
                  </a:lnTo>
                  <a:lnTo>
                    <a:pt x="1064196" y="291211"/>
                  </a:lnTo>
                  <a:lnTo>
                    <a:pt x="1069581" y="288366"/>
                  </a:lnTo>
                  <a:close/>
                </a:path>
                <a:path w="1252854" h="335279">
                  <a:moveTo>
                    <a:pt x="1078750" y="310324"/>
                  </a:moveTo>
                  <a:lnTo>
                    <a:pt x="1076439" y="304622"/>
                  </a:lnTo>
                  <a:lnTo>
                    <a:pt x="1071283" y="307479"/>
                  </a:lnTo>
                  <a:lnTo>
                    <a:pt x="1073594" y="312648"/>
                  </a:lnTo>
                  <a:lnTo>
                    <a:pt x="1078750" y="310324"/>
                  </a:lnTo>
                  <a:close/>
                </a:path>
                <a:path w="1252854" h="335279">
                  <a:moveTo>
                    <a:pt x="1087374" y="326059"/>
                  </a:moveTo>
                  <a:lnTo>
                    <a:pt x="1082751" y="324281"/>
                  </a:lnTo>
                  <a:lnTo>
                    <a:pt x="1081620" y="328803"/>
                  </a:lnTo>
                  <a:lnTo>
                    <a:pt x="1080439" y="329450"/>
                  </a:lnTo>
                  <a:lnTo>
                    <a:pt x="1081595" y="330606"/>
                  </a:lnTo>
                  <a:lnTo>
                    <a:pt x="1083551" y="329399"/>
                  </a:lnTo>
                  <a:lnTo>
                    <a:pt x="1086218" y="330060"/>
                  </a:lnTo>
                  <a:lnTo>
                    <a:pt x="1087374" y="326059"/>
                  </a:lnTo>
                  <a:close/>
                </a:path>
                <a:path w="1252854" h="335279">
                  <a:moveTo>
                    <a:pt x="1095006" y="304012"/>
                  </a:moveTo>
                  <a:lnTo>
                    <a:pt x="1090383" y="302856"/>
                  </a:lnTo>
                  <a:lnTo>
                    <a:pt x="1087920" y="308013"/>
                  </a:lnTo>
                  <a:lnTo>
                    <a:pt x="1093851" y="309168"/>
                  </a:lnTo>
                  <a:lnTo>
                    <a:pt x="1095006" y="304012"/>
                  </a:lnTo>
                  <a:close/>
                </a:path>
                <a:path w="1252854" h="335279">
                  <a:moveTo>
                    <a:pt x="1103020" y="282041"/>
                  </a:moveTo>
                  <a:lnTo>
                    <a:pt x="1097851" y="280885"/>
                  </a:lnTo>
                  <a:lnTo>
                    <a:pt x="1095540" y="286054"/>
                  </a:lnTo>
                  <a:lnTo>
                    <a:pt x="1101318" y="287743"/>
                  </a:lnTo>
                  <a:lnTo>
                    <a:pt x="1103020" y="282041"/>
                  </a:lnTo>
                  <a:close/>
                </a:path>
                <a:path w="1252854" h="335279">
                  <a:moveTo>
                    <a:pt x="1111021" y="259994"/>
                  </a:moveTo>
                  <a:lnTo>
                    <a:pt x="1105331" y="258838"/>
                  </a:lnTo>
                  <a:lnTo>
                    <a:pt x="1103020" y="264007"/>
                  </a:lnTo>
                  <a:lnTo>
                    <a:pt x="1108786" y="265772"/>
                  </a:lnTo>
                  <a:lnTo>
                    <a:pt x="1111021" y="259994"/>
                  </a:lnTo>
                  <a:close/>
                </a:path>
                <a:path w="1252854" h="335279">
                  <a:moveTo>
                    <a:pt x="1118730" y="238569"/>
                  </a:moveTo>
                  <a:lnTo>
                    <a:pt x="1112799" y="236867"/>
                  </a:lnTo>
                  <a:lnTo>
                    <a:pt x="1111021" y="242570"/>
                  </a:lnTo>
                  <a:lnTo>
                    <a:pt x="1116418" y="243725"/>
                  </a:lnTo>
                  <a:lnTo>
                    <a:pt x="1118730" y="238569"/>
                  </a:lnTo>
                  <a:close/>
                </a:path>
                <a:path w="1252854" h="335279">
                  <a:moveTo>
                    <a:pt x="1126197" y="216598"/>
                  </a:moveTo>
                  <a:lnTo>
                    <a:pt x="1120419" y="214820"/>
                  </a:lnTo>
                  <a:lnTo>
                    <a:pt x="1119263" y="220611"/>
                  </a:lnTo>
                  <a:lnTo>
                    <a:pt x="1123886" y="221767"/>
                  </a:lnTo>
                  <a:lnTo>
                    <a:pt x="1126197" y="216598"/>
                  </a:lnTo>
                  <a:close/>
                </a:path>
                <a:path w="1252854" h="335279">
                  <a:moveTo>
                    <a:pt x="1133602" y="194551"/>
                  </a:moveTo>
                  <a:lnTo>
                    <a:pt x="1127899" y="193395"/>
                  </a:lnTo>
                  <a:lnTo>
                    <a:pt x="1126744" y="198564"/>
                  </a:lnTo>
                  <a:lnTo>
                    <a:pt x="1131366" y="199720"/>
                  </a:lnTo>
                  <a:lnTo>
                    <a:pt x="1133602" y="194551"/>
                  </a:lnTo>
                  <a:close/>
                </a:path>
                <a:path w="1252854" h="335279">
                  <a:moveTo>
                    <a:pt x="1141298" y="172580"/>
                  </a:moveTo>
                  <a:lnTo>
                    <a:pt x="1135913" y="171424"/>
                  </a:lnTo>
                  <a:lnTo>
                    <a:pt x="1134211" y="176593"/>
                  </a:lnTo>
                  <a:lnTo>
                    <a:pt x="1138758" y="178282"/>
                  </a:lnTo>
                  <a:lnTo>
                    <a:pt x="1141298" y="172580"/>
                  </a:lnTo>
                  <a:close/>
                </a:path>
                <a:path w="1252854" h="335279">
                  <a:moveTo>
                    <a:pt x="1151623" y="175971"/>
                  </a:moveTo>
                  <a:lnTo>
                    <a:pt x="1148689" y="170815"/>
                  </a:lnTo>
                  <a:lnTo>
                    <a:pt x="1144155" y="173126"/>
                  </a:lnTo>
                  <a:lnTo>
                    <a:pt x="1146467" y="178904"/>
                  </a:lnTo>
                  <a:lnTo>
                    <a:pt x="1151623" y="175971"/>
                  </a:lnTo>
                  <a:close/>
                </a:path>
                <a:path w="1252854" h="335279">
                  <a:moveTo>
                    <a:pt x="1163637" y="198018"/>
                  </a:moveTo>
                  <a:lnTo>
                    <a:pt x="1160170" y="192239"/>
                  </a:lnTo>
                  <a:lnTo>
                    <a:pt x="1155623" y="195173"/>
                  </a:lnTo>
                  <a:lnTo>
                    <a:pt x="1159014" y="200329"/>
                  </a:lnTo>
                  <a:lnTo>
                    <a:pt x="1163637" y="198018"/>
                  </a:lnTo>
                  <a:close/>
                </a:path>
                <a:path w="1252854" h="335279">
                  <a:moveTo>
                    <a:pt x="1174191" y="198564"/>
                  </a:moveTo>
                  <a:lnTo>
                    <a:pt x="1168412" y="197408"/>
                  </a:lnTo>
                  <a:lnTo>
                    <a:pt x="1166723" y="202565"/>
                  </a:lnTo>
                  <a:lnTo>
                    <a:pt x="1171879" y="204343"/>
                  </a:lnTo>
                  <a:lnTo>
                    <a:pt x="1174191" y="198564"/>
                  </a:lnTo>
                  <a:close/>
                </a:path>
                <a:path w="1252854" h="335279">
                  <a:moveTo>
                    <a:pt x="1182204" y="176593"/>
                  </a:moveTo>
                  <a:lnTo>
                    <a:pt x="1177582" y="175437"/>
                  </a:lnTo>
                  <a:lnTo>
                    <a:pt x="1175346" y="180594"/>
                  </a:lnTo>
                  <a:lnTo>
                    <a:pt x="1179893" y="182295"/>
                  </a:lnTo>
                  <a:lnTo>
                    <a:pt x="1182204" y="176593"/>
                  </a:lnTo>
                  <a:close/>
                </a:path>
                <a:path w="1252854" h="335279">
                  <a:moveTo>
                    <a:pt x="1190980" y="154546"/>
                  </a:moveTo>
                  <a:lnTo>
                    <a:pt x="1185672" y="153390"/>
                  </a:lnTo>
                  <a:lnTo>
                    <a:pt x="1183360" y="159169"/>
                  </a:lnTo>
                  <a:lnTo>
                    <a:pt x="1189062" y="160324"/>
                  </a:lnTo>
                  <a:lnTo>
                    <a:pt x="1190980" y="154546"/>
                  </a:lnTo>
                  <a:close/>
                </a:path>
                <a:path w="1252854" h="335279">
                  <a:moveTo>
                    <a:pt x="1199616" y="133121"/>
                  </a:moveTo>
                  <a:lnTo>
                    <a:pt x="1194447" y="131419"/>
                  </a:lnTo>
                  <a:lnTo>
                    <a:pt x="1192136" y="137121"/>
                  </a:lnTo>
                  <a:lnTo>
                    <a:pt x="1197305" y="138277"/>
                  </a:lnTo>
                  <a:lnTo>
                    <a:pt x="1199616" y="133121"/>
                  </a:lnTo>
                  <a:close/>
                </a:path>
                <a:path w="1252854" h="335279">
                  <a:moveTo>
                    <a:pt x="1207630" y="111150"/>
                  </a:moveTo>
                  <a:lnTo>
                    <a:pt x="1203007" y="109448"/>
                  </a:lnTo>
                  <a:lnTo>
                    <a:pt x="1200772" y="115150"/>
                  </a:lnTo>
                  <a:lnTo>
                    <a:pt x="1205318" y="116319"/>
                  </a:lnTo>
                  <a:lnTo>
                    <a:pt x="1207630" y="111150"/>
                  </a:lnTo>
                  <a:close/>
                </a:path>
                <a:path w="1252854" h="335279">
                  <a:moveTo>
                    <a:pt x="1217561" y="110528"/>
                  </a:moveTo>
                  <a:lnTo>
                    <a:pt x="1214716" y="104825"/>
                  </a:lnTo>
                  <a:lnTo>
                    <a:pt x="1209319" y="107683"/>
                  </a:lnTo>
                  <a:lnTo>
                    <a:pt x="1212240" y="112839"/>
                  </a:lnTo>
                  <a:lnTo>
                    <a:pt x="1217561" y="110528"/>
                  </a:lnTo>
                  <a:close/>
                </a:path>
                <a:path w="1252854" h="335279">
                  <a:moveTo>
                    <a:pt x="1226731" y="131965"/>
                  </a:moveTo>
                  <a:lnTo>
                    <a:pt x="1225029" y="126796"/>
                  </a:lnTo>
                  <a:lnTo>
                    <a:pt x="1219250" y="129730"/>
                  </a:lnTo>
                  <a:lnTo>
                    <a:pt x="1222184" y="134886"/>
                  </a:lnTo>
                  <a:lnTo>
                    <a:pt x="1226731" y="131965"/>
                  </a:lnTo>
                  <a:close/>
                </a:path>
                <a:path w="1252854" h="335279">
                  <a:moveTo>
                    <a:pt x="1238211" y="136588"/>
                  </a:moveTo>
                  <a:lnTo>
                    <a:pt x="1234198" y="133731"/>
                  </a:lnTo>
                  <a:lnTo>
                    <a:pt x="1230731" y="138899"/>
                  </a:lnTo>
                  <a:lnTo>
                    <a:pt x="1234821" y="141986"/>
                  </a:lnTo>
                  <a:lnTo>
                    <a:pt x="1238211" y="136588"/>
                  </a:lnTo>
                  <a:close/>
                </a:path>
                <a:path w="1252854" h="335279">
                  <a:moveTo>
                    <a:pt x="1252766" y="114617"/>
                  </a:moveTo>
                  <a:lnTo>
                    <a:pt x="1248143" y="111683"/>
                  </a:lnTo>
                  <a:lnTo>
                    <a:pt x="1244752" y="117475"/>
                  </a:lnTo>
                  <a:lnTo>
                    <a:pt x="1249299" y="119938"/>
                  </a:lnTo>
                  <a:lnTo>
                    <a:pt x="1252766" y="114617"/>
                  </a:lnTo>
                  <a:close/>
                </a:path>
              </a:pathLst>
            </a:custGeom>
            <a:solidFill>
              <a:srgbClr val="0404F8"/>
            </a:solidFill>
          </p:spPr>
          <p:txBody>
            <a:bodyPr wrap="square" lIns="0" tIns="0" rIns="0" bIns="0" rtlCol="0"/>
            <a:lstStyle/>
            <a:p>
              <a:endParaRPr/>
            </a:p>
          </p:txBody>
        </p:sp>
        <p:sp>
          <p:nvSpPr>
            <p:cNvPr id="188" name="object 188"/>
            <p:cNvSpPr/>
            <p:nvPr/>
          </p:nvSpPr>
          <p:spPr>
            <a:xfrm>
              <a:off x="9398114" y="4655121"/>
              <a:ext cx="478790" cy="363220"/>
            </a:xfrm>
            <a:custGeom>
              <a:avLst/>
              <a:gdLst/>
              <a:ahLst/>
              <a:cxnLst/>
              <a:rect l="l" t="t" r="r" b="b"/>
              <a:pathLst>
                <a:path w="478790" h="363220">
                  <a:moveTo>
                    <a:pt x="6248" y="358978"/>
                  </a:moveTo>
                  <a:lnTo>
                    <a:pt x="1701" y="356666"/>
                  </a:lnTo>
                  <a:lnTo>
                    <a:pt x="622" y="359905"/>
                  </a:lnTo>
                  <a:lnTo>
                    <a:pt x="0" y="360133"/>
                  </a:lnTo>
                  <a:lnTo>
                    <a:pt x="546" y="361835"/>
                  </a:lnTo>
                  <a:lnTo>
                    <a:pt x="2717" y="361302"/>
                  </a:lnTo>
                  <a:lnTo>
                    <a:pt x="5168" y="362597"/>
                  </a:lnTo>
                  <a:lnTo>
                    <a:pt x="6248" y="358978"/>
                  </a:lnTo>
                  <a:close/>
                </a:path>
                <a:path w="478790" h="363220">
                  <a:moveTo>
                    <a:pt x="16802" y="337007"/>
                  </a:moveTo>
                  <a:lnTo>
                    <a:pt x="11480" y="334695"/>
                  </a:lnTo>
                  <a:lnTo>
                    <a:pt x="9169" y="339864"/>
                  </a:lnTo>
                  <a:lnTo>
                    <a:pt x="13716" y="342874"/>
                  </a:lnTo>
                  <a:lnTo>
                    <a:pt x="16802" y="337007"/>
                  </a:lnTo>
                  <a:close/>
                </a:path>
                <a:path w="478790" h="363220">
                  <a:moveTo>
                    <a:pt x="26581" y="315506"/>
                  </a:moveTo>
                  <a:lnTo>
                    <a:pt x="21412" y="312648"/>
                  </a:lnTo>
                  <a:lnTo>
                    <a:pt x="19113" y="318046"/>
                  </a:lnTo>
                  <a:lnTo>
                    <a:pt x="23647" y="320903"/>
                  </a:lnTo>
                  <a:lnTo>
                    <a:pt x="26581" y="315506"/>
                  </a:lnTo>
                  <a:close/>
                </a:path>
                <a:path w="478790" h="363220">
                  <a:moveTo>
                    <a:pt x="35750" y="293535"/>
                  </a:moveTo>
                  <a:lnTo>
                    <a:pt x="31127" y="290690"/>
                  </a:lnTo>
                  <a:lnTo>
                    <a:pt x="28270" y="296621"/>
                  </a:lnTo>
                  <a:lnTo>
                    <a:pt x="33972" y="298932"/>
                  </a:lnTo>
                  <a:lnTo>
                    <a:pt x="35750" y="293535"/>
                  </a:lnTo>
                  <a:close/>
                </a:path>
                <a:path w="478790" h="363220">
                  <a:moveTo>
                    <a:pt x="46228" y="271564"/>
                  </a:moveTo>
                  <a:lnTo>
                    <a:pt x="41059" y="268643"/>
                  </a:lnTo>
                  <a:lnTo>
                    <a:pt x="38595" y="274574"/>
                  </a:lnTo>
                  <a:lnTo>
                    <a:pt x="43370" y="277431"/>
                  </a:lnTo>
                  <a:lnTo>
                    <a:pt x="46228" y="271564"/>
                  </a:lnTo>
                  <a:close/>
                </a:path>
                <a:path w="478790" h="363220">
                  <a:moveTo>
                    <a:pt x="56007" y="249516"/>
                  </a:moveTo>
                  <a:lnTo>
                    <a:pt x="50850" y="247205"/>
                  </a:lnTo>
                  <a:lnTo>
                    <a:pt x="48539" y="252603"/>
                  </a:lnTo>
                  <a:lnTo>
                    <a:pt x="53149" y="255460"/>
                  </a:lnTo>
                  <a:lnTo>
                    <a:pt x="56007" y="249516"/>
                  </a:lnTo>
                  <a:close/>
                </a:path>
                <a:path w="478790" h="363220">
                  <a:moveTo>
                    <a:pt x="68249" y="262318"/>
                  </a:moveTo>
                  <a:lnTo>
                    <a:pt x="64782" y="256616"/>
                  </a:lnTo>
                  <a:lnTo>
                    <a:pt x="60007" y="259461"/>
                  </a:lnTo>
                  <a:lnTo>
                    <a:pt x="63474" y="264629"/>
                  </a:lnTo>
                  <a:lnTo>
                    <a:pt x="68249" y="262318"/>
                  </a:lnTo>
                  <a:close/>
                </a:path>
                <a:path w="478790" h="363220">
                  <a:moveTo>
                    <a:pt x="80886" y="284365"/>
                  </a:moveTo>
                  <a:lnTo>
                    <a:pt x="77965" y="278587"/>
                  </a:lnTo>
                  <a:lnTo>
                    <a:pt x="73418" y="281508"/>
                  </a:lnTo>
                  <a:lnTo>
                    <a:pt x="75730" y="286677"/>
                  </a:lnTo>
                  <a:lnTo>
                    <a:pt x="80886" y="284365"/>
                  </a:lnTo>
                  <a:close/>
                </a:path>
                <a:path w="478790" h="363220">
                  <a:moveTo>
                    <a:pt x="89674" y="275196"/>
                  </a:moveTo>
                  <a:lnTo>
                    <a:pt x="84277" y="274040"/>
                  </a:lnTo>
                  <a:lnTo>
                    <a:pt x="82575" y="279196"/>
                  </a:lnTo>
                  <a:lnTo>
                    <a:pt x="88277" y="280898"/>
                  </a:lnTo>
                  <a:lnTo>
                    <a:pt x="89674" y="275196"/>
                  </a:lnTo>
                  <a:close/>
                </a:path>
                <a:path w="478790" h="363220">
                  <a:moveTo>
                    <a:pt x="97142" y="253149"/>
                  </a:moveTo>
                  <a:lnTo>
                    <a:pt x="91973" y="251993"/>
                  </a:lnTo>
                  <a:lnTo>
                    <a:pt x="89674" y="257149"/>
                  </a:lnTo>
                  <a:lnTo>
                    <a:pt x="94830" y="258927"/>
                  </a:lnTo>
                  <a:lnTo>
                    <a:pt x="97142" y="253149"/>
                  </a:lnTo>
                  <a:close/>
                </a:path>
                <a:path w="478790" h="363220">
                  <a:moveTo>
                    <a:pt x="104000" y="231711"/>
                  </a:moveTo>
                  <a:lnTo>
                    <a:pt x="98831" y="230022"/>
                  </a:lnTo>
                  <a:lnTo>
                    <a:pt x="97142" y="235724"/>
                  </a:lnTo>
                  <a:lnTo>
                    <a:pt x="101688" y="236880"/>
                  </a:lnTo>
                  <a:lnTo>
                    <a:pt x="104000" y="231711"/>
                  </a:lnTo>
                  <a:close/>
                </a:path>
                <a:path w="478790" h="363220">
                  <a:moveTo>
                    <a:pt x="110858" y="209753"/>
                  </a:moveTo>
                  <a:lnTo>
                    <a:pt x="106311" y="207975"/>
                  </a:lnTo>
                  <a:lnTo>
                    <a:pt x="104000" y="213753"/>
                  </a:lnTo>
                  <a:lnTo>
                    <a:pt x="109156" y="214909"/>
                  </a:lnTo>
                  <a:lnTo>
                    <a:pt x="110858" y="209753"/>
                  </a:lnTo>
                  <a:close/>
                </a:path>
                <a:path w="478790" h="363220">
                  <a:moveTo>
                    <a:pt x="118554" y="187706"/>
                  </a:moveTo>
                  <a:lnTo>
                    <a:pt x="112623" y="186550"/>
                  </a:lnTo>
                  <a:lnTo>
                    <a:pt x="110858" y="191706"/>
                  </a:lnTo>
                  <a:lnTo>
                    <a:pt x="116243" y="192862"/>
                  </a:lnTo>
                  <a:lnTo>
                    <a:pt x="118554" y="187706"/>
                  </a:lnTo>
                  <a:close/>
                </a:path>
                <a:path w="478790" h="363220">
                  <a:moveTo>
                    <a:pt x="130568" y="196342"/>
                  </a:moveTo>
                  <a:lnTo>
                    <a:pt x="127723" y="191173"/>
                  </a:lnTo>
                  <a:lnTo>
                    <a:pt x="122555" y="194017"/>
                  </a:lnTo>
                  <a:lnTo>
                    <a:pt x="126022" y="199186"/>
                  </a:lnTo>
                  <a:lnTo>
                    <a:pt x="130568" y="196342"/>
                  </a:lnTo>
                  <a:close/>
                </a:path>
                <a:path w="478790" h="363220">
                  <a:moveTo>
                    <a:pt x="142824" y="206819"/>
                  </a:moveTo>
                  <a:lnTo>
                    <a:pt x="136893" y="205511"/>
                  </a:lnTo>
                  <a:lnTo>
                    <a:pt x="136347" y="210908"/>
                  </a:lnTo>
                  <a:lnTo>
                    <a:pt x="141668" y="211988"/>
                  </a:lnTo>
                  <a:lnTo>
                    <a:pt x="142824" y="206819"/>
                  </a:lnTo>
                  <a:close/>
                </a:path>
                <a:path w="478790" h="363220">
                  <a:moveTo>
                    <a:pt x="146824" y="184848"/>
                  </a:moveTo>
                  <a:lnTo>
                    <a:pt x="141122" y="183540"/>
                  </a:lnTo>
                  <a:lnTo>
                    <a:pt x="140512" y="188861"/>
                  </a:lnTo>
                  <a:lnTo>
                    <a:pt x="145669" y="190550"/>
                  </a:lnTo>
                  <a:lnTo>
                    <a:pt x="146824" y="184848"/>
                  </a:lnTo>
                  <a:close/>
                </a:path>
                <a:path w="478790" h="363220">
                  <a:moveTo>
                    <a:pt x="150837" y="162801"/>
                  </a:moveTo>
                  <a:lnTo>
                    <a:pt x="145135" y="161493"/>
                  </a:lnTo>
                  <a:lnTo>
                    <a:pt x="143979" y="166890"/>
                  </a:lnTo>
                  <a:lnTo>
                    <a:pt x="149136" y="168579"/>
                  </a:lnTo>
                  <a:lnTo>
                    <a:pt x="150837" y="162801"/>
                  </a:lnTo>
                  <a:close/>
                </a:path>
                <a:path w="478790" h="363220">
                  <a:moveTo>
                    <a:pt x="154838" y="141376"/>
                  </a:moveTo>
                  <a:lnTo>
                    <a:pt x="149136" y="139674"/>
                  </a:lnTo>
                  <a:lnTo>
                    <a:pt x="147980" y="145465"/>
                  </a:lnTo>
                  <a:lnTo>
                    <a:pt x="153136" y="146545"/>
                  </a:lnTo>
                  <a:lnTo>
                    <a:pt x="154838" y="141376"/>
                  </a:lnTo>
                  <a:close/>
                </a:path>
                <a:path w="478790" h="363220">
                  <a:moveTo>
                    <a:pt x="159461" y="139674"/>
                  </a:moveTo>
                  <a:lnTo>
                    <a:pt x="158305" y="134366"/>
                  </a:lnTo>
                  <a:lnTo>
                    <a:pt x="152603" y="135445"/>
                  </a:lnTo>
                  <a:lnTo>
                    <a:pt x="154838" y="141376"/>
                  </a:lnTo>
                  <a:lnTo>
                    <a:pt x="159461" y="139674"/>
                  </a:lnTo>
                  <a:close/>
                </a:path>
                <a:path w="478790" h="363220">
                  <a:moveTo>
                    <a:pt x="166547" y="161493"/>
                  </a:moveTo>
                  <a:lnTo>
                    <a:pt x="165392" y="156324"/>
                  </a:lnTo>
                  <a:lnTo>
                    <a:pt x="159461" y="157480"/>
                  </a:lnTo>
                  <a:lnTo>
                    <a:pt x="161150" y="162801"/>
                  </a:lnTo>
                  <a:lnTo>
                    <a:pt x="166547" y="161493"/>
                  </a:lnTo>
                  <a:close/>
                </a:path>
                <a:path w="478790" h="363220">
                  <a:moveTo>
                    <a:pt x="173405" y="183540"/>
                  </a:moveTo>
                  <a:lnTo>
                    <a:pt x="171094" y="177761"/>
                  </a:lnTo>
                  <a:lnTo>
                    <a:pt x="166547" y="179451"/>
                  </a:lnTo>
                  <a:lnTo>
                    <a:pt x="167703" y="184848"/>
                  </a:lnTo>
                  <a:lnTo>
                    <a:pt x="173405" y="183540"/>
                  </a:lnTo>
                  <a:close/>
                </a:path>
                <a:path w="478790" h="363220">
                  <a:moveTo>
                    <a:pt x="180340" y="205511"/>
                  </a:moveTo>
                  <a:lnTo>
                    <a:pt x="178028" y="199809"/>
                  </a:lnTo>
                  <a:lnTo>
                    <a:pt x="172859" y="201498"/>
                  </a:lnTo>
                  <a:lnTo>
                    <a:pt x="174561" y="206819"/>
                  </a:lnTo>
                  <a:lnTo>
                    <a:pt x="180340" y="205511"/>
                  </a:lnTo>
                  <a:close/>
                </a:path>
                <a:path w="478790" h="363220">
                  <a:moveTo>
                    <a:pt x="186575" y="226936"/>
                  </a:moveTo>
                  <a:lnTo>
                    <a:pt x="184873" y="221767"/>
                  </a:lnTo>
                  <a:lnTo>
                    <a:pt x="179717" y="222923"/>
                  </a:lnTo>
                  <a:lnTo>
                    <a:pt x="181419" y="228866"/>
                  </a:lnTo>
                  <a:lnTo>
                    <a:pt x="186575" y="226936"/>
                  </a:lnTo>
                  <a:close/>
                </a:path>
                <a:path w="478790" h="363220">
                  <a:moveTo>
                    <a:pt x="193116" y="248983"/>
                  </a:moveTo>
                  <a:lnTo>
                    <a:pt x="191960" y="243814"/>
                  </a:lnTo>
                  <a:lnTo>
                    <a:pt x="186575" y="244894"/>
                  </a:lnTo>
                  <a:lnTo>
                    <a:pt x="187731" y="250685"/>
                  </a:lnTo>
                  <a:lnTo>
                    <a:pt x="193116" y="248983"/>
                  </a:lnTo>
                  <a:close/>
                </a:path>
                <a:path w="478790" h="363220">
                  <a:moveTo>
                    <a:pt x="199974" y="270954"/>
                  </a:moveTo>
                  <a:lnTo>
                    <a:pt x="198285" y="265785"/>
                  </a:lnTo>
                  <a:lnTo>
                    <a:pt x="193116" y="266941"/>
                  </a:lnTo>
                  <a:lnTo>
                    <a:pt x="194818" y="272110"/>
                  </a:lnTo>
                  <a:lnTo>
                    <a:pt x="199974" y="270954"/>
                  </a:lnTo>
                  <a:close/>
                </a:path>
                <a:path w="478790" h="363220">
                  <a:moveTo>
                    <a:pt x="206298" y="275196"/>
                  </a:moveTo>
                  <a:lnTo>
                    <a:pt x="200596" y="274040"/>
                  </a:lnTo>
                  <a:lnTo>
                    <a:pt x="199440" y="279196"/>
                  </a:lnTo>
                  <a:lnTo>
                    <a:pt x="205143" y="280898"/>
                  </a:lnTo>
                  <a:lnTo>
                    <a:pt x="206298" y="275196"/>
                  </a:lnTo>
                  <a:close/>
                </a:path>
                <a:path w="478790" h="363220">
                  <a:moveTo>
                    <a:pt x="211455" y="253149"/>
                  </a:moveTo>
                  <a:lnTo>
                    <a:pt x="206298" y="251993"/>
                  </a:lnTo>
                  <a:lnTo>
                    <a:pt x="205143" y="257149"/>
                  </a:lnTo>
                  <a:lnTo>
                    <a:pt x="210299" y="258927"/>
                  </a:lnTo>
                  <a:lnTo>
                    <a:pt x="211455" y="253149"/>
                  </a:lnTo>
                  <a:close/>
                </a:path>
                <a:path w="478790" h="363220">
                  <a:moveTo>
                    <a:pt x="217385" y="231711"/>
                  </a:moveTo>
                  <a:lnTo>
                    <a:pt x="211455" y="230022"/>
                  </a:lnTo>
                  <a:lnTo>
                    <a:pt x="210299" y="235724"/>
                  </a:lnTo>
                  <a:lnTo>
                    <a:pt x="216230" y="236880"/>
                  </a:lnTo>
                  <a:lnTo>
                    <a:pt x="217385" y="231711"/>
                  </a:lnTo>
                  <a:close/>
                </a:path>
                <a:path w="478790" h="363220">
                  <a:moveTo>
                    <a:pt x="223164" y="209753"/>
                  </a:moveTo>
                  <a:lnTo>
                    <a:pt x="218008" y="207975"/>
                  </a:lnTo>
                  <a:lnTo>
                    <a:pt x="216852" y="213753"/>
                  </a:lnTo>
                  <a:lnTo>
                    <a:pt x="221399" y="214909"/>
                  </a:lnTo>
                  <a:lnTo>
                    <a:pt x="223164" y="209753"/>
                  </a:lnTo>
                  <a:close/>
                </a:path>
                <a:path w="478790" h="363220">
                  <a:moveTo>
                    <a:pt x="231711" y="218300"/>
                  </a:moveTo>
                  <a:lnTo>
                    <a:pt x="229476" y="213144"/>
                  </a:lnTo>
                  <a:lnTo>
                    <a:pt x="224243" y="215455"/>
                  </a:lnTo>
                  <a:lnTo>
                    <a:pt x="227164" y="221234"/>
                  </a:lnTo>
                  <a:lnTo>
                    <a:pt x="231711" y="218300"/>
                  </a:lnTo>
                  <a:close/>
                </a:path>
                <a:path w="478790" h="363220">
                  <a:moveTo>
                    <a:pt x="242265" y="240347"/>
                  </a:moveTo>
                  <a:lnTo>
                    <a:pt x="239420" y="234569"/>
                  </a:lnTo>
                  <a:lnTo>
                    <a:pt x="234645" y="237502"/>
                  </a:lnTo>
                  <a:lnTo>
                    <a:pt x="236880" y="242658"/>
                  </a:lnTo>
                  <a:lnTo>
                    <a:pt x="242265" y="240347"/>
                  </a:lnTo>
                  <a:close/>
                </a:path>
                <a:path w="478790" h="363220">
                  <a:moveTo>
                    <a:pt x="251434" y="258927"/>
                  </a:moveTo>
                  <a:lnTo>
                    <a:pt x="250558" y="258635"/>
                  </a:lnTo>
                  <a:lnTo>
                    <a:pt x="249745" y="256616"/>
                  </a:lnTo>
                  <a:lnTo>
                    <a:pt x="247802" y="257683"/>
                  </a:lnTo>
                  <a:lnTo>
                    <a:pt x="246278" y="257149"/>
                  </a:lnTo>
                  <a:lnTo>
                    <a:pt x="246278" y="258533"/>
                  </a:lnTo>
                  <a:lnTo>
                    <a:pt x="244576" y="259461"/>
                  </a:lnTo>
                  <a:lnTo>
                    <a:pt x="246278" y="262318"/>
                  </a:lnTo>
                  <a:lnTo>
                    <a:pt x="248539" y="260921"/>
                  </a:lnTo>
                  <a:lnTo>
                    <a:pt x="250901" y="261785"/>
                  </a:lnTo>
                  <a:lnTo>
                    <a:pt x="251434" y="258927"/>
                  </a:lnTo>
                  <a:close/>
                </a:path>
                <a:path w="478790" h="363220">
                  <a:moveTo>
                    <a:pt x="255435" y="236880"/>
                  </a:moveTo>
                  <a:lnTo>
                    <a:pt x="250901" y="235724"/>
                  </a:lnTo>
                  <a:lnTo>
                    <a:pt x="249745" y="240893"/>
                  </a:lnTo>
                  <a:lnTo>
                    <a:pt x="254901" y="242049"/>
                  </a:lnTo>
                  <a:lnTo>
                    <a:pt x="255435" y="236880"/>
                  </a:lnTo>
                  <a:close/>
                </a:path>
                <a:path w="478790" h="363220">
                  <a:moveTo>
                    <a:pt x="260604" y="214909"/>
                  </a:moveTo>
                  <a:lnTo>
                    <a:pt x="254901" y="213753"/>
                  </a:lnTo>
                  <a:lnTo>
                    <a:pt x="253746" y="218922"/>
                  </a:lnTo>
                  <a:lnTo>
                    <a:pt x="258902" y="220611"/>
                  </a:lnTo>
                  <a:lnTo>
                    <a:pt x="260604" y="214909"/>
                  </a:lnTo>
                  <a:close/>
                </a:path>
                <a:path w="478790" h="363220">
                  <a:moveTo>
                    <a:pt x="264833" y="192862"/>
                  </a:moveTo>
                  <a:lnTo>
                    <a:pt x="258902" y="191706"/>
                  </a:lnTo>
                  <a:lnTo>
                    <a:pt x="257746" y="196875"/>
                  </a:lnTo>
                  <a:lnTo>
                    <a:pt x="263677" y="198653"/>
                  </a:lnTo>
                  <a:lnTo>
                    <a:pt x="264833" y="192862"/>
                  </a:lnTo>
                  <a:close/>
                </a:path>
                <a:path w="478790" h="363220">
                  <a:moveTo>
                    <a:pt x="268846" y="171437"/>
                  </a:moveTo>
                  <a:lnTo>
                    <a:pt x="263677" y="169748"/>
                  </a:lnTo>
                  <a:lnTo>
                    <a:pt x="262293" y="175450"/>
                  </a:lnTo>
                  <a:lnTo>
                    <a:pt x="268224" y="176606"/>
                  </a:lnTo>
                  <a:lnTo>
                    <a:pt x="268846" y="171437"/>
                  </a:lnTo>
                  <a:close/>
                </a:path>
                <a:path w="478790" h="363220">
                  <a:moveTo>
                    <a:pt x="275158" y="160959"/>
                  </a:moveTo>
                  <a:lnTo>
                    <a:pt x="272313" y="155168"/>
                  </a:lnTo>
                  <a:lnTo>
                    <a:pt x="267690" y="158026"/>
                  </a:lnTo>
                  <a:lnTo>
                    <a:pt x="270002" y="163957"/>
                  </a:lnTo>
                  <a:lnTo>
                    <a:pt x="275158" y="160959"/>
                  </a:lnTo>
                  <a:close/>
                </a:path>
                <a:path w="478790" h="363220">
                  <a:moveTo>
                    <a:pt x="286016" y="182918"/>
                  </a:moveTo>
                  <a:lnTo>
                    <a:pt x="283171" y="177215"/>
                  </a:lnTo>
                  <a:lnTo>
                    <a:pt x="278549" y="180073"/>
                  </a:lnTo>
                  <a:lnTo>
                    <a:pt x="280860" y="185394"/>
                  </a:lnTo>
                  <a:lnTo>
                    <a:pt x="286016" y="182918"/>
                  </a:lnTo>
                  <a:close/>
                </a:path>
                <a:path w="478790" h="363220">
                  <a:moveTo>
                    <a:pt x="294259" y="188861"/>
                  </a:moveTo>
                  <a:lnTo>
                    <a:pt x="288569" y="187706"/>
                  </a:lnTo>
                  <a:lnTo>
                    <a:pt x="287794" y="192862"/>
                  </a:lnTo>
                  <a:lnTo>
                    <a:pt x="293725" y="194640"/>
                  </a:lnTo>
                  <a:lnTo>
                    <a:pt x="294259" y="188861"/>
                  </a:lnTo>
                  <a:close/>
                </a:path>
                <a:path w="478790" h="363220">
                  <a:moveTo>
                    <a:pt x="298881" y="166890"/>
                  </a:moveTo>
                  <a:lnTo>
                    <a:pt x="294259" y="165735"/>
                  </a:lnTo>
                  <a:lnTo>
                    <a:pt x="293116" y="171437"/>
                  </a:lnTo>
                  <a:lnTo>
                    <a:pt x="298272" y="172593"/>
                  </a:lnTo>
                  <a:lnTo>
                    <a:pt x="298881" y="166890"/>
                  </a:lnTo>
                  <a:close/>
                </a:path>
                <a:path w="478790" h="363220">
                  <a:moveTo>
                    <a:pt x="304050" y="145465"/>
                  </a:moveTo>
                  <a:lnTo>
                    <a:pt x="298881" y="143687"/>
                  </a:lnTo>
                  <a:lnTo>
                    <a:pt x="297726" y="149466"/>
                  </a:lnTo>
                  <a:lnTo>
                    <a:pt x="302895" y="150622"/>
                  </a:lnTo>
                  <a:lnTo>
                    <a:pt x="304050" y="145465"/>
                  </a:lnTo>
                  <a:close/>
                </a:path>
                <a:path w="478790" h="363220">
                  <a:moveTo>
                    <a:pt x="309206" y="128574"/>
                  </a:moveTo>
                  <a:lnTo>
                    <a:pt x="308051" y="125107"/>
                  </a:lnTo>
                  <a:lnTo>
                    <a:pt x="305473" y="125996"/>
                  </a:lnTo>
                  <a:lnTo>
                    <a:pt x="302895" y="125107"/>
                  </a:lnTo>
                  <a:lnTo>
                    <a:pt x="302272" y="127419"/>
                  </a:lnTo>
                  <a:lnTo>
                    <a:pt x="303250" y="127622"/>
                  </a:lnTo>
                  <a:lnTo>
                    <a:pt x="304584" y="130276"/>
                  </a:lnTo>
                  <a:lnTo>
                    <a:pt x="309206" y="128574"/>
                  </a:lnTo>
                  <a:close/>
                </a:path>
                <a:path w="478790" h="363220">
                  <a:moveTo>
                    <a:pt x="317995" y="150622"/>
                  </a:moveTo>
                  <a:lnTo>
                    <a:pt x="316293" y="145465"/>
                  </a:lnTo>
                  <a:lnTo>
                    <a:pt x="310362" y="146545"/>
                  </a:lnTo>
                  <a:lnTo>
                    <a:pt x="313372" y="151777"/>
                  </a:lnTo>
                  <a:lnTo>
                    <a:pt x="317995" y="150622"/>
                  </a:lnTo>
                  <a:close/>
                </a:path>
                <a:path w="478790" h="363220">
                  <a:moveTo>
                    <a:pt x="327152" y="172593"/>
                  </a:moveTo>
                  <a:lnTo>
                    <a:pt x="325462" y="166890"/>
                  </a:lnTo>
                  <a:lnTo>
                    <a:pt x="319684" y="168579"/>
                  </a:lnTo>
                  <a:lnTo>
                    <a:pt x="321995" y="173748"/>
                  </a:lnTo>
                  <a:lnTo>
                    <a:pt x="327152" y="172593"/>
                  </a:lnTo>
                  <a:close/>
                </a:path>
                <a:path w="478790" h="363220">
                  <a:moveTo>
                    <a:pt x="333476" y="160337"/>
                  </a:moveTo>
                  <a:lnTo>
                    <a:pt x="327698" y="158648"/>
                  </a:lnTo>
                  <a:lnTo>
                    <a:pt x="326618" y="164579"/>
                  </a:lnTo>
                  <a:lnTo>
                    <a:pt x="331774" y="165735"/>
                  </a:lnTo>
                  <a:lnTo>
                    <a:pt x="333476" y="160337"/>
                  </a:lnTo>
                  <a:close/>
                </a:path>
                <a:path w="478790" h="363220">
                  <a:moveTo>
                    <a:pt x="338785" y="138366"/>
                  </a:moveTo>
                  <a:lnTo>
                    <a:pt x="333476" y="136601"/>
                  </a:lnTo>
                  <a:lnTo>
                    <a:pt x="331774" y="142532"/>
                  </a:lnTo>
                  <a:lnTo>
                    <a:pt x="337477" y="143687"/>
                  </a:lnTo>
                  <a:lnTo>
                    <a:pt x="338785" y="138366"/>
                  </a:lnTo>
                  <a:close/>
                </a:path>
                <a:path w="478790" h="363220">
                  <a:moveTo>
                    <a:pt x="344563" y="116319"/>
                  </a:moveTo>
                  <a:lnTo>
                    <a:pt x="339407" y="115163"/>
                  </a:lnTo>
                  <a:lnTo>
                    <a:pt x="338251" y="120561"/>
                  </a:lnTo>
                  <a:lnTo>
                    <a:pt x="342874" y="121716"/>
                  </a:lnTo>
                  <a:lnTo>
                    <a:pt x="344563" y="116319"/>
                  </a:lnTo>
                  <a:close/>
                </a:path>
                <a:path w="478790" h="363220">
                  <a:moveTo>
                    <a:pt x="350888" y="94361"/>
                  </a:moveTo>
                  <a:lnTo>
                    <a:pt x="345109" y="93205"/>
                  </a:lnTo>
                  <a:lnTo>
                    <a:pt x="343408" y="98513"/>
                  </a:lnTo>
                  <a:lnTo>
                    <a:pt x="349186" y="100291"/>
                  </a:lnTo>
                  <a:lnTo>
                    <a:pt x="350888" y="94361"/>
                  </a:lnTo>
                  <a:close/>
                </a:path>
                <a:path w="478790" h="363220">
                  <a:moveTo>
                    <a:pt x="356044" y="72313"/>
                  </a:moveTo>
                  <a:lnTo>
                    <a:pt x="350888" y="71158"/>
                  </a:lnTo>
                  <a:lnTo>
                    <a:pt x="349186" y="77089"/>
                  </a:lnTo>
                  <a:lnTo>
                    <a:pt x="354888" y="78244"/>
                  </a:lnTo>
                  <a:lnTo>
                    <a:pt x="356044" y="72313"/>
                  </a:lnTo>
                  <a:close/>
                </a:path>
                <a:path w="478790" h="363220">
                  <a:moveTo>
                    <a:pt x="361200" y="51117"/>
                  </a:moveTo>
                  <a:lnTo>
                    <a:pt x="356044" y="49187"/>
                  </a:lnTo>
                  <a:lnTo>
                    <a:pt x="354888" y="55118"/>
                  </a:lnTo>
                  <a:lnTo>
                    <a:pt x="360045" y="56273"/>
                  </a:lnTo>
                  <a:lnTo>
                    <a:pt x="361200" y="51117"/>
                  </a:lnTo>
                  <a:close/>
                </a:path>
                <a:path w="478790" h="363220">
                  <a:moveTo>
                    <a:pt x="367131" y="37160"/>
                  </a:moveTo>
                  <a:lnTo>
                    <a:pt x="365975" y="32537"/>
                  </a:lnTo>
                  <a:lnTo>
                    <a:pt x="363283" y="33121"/>
                  </a:lnTo>
                  <a:lnTo>
                    <a:pt x="360591" y="32537"/>
                  </a:lnTo>
                  <a:lnTo>
                    <a:pt x="360045" y="33070"/>
                  </a:lnTo>
                  <a:lnTo>
                    <a:pt x="361848" y="33426"/>
                  </a:lnTo>
                  <a:lnTo>
                    <a:pt x="360591" y="33693"/>
                  </a:lnTo>
                  <a:lnTo>
                    <a:pt x="362356" y="38239"/>
                  </a:lnTo>
                  <a:lnTo>
                    <a:pt x="367131" y="37160"/>
                  </a:lnTo>
                  <a:close/>
                </a:path>
                <a:path w="478790" h="363220">
                  <a:moveTo>
                    <a:pt x="373989" y="59131"/>
                  </a:moveTo>
                  <a:lnTo>
                    <a:pt x="371678" y="53428"/>
                  </a:lnTo>
                  <a:lnTo>
                    <a:pt x="367131" y="55118"/>
                  </a:lnTo>
                  <a:lnTo>
                    <a:pt x="368287" y="60286"/>
                  </a:lnTo>
                  <a:lnTo>
                    <a:pt x="373989" y="59131"/>
                  </a:lnTo>
                  <a:close/>
                </a:path>
                <a:path w="478790" h="363220">
                  <a:moveTo>
                    <a:pt x="380314" y="81102"/>
                  </a:moveTo>
                  <a:lnTo>
                    <a:pt x="378002" y="75387"/>
                  </a:lnTo>
                  <a:lnTo>
                    <a:pt x="373456" y="77089"/>
                  </a:lnTo>
                  <a:lnTo>
                    <a:pt x="374611" y="82257"/>
                  </a:lnTo>
                  <a:lnTo>
                    <a:pt x="380314" y="81102"/>
                  </a:lnTo>
                  <a:close/>
                </a:path>
                <a:path w="478790" h="363220">
                  <a:moveTo>
                    <a:pt x="386092" y="102603"/>
                  </a:moveTo>
                  <a:lnTo>
                    <a:pt x="384937" y="97358"/>
                  </a:lnTo>
                  <a:lnTo>
                    <a:pt x="379158" y="98513"/>
                  </a:lnTo>
                  <a:lnTo>
                    <a:pt x="380923" y="104305"/>
                  </a:lnTo>
                  <a:lnTo>
                    <a:pt x="386092" y="102603"/>
                  </a:lnTo>
                  <a:close/>
                </a:path>
                <a:path w="478790" h="363220">
                  <a:moveTo>
                    <a:pt x="393103" y="89192"/>
                  </a:moveTo>
                  <a:lnTo>
                    <a:pt x="387781" y="87414"/>
                  </a:lnTo>
                  <a:lnTo>
                    <a:pt x="386092" y="93205"/>
                  </a:lnTo>
                  <a:lnTo>
                    <a:pt x="390867" y="94361"/>
                  </a:lnTo>
                  <a:lnTo>
                    <a:pt x="393103" y="89192"/>
                  </a:lnTo>
                  <a:close/>
                </a:path>
                <a:path w="478790" h="363220">
                  <a:moveTo>
                    <a:pt x="400024" y="67144"/>
                  </a:moveTo>
                  <a:lnTo>
                    <a:pt x="395401" y="65989"/>
                  </a:lnTo>
                  <a:lnTo>
                    <a:pt x="393103" y="71158"/>
                  </a:lnTo>
                  <a:lnTo>
                    <a:pt x="398868" y="72313"/>
                  </a:lnTo>
                  <a:lnTo>
                    <a:pt x="400024" y="67144"/>
                  </a:lnTo>
                  <a:close/>
                </a:path>
                <a:path w="478790" h="363220">
                  <a:moveTo>
                    <a:pt x="407504" y="45173"/>
                  </a:moveTo>
                  <a:lnTo>
                    <a:pt x="401726" y="44018"/>
                  </a:lnTo>
                  <a:lnTo>
                    <a:pt x="400024" y="49187"/>
                  </a:lnTo>
                  <a:lnTo>
                    <a:pt x="405193" y="51117"/>
                  </a:lnTo>
                  <a:lnTo>
                    <a:pt x="407504" y="45173"/>
                  </a:lnTo>
                  <a:close/>
                </a:path>
                <a:path w="478790" h="363220">
                  <a:moveTo>
                    <a:pt x="414591" y="23126"/>
                  </a:moveTo>
                  <a:lnTo>
                    <a:pt x="408660" y="21971"/>
                  </a:lnTo>
                  <a:lnTo>
                    <a:pt x="407504" y="27139"/>
                  </a:lnTo>
                  <a:lnTo>
                    <a:pt x="412051" y="29070"/>
                  </a:lnTo>
                  <a:lnTo>
                    <a:pt x="414591" y="23126"/>
                  </a:lnTo>
                  <a:close/>
                </a:path>
                <a:path w="478790" h="363220">
                  <a:moveTo>
                    <a:pt x="421449" y="1701"/>
                  </a:moveTo>
                  <a:lnTo>
                    <a:pt x="415671" y="0"/>
                  </a:lnTo>
                  <a:lnTo>
                    <a:pt x="414591" y="5715"/>
                  </a:lnTo>
                  <a:lnTo>
                    <a:pt x="419747" y="7099"/>
                  </a:lnTo>
                  <a:lnTo>
                    <a:pt x="421449" y="1701"/>
                  </a:lnTo>
                  <a:close/>
                </a:path>
                <a:path w="478790" h="363220">
                  <a:moveTo>
                    <a:pt x="430606" y="7632"/>
                  </a:moveTo>
                  <a:lnTo>
                    <a:pt x="428294" y="2324"/>
                  </a:lnTo>
                  <a:lnTo>
                    <a:pt x="423138" y="5168"/>
                  </a:lnTo>
                  <a:lnTo>
                    <a:pt x="425450" y="10490"/>
                  </a:lnTo>
                  <a:lnTo>
                    <a:pt x="430606" y="7632"/>
                  </a:lnTo>
                  <a:close/>
                </a:path>
                <a:path w="478790" h="363220">
                  <a:moveTo>
                    <a:pt x="441159" y="29679"/>
                  </a:moveTo>
                  <a:lnTo>
                    <a:pt x="438848" y="24282"/>
                  </a:lnTo>
                  <a:lnTo>
                    <a:pt x="433463" y="26593"/>
                  </a:lnTo>
                  <a:lnTo>
                    <a:pt x="436384" y="32537"/>
                  </a:lnTo>
                  <a:lnTo>
                    <a:pt x="441159" y="29679"/>
                  </a:lnTo>
                  <a:close/>
                </a:path>
                <a:path w="478790" h="363220">
                  <a:moveTo>
                    <a:pt x="451485" y="51650"/>
                  </a:moveTo>
                  <a:lnTo>
                    <a:pt x="448564" y="46329"/>
                  </a:lnTo>
                  <a:lnTo>
                    <a:pt x="444017" y="48564"/>
                  </a:lnTo>
                  <a:lnTo>
                    <a:pt x="446862" y="54508"/>
                  </a:lnTo>
                  <a:lnTo>
                    <a:pt x="451485" y="51650"/>
                  </a:lnTo>
                  <a:close/>
                </a:path>
                <a:path w="478790" h="363220">
                  <a:moveTo>
                    <a:pt x="461187" y="63131"/>
                  </a:moveTo>
                  <a:lnTo>
                    <a:pt x="455498" y="61976"/>
                  </a:lnTo>
                  <a:lnTo>
                    <a:pt x="454342" y="67144"/>
                  </a:lnTo>
                  <a:lnTo>
                    <a:pt x="459498" y="68300"/>
                  </a:lnTo>
                  <a:lnTo>
                    <a:pt x="461187" y="63131"/>
                  </a:lnTo>
                  <a:close/>
                </a:path>
                <a:path w="478790" h="363220">
                  <a:moveTo>
                    <a:pt x="465963" y="41173"/>
                  </a:moveTo>
                  <a:lnTo>
                    <a:pt x="460032" y="40017"/>
                  </a:lnTo>
                  <a:lnTo>
                    <a:pt x="458876" y="45173"/>
                  </a:lnTo>
                  <a:lnTo>
                    <a:pt x="464820" y="46875"/>
                  </a:lnTo>
                  <a:lnTo>
                    <a:pt x="465963" y="41173"/>
                  </a:lnTo>
                  <a:close/>
                </a:path>
                <a:path w="478790" h="363220">
                  <a:moveTo>
                    <a:pt x="471131" y="26060"/>
                  </a:moveTo>
                  <a:lnTo>
                    <a:pt x="469976" y="21971"/>
                  </a:lnTo>
                  <a:lnTo>
                    <a:pt x="467702" y="22555"/>
                  </a:lnTo>
                  <a:lnTo>
                    <a:pt x="465429" y="21971"/>
                  </a:lnTo>
                  <a:lnTo>
                    <a:pt x="464820" y="23126"/>
                  </a:lnTo>
                  <a:lnTo>
                    <a:pt x="465493" y="23368"/>
                  </a:lnTo>
                  <a:lnTo>
                    <a:pt x="466585" y="27139"/>
                  </a:lnTo>
                  <a:lnTo>
                    <a:pt x="471131" y="26060"/>
                  </a:lnTo>
                  <a:close/>
                </a:path>
                <a:path w="478790" h="363220">
                  <a:moveTo>
                    <a:pt x="478599" y="48031"/>
                  </a:moveTo>
                  <a:lnTo>
                    <a:pt x="476910" y="42329"/>
                  </a:lnTo>
                  <a:lnTo>
                    <a:pt x="472287" y="44018"/>
                  </a:lnTo>
                  <a:lnTo>
                    <a:pt x="473443" y="49187"/>
                  </a:lnTo>
                  <a:lnTo>
                    <a:pt x="478599" y="48031"/>
                  </a:lnTo>
                  <a:close/>
                </a:path>
              </a:pathLst>
            </a:custGeom>
            <a:solidFill>
              <a:srgbClr val="0404F8"/>
            </a:solidFill>
          </p:spPr>
          <p:txBody>
            <a:bodyPr wrap="square" lIns="0" tIns="0" rIns="0" bIns="0" rtlCol="0"/>
            <a:lstStyle/>
            <a:p>
              <a:endParaRPr/>
            </a:p>
          </p:txBody>
        </p:sp>
        <p:sp>
          <p:nvSpPr>
            <p:cNvPr id="189" name="object 189"/>
            <p:cNvSpPr/>
            <p:nvPr/>
          </p:nvSpPr>
          <p:spPr>
            <a:xfrm>
              <a:off x="8986926" y="4847450"/>
              <a:ext cx="1278255" cy="271780"/>
            </a:xfrm>
            <a:custGeom>
              <a:avLst/>
              <a:gdLst/>
              <a:ahLst/>
              <a:cxnLst/>
              <a:rect l="l" t="t" r="r" b="b"/>
              <a:pathLst>
                <a:path w="1278254" h="271779">
                  <a:moveTo>
                    <a:pt x="7086" y="47409"/>
                  </a:moveTo>
                  <a:lnTo>
                    <a:pt x="5930" y="41706"/>
                  </a:lnTo>
                  <a:lnTo>
                    <a:pt x="0" y="43395"/>
                  </a:lnTo>
                  <a:lnTo>
                    <a:pt x="1155" y="48564"/>
                  </a:lnTo>
                  <a:lnTo>
                    <a:pt x="7086" y="47409"/>
                  </a:lnTo>
                  <a:close/>
                </a:path>
                <a:path w="1278254" h="271779">
                  <a:moveTo>
                    <a:pt x="11087" y="69456"/>
                  </a:moveTo>
                  <a:lnTo>
                    <a:pt x="10553" y="63665"/>
                  </a:lnTo>
                  <a:lnTo>
                    <a:pt x="4775" y="64820"/>
                  </a:lnTo>
                  <a:lnTo>
                    <a:pt x="5930" y="70612"/>
                  </a:lnTo>
                  <a:lnTo>
                    <a:pt x="11087" y="69456"/>
                  </a:lnTo>
                  <a:close/>
                </a:path>
                <a:path w="1278254" h="271779">
                  <a:moveTo>
                    <a:pt x="15709" y="90881"/>
                  </a:moveTo>
                  <a:lnTo>
                    <a:pt x="14554" y="85712"/>
                  </a:lnTo>
                  <a:lnTo>
                    <a:pt x="9398" y="86868"/>
                  </a:lnTo>
                  <a:lnTo>
                    <a:pt x="10553" y="92570"/>
                  </a:lnTo>
                  <a:lnTo>
                    <a:pt x="15709" y="90881"/>
                  </a:lnTo>
                  <a:close/>
                </a:path>
                <a:path w="1278254" h="271779">
                  <a:moveTo>
                    <a:pt x="20256" y="112852"/>
                  </a:moveTo>
                  <a:lnTo>
                    <a:pt x="18554" y="107683"/>
                  </a:lnTo>
                  <a:lnTo>
                    <a:pt x="14020" y="108839"/>
                  </a:lnTo>
                  <a:lnTo>
                    <a:pt x="14554" y="114007"/>
                  </a:lnTo>
                  <a:lnTo>
                    <a:pt x="20256" y="112852"/>
                  </a:lnTo>
                  <a:close/>
                </a:path>
                <a:path w="1278254" h="271779">
                  <a:moveTo>
                    <a:pt x="24879" y="134899"/>
                  </a:moveTo>
                  <a:lnTo>
                    <a:pt x="23723" y="129108"/>
                  </a:lnTo>
                  <a:lnTo>
                    <a:pt x="18021" y="130886"/>
                  </a:lnTo>
                  <a:lnTo>
                    <a:pt x="19177" y="136055"/>
                  </a:lnTo>
                  <a:lnTo>
                    <a:pt x="24879" y="134899"/>
                  </a:lnTo>
                  <a:close/>
                </a:path>
                <a:path w="1278254" h="271779">
                  <a:moveTo>
                    <a:pt x="29108" y="156857"/>
                  </a:moveTo>
                  <a:lnTo>
                    <a:pt x="27952" y="151155"/>
                  </a:lnTo>
                  <a:lnTo>
                    <a:pt x="22567" y="152857"/>
                  </a:lnTo>
                  <a:lnTo>
                    <a:pt x="23723" y="158013"/>
                  </a:lnTo>
                  <a:lnTo>
                    <a:pt x="29108" y="156857"/>
                  </a:lnTo>
                  <a:close/>
                </a:path>
                <a:path w="1278254" h="271779">
                  <a:moveTo>
                    <a:pt x="35966" y="160324"/>
                  </a:moveTo>
                  <a:lnTo>
                    <a:pt x="31343" y="157480"/>
                  </a:lnTo>
                  <a:lnTo>
                    <a:pt x="28498" y="162648"/>
                  </a:lnTo>
                  <a:lnTo>
                    <a:pt x="33121" y="165493"/>
                  </a:lnTo>
                  <a:lnTo>
                    <a:pt x="35966" y="160324"/>
                  </a:lnTo>
                  <a:close/>
                </a:path>
                <a:path w="1278254" h="271779">
                  <a:moveTo>
                    <a:pt x="46291" y="138366"/>
                  </a:moveTo>
                  <a:lnTo>
                    <a:pt x="41135" y="135432"/>
                  </a:lnTo>
                  <a:lnTo>
                    <a:pt x="38823" y="141211"/>
                  </a:lnTo>
                  <a:lnTo>
                    <a:pt x="43446" y="143522"/>
                  </a:lnTo>
                  <a:lnTo>
                    <a:pt x="46291" y="138366"/>
                  </a:lnTo>
                  <a:close/>
                </a:path>
                <a:path w="1278254" h="271779">
                  <a:moveTo>
                    <a:pt x="56845" y="116319"/>
                  </a:moveTo>
                  <a:lnTo>
                    <a:pt x="51689" y="113461"/>
                  </a:lnTo>
                  <a:lnTo>
                    <a:pt x="48602" y="119164"/>
                  </a:lnTo>
                  <a:lnTo>
                    <a:pt x="53911" y="121475"/>
                  </a:lnTo>
                  <a:lnTo>
                    <a:pt x="56845" y="116319"/>
                  </a:lnTo>
                  <a:close/>
                </a:path>
                <a:path w="1278254" h="271779">
                  <a:moveTo>
                    <a:pt x="66548" y="94348"/>
                  </a:moveTo>
                  <a:lnTo>
                    <a:pt x="62001" y="92036"/>
                  </a:lnTo>
                  <a:lnTo>
                    <a:pt x="59080" y="97205"/>
                  </a:lnTo>
                  <a:lnTo>
                    <a:pt x="64236" y="100050"/>
                  </a:lnTo>
                  <a:lnTo>
                    <a:pt x="66548" y="94348"/>
                  </a:lnTo>
                  <a:close/>
                </a:path>
                <a:path w="1278254" h="271779">
                  <a:moveTo>
                    <a:pt x="78257" y="90335"/>
                  </a:moveTo>
                  <a:lnTo>
                    <a:pt x="75184" y="85102"/>
                  </a:lnTo>
                  <a:lnTo>
                    <a:pt x="70015" y="87414"/>
                  </a:lnTo>
                  <a:lnTo>
                    <a:pt x="73482" y="93192"/>
                  </a:lnTo>
                  <a:lnTo>
                    <a:pt x="78257" y="90335"/>
                  </a:lnTo>
                  <a:close/>
                </a:path>
                <a:path w="1278254" h="271779">
                  <a:moveTo>
                    <a:pt x="91427" y="112306"/>
                  </a:moveTo>
                  <a:lnTo>
                    <a:pt x="87960" y="106603"/>
                  </a:lnTo>
                  <a:lnTo>
                    <a:pt x="83959" y="109461"/>
                  </a:lnTo>
                  <a:lnTo>
                    <a:pt x="86804" y="115163"/>
                  </a:lnTo>
                  <a:lnTo>
                    <a:pt x="91427" y="112306"/>
                  </a:lnTo>
                  <a:close/>
                </a:path>
                <a:path w="1278254" h="271779">
                  <a:moveTo>
                    <a:pt x="103682" y="115163"/>
                  </a:moveTo>
                  <a:lnTo>
                    <a:pt x="98907" y="112306"/>
                  </a:lnTo>
                  <a:lnTo>
                    <a:pt x="96596" y="117475"/>
                  </a:lnTo>
                  <a:lnTo>
                    <a:pt x="101371" y="120319"/>
                  </a:lnTo>
                  <a:lnTo>
                    <a:pt x="103682" y="115163"/>
                  </a:lnTo>
                  <a:close/>
                </a:path>
                <a:path w="1278254" h="271779">
                  <a:moveTo>
                    <a:pt x="114007" y="93192"/>
                  </a:moveTo>
                  <a:lnTo>
                    <a:pt x="109385" y="90335"/>
                  </a:lnTo>
                  <a:lnTo>
                    <a:pt x="106527" y="96050"/>
                  </a:lnTo>
                  <a:lnTo>
                    <a:pt x="111696" y="98361"/>
                  </a:lnTo>
                  <a:lnTo>
                    <a:pt x="114007" y="93192"/>
                  </a:lnTo>
                  <a:close/>
                </a:path>
                <a:path w="1278254" h="271779">
                  <a:moveTo>
                    <a:pt x="124320" y="71145"/>
                  </a:moveTo>
                  <a:lnTo>
                    <a:pt x="119697" y="68287"/>
                  </a:lnTo>
                  <a:lnTo>
                    <a:pt x="116852" y="74002"/>
                  </a:lnTo>
                  <a:lnTo>
                    <a:pt x="121475" y="76314"/>
                  </a:lnTo>
                  <a:lnTo>
                    <a:pt x="124320" y="71145"/>
                  </a:lnTo>
                  <a:close/>
                </a:path>
                <a:path w="1278254" h="271779">
                  <a:moveTo>
                    <a:pt x="134797" y="49174"/>
                  </a:moveTo>
                  <a:lnTo>
                    <a:pt x="130251" y="46863"/>
                  </a:lnTo>
                  <a:lnTo>
                    <a:pt x="127406" y="52031"/>
                  </a:lnTo>
                  <a:lnTo>
                    <a:pt x="132562" y="54876"/>
                  </a:lnTo>
                  <a:lnTo>
                    <a:pt x="134797" y="49174"/>
                  </a:lnTo>
                  <a:close/>
                </a:path>
                <a:path w="1278254" h="271779">
                  <a:moveTo>
                    <a:pt x="145745" y="46863"/>
                  </a:moveTo>
                  <a:lnTo>
                    <a:pt x="142887" y="41160"/>
                  </a:lnTo>
                  <a:lnTo>
                    <a:pt x="138264" y="44018"/>
                  </a:lnTo>
                  <a:lnTo>
                    <a:pt x="141122" y="49174"/>
                  </a:lnTo>
                  <a:lnTo>
                    <a:pt x="145745" y="46863"/>
                  </a:lnTo>
                  <a:close/>
                </a:path>
                <a:path w="1278254" h="271779">
                  <a:moveTo>
                    <a:pt x="156832" y="68287"/>
                  </a:moveTo>
                  <a:lnTo>
                    <a:pt x="153987" y="63131"/>
                  </a:lnTo>
                  <a:lnTo>
                    <a:pt x="149212" y="65976"/>
                  </a:lnTo>
                  <a:lnTo>
                    <a:pt x="152209" y="71145"/>
                  </a:lnTo>
                  <a:lnTo>
                    <a:pt x="156832" y="68287"/>
                  </a:lnTo>
                  <a:close/>
                </a:path>
                <a:path w="1278254" h="271779">
                  <a:moveTo>
                    <a:pt x="165455" y="66598"/>
                  </a:moveTo>
                  <a:lnTo>
                    <a:pt x="160299" y="64820"/>
                  </a:lnTo>
                  <a:lnTo>
                    <a:pt x="157988" y="70612"/>
                  </a:lnTo>
                  <a:lnTo>
                    <a:pt x="163690" y="71767"/>
                  </a:lnTo>
                  <a:lnTo>
                    <a:pt x="165455" y="66598"/>
                  </a:lnTo>
                  <a:close/>
                </a:path>
                <a:path w="1278254" h="271779">
                  <a:moveTo>
                    <a:pt x="172313" y="44551"/>
                  </a:moveTo>
                  <a:lnTo>
                    <a:pt x="167690" y="43395"/>
                  </a:lnTo>
                  <a:lnTo>
                    <a:pt x="165455" y="48564"/>
                  </a:lnTo>
                  <a:lnTo>
                    <a:pt x="171157" y="49720"/>
                  </a:lnTo>
                  <a:lnTo>
                    <a:pt x="172313" y="44551"/>
                  </a:lnTo>
                  <a:close/>
                </a:path>
                <a:path w="1278254" h="271779">
                  <a:moveTo>
                    <a:pt x="179946" y="22580"/>
                  </a:moveTo>
                  <a:lnTo>
                    <a:pt x="174625" y="21424"/>
                  </a:lnTo>
                  <a:lnTo>
                    <a:pt x="173469" y="26593"/>
                  </a:lnTo>
                  <a:lnTo>
                    <a:pt x="178244" y="28282"/>
                  </a:lnTo>
                  <a:lnTo>
                    <a:pt x="179946" y="22580"/>
                  </a:lnTo>
                  <a:close/>
                </a:path>
                <a:path w="1278254" h="271779">
                  <a:moveTo>
                    <a:pt x="187413" y="533"/>
                  </a:moveTo>
                  <a:lnTo>
                    <a:pt x="186880" y="0"/>
                  </a:lnTo>
                  <a:lnTo>
                    <a:pt x="184569" y="850"/>
                  </a:lnTo>
                  <a:lnTo>
                    <a:pt x="182257" y="0"/>
                  </a:lnTo>
                  <a:lnTo>
                    <a:pt x="179946" y="4546"/>
                  </a:lnTo>
                  <a:lnTo>
                    <a:pt x="185724" y="6324"/>
                  </a:lnTo>
                  <a:lnTo>
                    <a:pt x="186880" y="1689"/>
                  </a:lnTo>
                  <a:lnTo>
                    <a:pt x="185508" y="1193"/>
                  </a:lnTo>
                  <a:lnTo>
                    <a:pt x="187413" y="533"/>
                  </a:lnTo>
                  <a:close/>
                </a:path>
                <a:path w="1278254" h="271779">
                  <a:moveTo>
                    <a:pt x="194271" y="22580"/>
                  </a:moveTo>
                  <a:lnTo>
                    <a:pt x="192570" y="17424"/>
                  </a:lnTo>
                  <a:lnTo>
                    <a:pt x="186880" y="18580"/>
                  </a:lnTo>
                  <a:lnTo>
                    <a:pt x="189103" y="24282"/>
                  </a:lnTo>
                  <a:lnTo>
                    <a:pt x="194271" y="22580"/>
                  </a:lnTo>
                  <a:close/>
                </a:path>
                <a:path w="1278254" h="271779">
                  <a:moveTo>
                    <a:pt x="200583" y="44551"/>
                  </a:moveTo>
                  <a:lnTo>
                    <a:pt x="199428" y="39382"/>
                  </a:lnTo>
                  <a:lnTo>
                    <a:pt x="193725" y="40538"/>
                  </a:lnTo>
                  <a:lnTo>
                    <a:pt x="196037" y="45707"/>
                  </a:lnTo>
                  <a:lnTo>
                    <a:pt x="200583" y="44551"/>
                  </a:lnTo>
                  <a:close/>
                </a:path>
                <a:path w="1278254" h="271779">
                  <a:moveTo>
                    <a:pt x="207670" y="66598"/>
                  </a:moveTo>
                  <a:lnTo>
                    <a:pt x="205981" y="60820"/>
                  </a:lnTo>
                  <a:lnTo>
                    <a:pt x="200583" y="62585"/>
                  </a:lnTo>
                  <a:lnTo>
                    <a:pt x="203123" y="67754"/>
                  </a:lnTo>
                  <a:lnTo>
                    <a:pt x="207670" y="66598"/>
                  </a:lnTo>
                  <a:close/>
                </a:path>
                <a:path w="1278254" h="271779">
                  <a:moveTo>
                    <a:pt x="214604" y="88569"/>
                  </a:moveTo>
                  <a:lnTo>
                    <a:pt x="212839" y="82867"/>
                  </a:lnTo>
                  <a:lnTo>
                    <a:pt x="207670" y="84556"/>
                  </a:lnTo>
                  <a:lnTo>
                    <a:pt x="209448" y="89725"/>
                  </a:lnTo>
                  <a:lnTo>
                    <a:pt x="214604" y="88569"/>
                  </a:lnTo>
                  <a:close/>
                </a:path>
                <a:path w="1278254" h="271779">
                  <a:moveTo>
                    <a:pt x="221462" y="109994"/>
                  </a:moveTo>
                  <a:lnTo>
                    <a:pt x="219760" y="104825"/>
                  </a:lnTo>
                  <a:lnTo>
                    <a:pt x="214604" y="105981"/>
                  </a:lnTo>
                  <a:lnTo>
                    <a:pt x="216306" y="111772"/>
                  </a:lnTo>
                  <a:lnTo>
                    <a:pt x="221462" y="109994"/>
                  </a:lnTo>
                  <a:close/>
                </a:path>
                <a:path w="1278254" h="271779">
                  <a:moveTo>
                    <a:pt x="228549" y="103670"/>
                  </a:moveTo>
                  <a:lnTo>
                    <a:pt x="222618" y="101752"/>
                  </a:lnTo>
                  <a:lnTo>
                    <a:pt x="221462" y="107683"/>
                  </a:lnTo>
                  <a:lnTo>
                    <a:pt x="226771" y="108839"/>
                  </a:lnTo>
                  <a:lnTo>
                    <a:pt x="228549" y="103670"/>
                  </a:lnTo>
                  <a:close/>
                </a:path>
                <a:path w="1278254" h="271779">
                  <a:moveTo>
                    <a:pt x="234861" y="81711"/>
                  </a:moveTo>
                  <a:lnTo>
                    <a:pt x="229704" y="79781"/>
                  </a:lnTo>
                  <a:lnTo>
                    <a:pt x="228549" y="85712"/>
                  </a:lnTo>
                  <a:lnTo>
                    <a:pt x="233095" y="86868"/>
                  </a:lnTo>
                  <a:lnTo>
                    <a:pt x="234861" y="81711"/>
                  </a:lnTo>
                  <a:close/>
                </a:path>
                <a:path w="1278254" h="271779">
                  <a:moveTo>
                    <a:pt x="247497" y="62585"/>
                  </a:moveTo>
                  <a:lnTo>
                    <a:pt x="245732" y="56654"/>
                  </a:lnTo>
                  <a:lnTo>
                    <a:pt x="240563" y="58356"/>
                  </a:lnTo>
                  <a:lnTo>
                    <a:pt x="240817" y="59563"/>
                  </a:lnTo>
                  <a:lnTo>
                    <a:pt x="236562" y="58356"/>
                  </a:lnTo>
                  <a:lnTo>
                    <a:pt x="234251" y="63665"/>
                  </a:lnTo>
                  <a:lnTo>
                    <a:pt x="240030" y="64820"/>
                  </a:lnTo>
                  <a:lnTo>
                    <a:pt x="241007" y="60439"/>
                  </a:lnTo>
                  <a:lnTo>
                    <a:pt x="241719" y="63665"/>
                  </a:lnTo>
                  <a:lnTo>
                    <a:pt x="247497" y="62585"/>
                  </a:lnTo>
                  <a:close/>
                </a:path>
                <a:path w="1278254" h="271779">
                  <a:moveTo>
                    <a:pt x="252818" y="84556"/>
                  </a:moveTo>
                  <a:lnTo>
                    <a:pt x="251663" y="78625"/>
                  </a:lnTo>
                  <a:lnTo>
                    <a:pt x="246888" y="79781"/>
                  </a:lnTo>
                  <a:lnTo>
                    <a:pt x="248043" y="85712"/>
                  </a:lnTo>
                  <a:lnTo>
                    <a:pt x="252818" y="84556"/>
                  </a:lnTo>
                  <a:close/>
                </a:path>
                <a:path w="1278254" h="271779">
                  <a:moveTo>
                    <a:pt x="259130" y="105981"/>
                  </a:moveTo>
                  <a:lnTo>
                    <a:pt x="257975" y="100672"/>
                  </a:lnTo>
                  <a:lnTo>
                    <a:pt x="252272" y="101752"/>
                  </a:lnTo>
                  <a:lnTo>
                    <a:pt x="253428" y="107683"/>
                  </a:lnTo>
                  <a:lnTo>
                    <a:pt x="259130" y="105981"/>
                  </a:lnTo>
                  <a:close/>
                </a:path>
                <a:path w="1278254" h="271779">
                  <a:moveTo>
                    <a:pt x="264287" y="128028"/>
                  </a:moveTo>
                  <a:lnTo>
                    <a:pt x="263131" y="122643"/>
                  </a:lnTo>
                  <a:lnTo>
                    <a:pt x="257975" y="123799"/>
                  </a:lnTo>
                  <a:lnTo>
                    <a:pt x="259130" y="129108"/>
                  </a:lnTo>
                  <a:lnTo>
                    <a:pt x="264287" y="128028"/>
                  </a:lnTo>
                  <a:close/>
                </a:path>
                <a:path w="1278254" h="271779">
                  <a:moveTo>
                    <a:pt x="277075" y="111150"/>
                  </a:moveTo>
                  <a:lnTo>
                    <a:pt x="271767" y="108305"/>
                  </a:lnTo>
                  <a:lnTo>
                    <a:pt x="269455" y="113461"/>
                  </a:lnTo>
                  <a:lnTo>
                    <a:pt x="273456" y="116319"/>
                  </a:lnTo>
                  <a:lnTo>
                    <a:pt x="277075" y="111150"/>
                  </a:lnTo>
                  <a:close/>
                </a:path>
                <a:path w="1278254" h="271779">
                  <a:moveTo>
                    <a:pt x="290868" y="89179"/>
                  </a:moveTo>
                  <a:lnTo>
                    <a:pt x="285711" y="86258"/>
                  </a:lnTo>
                  <a:lnTo>
                    <a:pt x="282244" y="92036"/>
                  </a:lnTo>
                  <a:lnTo>
                    <a:pt x="287401" y="94348"/>
                  </a:lnTo>
                  <a:lnTo>
                    <a:pt x="290868" y="89179"/>
                  </a:lnTo>
                  <a:close/>
                </a:path>
                <a:path w="1278254" h="271779">
                  <a:moveTo>
                    <a:pt x="303657" y="70612"/>
                  </a:moveTo>
                  <a:lnTo>
                    <a:pt x="302577" y="67754"/>
                  </a:lnTo>
                  <a:lnTo>
                    <a:pt x="299923" y="68592"/>
                  </a:lnTo>
                  <a:lnTo>
                    <a:pt x="297180" y="67132"/>
                  </a:lnTo>
                  <a:lnTo>
                    <a:pt x="296024" y="69989"/>
                  </a:lnTo>
                  <a:lnTo>
                    <a:pt x="298018" y="71145"/>
                  </a:lnTo>
                  <a:lnTo>
                    <a:pt x="298335" y="71767"/>
                  </a:lnTo>
                  <a:lnTo>
                    <a:pt x="298894" y="71653"/>
                  </a:lnTo>
                  <a:lnTo>
                    <a:pt x="300037" y="72301"/>
                  </a:lnTo>
                  <a:lnTo>
                    <a:pt x="301332" y="71120"/>
                  </a:lnTo>
                  <a:lnTo>
                    <a:pt x="303657" y="70612"/>
                  </a:lnTo>
                  <a:close/>
                </a:path>
                <a:path w="1278254" h="271779">
                  <a:moveTo>
                    <a:pt x="309968" y="92570"/>
                  </a:moveTo>
                  <a:lnTo>
                    <a:pt x="308813" y="86868"/>
                  </a:lnTo>
                  <a:lnTo>
                    <a:pt x="303110" y="88569"/>
                  </a:lnTo>
                  <a:lnTo>
                    <a:pt x="304266" y="93726"/>
                  </a:lnTo>
                  <a:lnTo>
                    <a:pt x="309968" y="92570"/>
                  </a:lnTo>
                  <a:close/>
                </a:path>
                <a:path w="1278254" h="271779">
                  <a:moveTo>
                    <a:pt x="315747" y="114007"/>
                  </a:moveTo>
                  <a:lnTo>
                    <a:pt x="314591" y="108839"/>
                  </a:lnTo>
                  <a:lnTo>
                    <a:pt x="309435" y="109994"/>
                  </a:lnTo>
                  <a:lnTo>
                    <a:pt x="310591" y="115773"/>
                  </a:lnTo>
                  <a:lnTo>
                    <a:pt x="315747" y="114007"/>
                  </a:lnTo>
                  <a:close/>
                </a:path>
                <a:path w="1278254" h="271779">
                  <a:moveTo>
                    <a:pt x="324916" y="98894"/>
                  </a:moveTo>
                  <a:lnTo>
                    <a:pt x="319760" y="97739"/>
                  </a:lnTo>
                  <a:lnTo>
                    <a:pt x="317449" y="103670"/>
                  </a:lnTo>
                  <a:lnTo>
                    <a:pt x="322059" y="104825"/>
                  </a:lnTo>
                  <a:lnTo>
                    <a:pt x="324916" y="98894"/>
                  </a:lnTo>
                  <a:close/>
                </a:path>
                <a:path w="1278254" h="271779">
                  <a:moveTo>
                    <a:pt x="333159" y="77470"/>
                  </a:moveTo>
                  <a:lnTo>
                    <a:pt x="328536" y="75768"/>
                  </a:lnTo>
                  <a:lnTo>
                    <a:pt x="326224" y="81711"/>
                  </a:lnTo>
                  <a:lnTo>
                    <a:pt x="331381" y="82867"/>
                  </a:lnTo>
                  <a:lnTo>
                    <a:pt x="333159" y="77470"/>
                  </a:lnTo>
                  <a:close/>
                </a:path>
                <a:path w="1278254" h="271779">
                  <a:moveTo>
                    <a:pt x="342328" y="55499"/>
                  </a:moveTo>
                  <a:lnTo>
                    <a:pt x="337159" y="54343"/>
                  </a:lnTo>
                  <a:lnTo>
                    <a:pt x="335470" y="59664"/>
                  </a:lnTo>
                  <a:lnTo>
                    <a:pt x="340017" y="60820"/>
                  </a:lnTo>
                  <a:lnTo>
                    <a:pt x="342328" y="55499"/>
                  </a:lnTo>
                  <a:close/>
                </a:path>
                <a:path w="1278254" h="271779">
                  <a:moveTo>
                    <a:pt x="351104" y="45707"/>
                  </a:moveTo>
                  <a:lnTo>
                    <a:pt x="349186" y="40538"/>
                  </a:lnTo>
                  <a:lnTo>
                    <a:pt x="343484" y="41706"/>
                  </a:lnTo>
                  <a:lnTo>
                    <a:pt x="345795" y="47409"/>
                  </a:lnTo>
                  <a:lnTo>
                    <a:pt x="351104" y="45707"/>
                  </a:lnTo>
                  <a:close/>
                </a:path>
                <a:path w="1278254" h="271779">
                  <a:moveTo>
                    <a:pt x="358584" y="67754"/>
                  </a:moveTo>
                  <a:lnTo>
                    <a:pt x="356882" y="62585"/>
                  </a:lnTo>
                  <a:lnTo>
                    <a:pt x="351726" y="63665"/>
                  </a:lnTo>
                  <a:lnTo>
                    <a:pt x="353415" y="69456"/>
                  </a:lnTo>
                  <a:lnTo>
                    <a:pt x="358584" y="67754"/>
                  </a:lnTo>
                  <a:close/>
                </a:path>
                <a:path w="1278254" h="271779">
                  <a:moveTo>
                    <a:pt x="366052" y="89725"/>
                  </a:moveTo>
                  <a:lnTo>
                    <a:pt x="364274" y="84556"/>
                  </a:lnTo>
                  <a:lnTo>
                    <a:pt x="359117" y="85712"/>
                  </a:lnTo>
                  <a:lnTo>
                    <a:pt x="361429" y="90881"/>
                  </a:lnTo>
                  <a:lnTo>
                    <a:pt x="366052" y="89725"/>
                  </a:lnTo>
                  <a:close/>
                </a:path>
                <a:path w="1278254" h="271779">
                  <a:moveTo>
                    <a:pt x="373519" y="111772"/>
                  </a:moveTo>
                  <a:lnTo>
                    <a:pt x="371754" y="105981"/>
                  </a:lnTo>
                  <a:lnTo>
                    <a:pt x="366585" y="107683"/>
                  </a:lnTo>
                  <a:lnTo>
                    <a:pt x="368896" y="112852"/>
                  </a:lnTo>
                  <a:lnTo>
                    <a:pt x="373519" y="111772"/>
                  </a:lnTo>
                  <a:close/>
                </a:path>
                <a:path w="1278254" h="271779">
                  <a:moveTo>
                    <a:pt x="381152" y="126873"/>
                  </a:moveTo>
                  <a:lnTo>
                    <a:pt x="376529" y="124955"/>
                  </a:lnTo>
                  <a:lnTo>
                    <a:pt x="375285" y="128892"/>
                  </a:lnTo>
                  <a:lnTo>
                    <a:pt x="374065" y="129108"/>
                  </a:lnTo>
                  <a:lnTo>
                    <a:pt x="375221" y="130886"/>
                  </a:lnTo>
                  <a:lnTo>
                    <a:pt x="377609" y="129997"/>
                  </a:lnTo>
                  <a:lnTo>
                    <a:pt x="379996" y="130886"/>
                  </a:lnTo>
                  <a:lnTo>
                    <a:pt x="381152" y="126873"/>
                  </a:lnTo>
                  <a:close/>
                </a:path>
                <a:path w="1278254" h="271779">
                  <a:moveTo>
                    <a:pt x="388010" y="104825"/>
                  </a:moveTo>
                  <a:lnTo>
                    <a:pt x="382841" y="103670"/>
                  </a:lnTo>
                  <a:lnTo>
                    <a:pt x="381152" y="108839"/>
                  </a:lnTo>
                  <a:lnTo>
                    <a:pt x="386854" y="109994"/>
                  </a:lnTo>
                  <a:lnTo>
                    <a:pt x="388010" y="104825"/>
                  </a:lnTo>
                  <a:close/>
                </a:path>
                <a:path w="1278254" h="271779">
                  <a:moveTo>
                    <a:pt x="394931" y="105981"/>
                  </a:moveTo>
                  <a:lnTo>
                    <a:pt x="393776" y="100672"/>
                  </a:lnTo>
                  <a:lnTo>
                    <a:pt x="388010" y="101752"/>
                  </a:lnTo>
                  <a:lnTo>
                    <a:pt x="390321" y="107683"/>
                  </a:lnTo>
                  <a:lnTo>
                    <a:pt x="394931" y="105981"/>
                  </a:lnTo>
                  <a:close/>
                </a:path>
                <a:path w="1278254" h="271779">
                  <a:moveTo>
                    <a:pt x="402564" y="128028"/>
                  </a:moveTo>
                  <a:lnTo>
                    <a:pt x="401408" y="122643"/>
                  </a:lnTo>
                  <a:lnTo>
                    <a:pt x="395478" y="123799"/>
                  </a:lnTo>
                  <a:lnTo>
                    <a:pt x="397789" y="129108"/>
                  </a:lnTo>
                  <a:lnTo>
                    <a:pt x="402564" y="128028"/>
                  </a:lnTo>
                  <a:close/>
                </a:path>
                <a:path w="1278254" h="271779">
                  <a:moveTo>
                    <a:pt x="410032" y="149999"/>
                  </a:moveTo>
                  <a:lnTo>
                    <a:pt x="408266" y="144068"/>
                  </a:lnTo>
                  <a:lnTo>
                    <a:pt x="403098" y="145757"/>
                  </a:lnTo>
                  <a:lnTo>
                    <a:pt x="405409" y="151155"/>
                  </a:lnTo>
                  <a:lnTo>
                    <a:pt x="410032" y="149999"/>
                  </a:lnTo>
                  <a:close/>
                </a:path>
                <a:path w="1278254" h="271779">
                  <a:moveTo>
                    <a:pt x="416356" y="168351"/>
                  </a:moveTo>
                  <a:lnTo>
                    <a:pt x="415734" y="166116"/>
                  </a:lnTo>
                  <a:lnTo>
                    <a:pt x="411187" y="167805"/>
                  </a:lnTo>
                  <a:lnTo>
                    <a:pt x="411734" y="169506"/>
                  </a:lnTo>
                  <a:lnTo>
                    <a:pt x="416356" y="168351"/>
                  </a:lnTo>
                  <a:close/>
                </a:path>
                <a:path w="1278254" h="271779">
                  <a:moveTo>
                    <a:pt x="1134364" y="266319"/>
                  </a:moveTo>
                  <a:lnTo>
                    <a:pt x="1129207" y="264629"/>
                  </a:lnTo>
                  <a:lnTo>
                    <a:pt x="1126896" y="270332"/>
                  </a:lnTo>
                  <a:lnTo>
                    <a:pt x="1132674" y="271487"/>
                  </a:lnTo>
                  <a:lnTo>
                    <a:pt x="1134364" y="266319"/>
                  </a:lnTo>
                  <a:close/>
                </a:path>
                <a:path w="1278254" h="271779">
                  <a:moveTo>
                    <a:pt x="1141844" y="244348"/>
                  </a:moveTo>
                  <a:lnTo>
                    <a:pt x="1136675" y="243192"/>
                  </a:lnTo>
                  <a:lnTo>
                    <a:pt x="1134364" y="248361"/>
                  </a:lnTo>
                  <a:lnTo>
                    <a:pt x="1140142" y="249516"/>
                  </a:lnTo>
                  <a:lnTo>
                    <a:pt x="1141844" y="244348"/>
                  </a:lnTo>
                  <a:close/>
                </a:path>
                <a:path w="1278254" h="271779">
                  <a:moveTo>
                    <a:pt x="1150086" y="222300"/>
                  </a:moveTo>
                  <a:lnTo>
                    <a:pt x="1144155" y="221145"/>
                  </a:lnTo>
                  <a:lnTo>
                    <a:pt x="1143000" y="226390"/>
                  </a:lnTo>
                  <a:lnTo>
                    <a:pt x="1147533" y="228092"/>
                  </a:lnTo>
                  <a:lnTo>
                    <a:pt x="1150086" y="222300"/>
                  </a:lnTo>
                  <a:close/>
                </a:path>
                <a:path w="1278254" h="271779">
                  <a:moveTo>
                    <a:pt x="1156931" y="200342"/>
                  </a:moveTo>
                  <a:lnTo>
                    <a:pt x="1152398" y="199186"/>
                  </a:lnTo>
                  <a:lnTo>
                    <a:pt x="1150620" y="204343"/>
                  </a:lnTo>
                  <a:lnTo>
                    <a:pt x="1155242" y="206044"/>
                  </a:lnTo>
                  <a:lnTo>
                    <a:pt x="1156931" y="200342"/>
                  </a:lnTo>
                  <a:close/>
                </a:path>
                <a:path w="1278254" h="271779">
                  <a:moveTo>
                    <a:pt x="1164945" y="178904"/>
                  </a:moveTo>
                  <a:lnTo>
                    <a:pt x="1159789" y="177215"/>
                  </a:lnTo>
                  <a:lnTo>
                    <a:pt x="1158087" y="182918"/>
                  </a:lnTo>
                  <a:lnTo>
                    <a:pt x="1163256" y="184073"/>
                  </a:lnTo>
                  <a:lnTo>
                    <a:pt x="1164945" y="178904"/>
                  </a:lnTo>
                  <a:close/>
                </a:path>
                <a:path w="1278254" h="271779">
                  <a:moveTo>
                    <a:pt x="1175499" y="179451"/>
                  </a:moveTo>
                  <a:lnTo>
                    <a:pt x="1172425" y="173748"/>
                  </a:lnTo>
                  <a:lnTo>
                    <a:pt x="1167257" y="176593"/>
                  </a:lnTo>
                  <a:lnTo>
                    <a:pt x="1170114" y="181762"/>
                  </a:lnTo>
                  <a:lnTo>
                    <a:pt x="1175499" y="179451"/>
                  </a:lnTo>
                  <a:close/>
                </a:path>
                <a:path w="1278254" h="271779">
                  <a:moveTo>
                    <a:pt x="1187513" y="200875"/>
                  </a:moveTo>
                  <a:lnTo>
                    <a:pt x="1184668" y="195707"/>
                  </a:lnTo>
                  <a:lnTo>
                    <a:pt x="1180045" y="198640"/>
                  </a:lnTo>
                  <a:lnTo>
                    <a:pt x="1182357" y="203809"/>
                  </a:lnTo>
                  <a:lnTo>
                    <a:pt x="1187513" y="200875"/>
                  </a:lnTo>
                  <a:close/>
                </a:path>
                <a:path w="1278254" h="271779">
                  <a:moveTo>
                    <a:pt x="1197838" y="203187"/>
                  </a:moveTo>
                  <a:lnTo>
                    <a:pt x="1192682" y="202031"/>
                  </a:lnTo>
                  <a:lnTo>
                    <a:pt x="1190980" y="207200"/>
                  </a:lnTo>
                  <a:lnTo>
                    <a:pt x="1195603" y="208965"/>
                  </a:lnTo>
                  <a:lnTo>
                    <a:pt x="1197838" y="203187"/>
                  </a:lnTo>
                  <a:close/>
                </a:path>
                <a:path w="1278254" h="271779">
                  <a:moveTo>
                    <a:pt x="1206703" y="181216"/>
                  </a:moveTo>
                  <a:lnTo>
                    <a:pt x="1201534" y="180060"/>
                  </a:lnTo>
                  <a:lnTo>
                    <a:pt x="1199222" y="185229"/>
                  </a:lnTo>
                  <a:lnTo>
                    <a:pt x="1204925" y="186918"/>
                  </a:lnTo>
                  <a:lnTo>
                    <a:pt x="1206703" y="181216"/>
                  </a:lnTo>
                  <a:close/>
                </a:path>
                <a:path w="1278254" h="271779">
                  <a:moveTo>
                    <a:pt x="1214716" y="159169"/>
                  </a:moveTo>
                  <a:lnTo>
                    <a:pt x="1210094" y="158013"/>
                  </a:lnTo>
                  <a:lnTo>
                    <a:pt x="1207782" y="163804"/>
                  </a:lnTo>
                  <a:lnTo>
                    <a:pt x="1212938" y="164960"/>
                  </a:lnTo>
                  <a:lnTo>
                    <a:pt x="1214716" y="159169"/>
                  </a:lnTo>
                  <a:close/>
                </a:path>
                <a:path w="1278254" h="271779">
                  <a:moveTo>
                    <a:pt x="1224026" y="137744"/>
                  </a:moveTo>
                  <a:lnTo>
                    <a:pt x="1218171" y="136055"/>
                  </a:lnTo>
                  <a:lnTo>
                    <a:pt x="1216406" y="141757"/>
                  </a:lnTo>
                  <a:lnTo>
                    <a:pt x="1221562" y="142913"/>
                  </a:lnTo>
                  <a:lnTo>
                    <a:pt x="1224026" y="137744"/>
                  </a:lnTo>
                  <a:close/>
                </a:path>
                <a:path w="1278254" h="271779">
                  <a:moveTo>
                    <a:pt x="1232115" y="115773"/>
                  </a:moveTo>
                  <a:lnTo>
                    <a:pt x="1227493" y="114007"/>
                  </a:lnTo>
                  <a:lnTo>
                    <a:pt x="1225181" y="119786"/>
                  </a:lnTo>
                  <a:lnTo>
                    <a:pt x="1229804" y="120942"/>
                  </a:lnTo>
                  <a:lnTo>
                    <a:pt x="1232115" y="115773"/>
                  </a:lnTo>
                  <a:close/>
                </a:path>
                <a:path w="1278254" h="271779">
                  <a:moveTo>
                    <a:pt x="1241831" y="115163"/>
                  </a:moveTo>
                  <a:lnTo>
                    <a:pt x="1238973" y="109461"/>
                  </a:lnTo>
                  <a:lnTo>
                    <a:pt x="1234427" y="112306"/>
                  </a:lnTo>
                  <a:lnTo>
                    <a:pt x="1236662" y="117475"/>
                  </a:lnTo>
                  <a:lnTo>
                    <a:pt x="1241831" y="115163"/>
                  </a:lnTo>
                  <a:close/>
                </a:path>
                <a:path w="1278254" h="271779">
                  <a:moveTo>
                    <a:pt x="1251229" y="136588"/>
                  </a:moveTo>
                  <a:lnTo>
                    <a:pt x="1249527" y="131419"/>
                  </a:lnTo>
                  <a:lnTo>
                    <a:pt x="1243596" y="134277"/>
                  </a:lnTo>
                  <a:lnTo>
                    <a:pt x="1246441" y="139446"/>
                  </a:lnTo>
                  <a:lnTo>
                    <a:pt x="1251229" y="136588"/>
                  </a:lnTo>
                  <a:close/>
                </a:path>
                <a:path w="1278254" h="271779">
                  <a:moveTo>
                    <a:pt x="1263243" y="141211"/>
                  </a:moveTo>
                  <a:lnTo>
                    <a:pt x="1258697" y="138366"/>
                  </a:lnTo>
                  <a:lnTo>
                    <a:pt x="1255229" y="143522"/>
                  </a:lnTo>
                  <a:lnTo>
                    <a:pt x="1259852" y="146380"/>
                  </a:lnTo>
                  <a:lnTo>
                    <a:pt x="1263243" y="141211"/>
                  </a:lnTo>
                  <a:close/>
                </a:path>
                <a:path w="1278254" h="271779">
                  <a:moveTo>
                    <a:pt x="1277797" y="119164"/>
                  </a:moveTo>
                  <a:lnTo>
                    <a:pt x="1272489" y="116319"/>
                  </a:lnTo>
                  <a:lnTo>
                    <a:pt x="1269022" y="121475"/>
                  </a:lnTo>
                  <a:lnTo>
                    <a:pt x="1273797" y="124333"/>
                  </a:lnTo>
                  <a:lnTo>
                    <a:pt x="1277797" y="119164"/>
                  </a:lnTo>
                  <a:close/>
                </a:path>
              </a:pathLst>
            </a:custGeom>
            <a:solidFill>
              <a:srgbClr val="0404F8"/>
            </a:solidFill>
          </p:spPr>
          <p:txBody>
            <a:bodyPr wrap="square" lIns="0" tIns="0" rIns="0" bIns="0" rtlCol="0"/>
            <a:lstStyle/>
            <a:p>
              <a:endParaRPr/>
            </a:p>
          </p:txBody>
        </p:sp>
        <p:sp>
          <p:nvSpPr>
            <p:cNvPr id="190" name="object 190"/>
            <p:cNvSpPr/>
            <p:nvPr/>
          </p:nvSpPr>
          <p:spPr>
            <a:xfrm>
              <a:off x="9574987" y="4803978"/>
              <a:ext cx="546735" cy="378460"/>
            </a:xfrm>
            <a:custGeom>
              <a:avLst/>
              <a:gdLst/>
              <a:ahLst/>
              <a:cxnLst/>
              <a:rect l="l" t="t" r="r" b="b"/>
              <a:pathLst>
                <a:path w="546734" h="378460">
                  <a:moveTo>
                    <a:pt x="5702" y="187540"/>
                  </a:moveTo>
                  <a:lnTo>
                    <a:pt x="533" y="186385"/>
                  </a:lnTo>
                  <a:lnTo>
                    <a:pt x="0" y="192316"/>
                  </a:lnTo>
                  <a:lnTo>
                    <a:pt x="4546" y="193471"/>
                  </a:lnTo>
                  <a:lnTo>
                    <a:pt x="5702" y="187540"/>
                  </a:lnTo>
                  <a:close/>
                </a:path>
                <a:path w="546734" h="378460">
                  <a:moveTo>
                    <a:pt x="10312" y="166116"/>
                  </a:moveTo>
                  <a:lnTo>
                    <a:pt x="4546" y="164414"/>
                  </a:lnTo>
                  <a:lnTo>
                    <a:pt x="4000" y="170345"/>
                  </a:lnTo>
                  <a:lnTo>
                    <a:pt x="9702" y="171500"/>
                  </a:lnTo>
                  <a:lnTo>
                    <a:pt x="10312" y="166116"/>
                  </a:lnTo>
                  <a:close/>
                </a:path>
                <a:path w="546734" h="378460">
                  <a:moveTo>
                    <a:pt x="19710" y="177749"/>
                  </a:moveTo>
                  <a:lnTo>
                    <a:pt x="17399" y="172046"/>
                  </a:lnTo>
                  <a:lnTo>
                    <a:pt x="12242" y="174891"/>
                  </a:lnTo>
                  <a:lnTo>
                    <a:pt x="15087" y="180060"/>
                  </a:lnTo>
                  <a:lnTo>
                    <a:pt x="19710" y="177749"/>
                  </a:lnTo>
                  <a:close/>
                </a:path>
                <a:path w="546734" h="378460">
                  <a:moveTo>
                    <a:pt x="30581" y="199174"/>
                  </a:moveTo>
                  <a:lnTo>
                    <a:pt x="28270" y="194017"/>
                  </a:lnTo>
                  <a:lnTo>
                    <a:pt x="23101" y="196938"/>
                  </a:lnTo>
                  <a:lnTo>
                    <a:pt x="25412" y="202107"/>
                  </a:lnTo>
                  <a:lnTo>
                    <a:pt x="30581" y="199174"/>
                  </a:lnTo>
                  <a:close/>
                </a:path>
                <a:path w="546734" h="378460">
                  <a:moveTo>
                    <a:pt x="36283" y="183527"/>
                  </a:moveTo>
                  <a:lnTo>
                    <a:pt x="30581" y="182372"/>
                  </a:lnTo>
                  <a:lnTo>
                    <a:pt x="29425" y="187540"/>
                  </a:lnTo>
                  <a:lnTo>
                    <a:pt x="34582" y="189230"/>
                  </a:lnTo>
                  <a:lnTo>
                    <a:pt x="36283" y="183527"/>
                  </a:lnTo>
                  <a:close/>
                </a:path>
                <a:path w="546734" h="378460">
                  <a:moveTo>
                    <a:pt x="41135" y="162102"/>
                  </a:moveTo>
                  <a:lnTo>
                    <a:pt x="35737" y="160401"/>
                  </a:lnTo>
                  <a:lnTo>
                    <a:pt x="34048" y="166116"/>
                  </a:lnTo>
                  <a:lnTo>
                    <a:pt x="39979" y="167271"/>
                  </a:lnTo>
                  <a:lnTo>
                    <a:pt x="41135" y="162102"/>
                  </a:lnTo>
                  <a:close/>
                </a:path>
                <a:path w="546734" h="378460">
                  <a:moveTo>
                    <a:pt x="46291" y="140055"/>
                  </a:moveTo>
                  <a:lnTo>
                    <a:pt x="40513" y="138353"/>
                  </a:lnTo>
                  <a:lnTo>
                    <a:pt x="39357" y="144145"/>
                  </a:lnTo>
                  <a:lnTo>
                    <a:pt x="44526" y="145224"/>
                  </a:lnTo>
                  <a:lnTo>
                    <a:pt x="46291" y="140055"/>
                  </a:lnTo>
                  <a:close/>
                </a:path>
                <a:path w="546734" h="378460">
                  <a:moveTo>
                    <a:pt x="53149" y="145224"/>
                  </a:moveTo>
                  <a:lnTo>
                    <a:pt x="50838" y="140055"/>
                  </a:lnTo>
                  <a:lnTo>
                    <a:pt x="46291" y="141211"/>
                  </a:lnTo>
                  <a:lnTo>
                    <a:pt x="47980" y="147142"/>
                  </a:lnTo>
                  <a:lnTo>
                    <a:pt x="53149" y="145224"/>
                  </a:lnTo>
                  <a:close/>
                </a:path>
                <a:path w="546734" h="378460">
                  <a:moveTo>
                    <a:pt x="61925" y="167271"/>
                  </a:moveTo>
                  <a:lnTo>
                    <a:pt x="59461" y="162102"/>
                  </a:lnTo>
                  <a:lnTo>
                    <a:pt x="54838" y="163258"/>
                  </a:lnTo>
                  <a:lnTo>
                    <a:pt x="57150" y="168427"/>
                  </a:lnTo>
                  <a:lnTo>
                    <a:pt x="61925" y="167271"/>
                  </a:lnTo>
                  <a:close/>
                </a:path>
                <a:path w="546734" h="378460">
                  <a:moveTo>
                    <a:pt x="69938" y="178371"/>
                  </a:moveTo>
                  <a:lnTo>
                    <a:pt x="64236" y="177215"/>
                  </a:lnTo>
                  <a:lnTo>
                    <a:pt x="63080" y="182372"/>
                  </a:lnTo>
                  <a:lnTo>
                    <a:pt x="68859" y="183527"/>
                  </a:lnTo>
                  <a:lnTo>
                    <a:pt x="69938" y="178371"/>
                  </a:lnTo>
                  <a:close/>
                </a:path>
                <a:path w="546734" h="378460">
                  <a:moveTo>
                    <a:pt x="75717" y="156324"/>
                  </a:moveTo>
                  <a:lnTo>
                    <a:pt x="69938" y="155244"/>
                  </a:lnTo>
                  <a:lnTo>
                    <a:pt x="68859" y="160401"/>
                  </a:lnTo>
                  <a:lnTo>
                    <a:pt x="74028" y="162102"/>
                  </a:lnTo>
                  <a:lnTo>
                    <a:pt x="75717" y="156324"/>
                  </a:lnTo>
                  <a:close/>
                </a:path>
                <a:path w="546734" h="378460">
                  <a:moveTo>
                    <a:pt x="80873" y="134353"/>
                  </a:moveTo>
                  <a:lnTo>
                    <a:pt x="75717" y="133197"/>
                  </a:lnTo>
                  <a:lnTo>
                    <a:pt x="74028" y="138353"/>
                  </a:lnTo>
                  <a:lnTo>
                    <a:pt x="79717" y="140055"/>
                  </a:lnTo>
                  <a:lnTo>
                    <a:pt x="80873" y="134353"/>
                  </a:lnTo>
                  <a:close/>
                </a:path>
                <a:path w="546734" h="378460">
                  <a:moveTo>
                    <a:pt x="86804" y="112928"/>
                  </a:moveTo>
                  <a:lnTo>
                    <a:pt x="81419" y="111226"/>
                  </a:lnTo>
                  <a:lnTo>
                    <a:pt x="80264" y="116928"/>
                  </a:lnTo>
                  <a:lnTo>
                    <a:pt x="84886" y="118084"/>
                  </a:lnTo>
                  <a:lnTo>
                    <a:pt x="86804" y="112928"/>
                  </a:lnTo>
                  <a:close/>
                </a:path>
                <a:path w="546734" h="378460">
                  <a:moveTo>
                    <a:pt x="92506" y="90881"/>
                  </a:moveTo>
                  <a:lnTo>
                    <a:pt x="87350" y="89179"/>
                  </a:lnTo>
                  <a:lnTo>
                    <a:pt x="85420" y="94957"/>
                  </a:lnTo>
                  <a:lnTo>
                    <a:pt x="91351" y="96037"/>
                  </a:lnTo>
                  <a:lnTo>
                    <a:pt x="92506" y="90881"/>
                  </a:lnTo>
                  <a:close/>
                </a:path>
                <a:path w="546734" h="378460">
                  <a:moveTo>
                    <a:pt x="98285" y="68910"/>
                  </a:moveTo>
                  <a:lnTo>
                    <a:pt x="92506" y="67754"/>
                  </a:lnTo>
                  <a:lnTo>
                    <a:pt x="91351" y="72910"/>
                  </a:lnTo>
                  <a:lnTo>
                    <a:pt x="96520" y="74066"/>
                  </a:lnTo>
                  <a:lnTo>
                    <a:pt x="98285" y="68910"/>
                  </a:lnTo>
                  <a:close/>
                </a:path>
                <a:path w="546734" h="378460">
                  <a:moveTo>
                    <a:pt x="103454" y="46863"/>
                  </a:moveTo>
                  <a:lnTo>
                    <a:pt x="98285" y="45783"/>
                  </a:lnTo>
                  <a:lnTo>
                    <a:pt x="96520" y="50952"/>
                  </a:lnTo>
                  <a:lnTo>
                    <a:pt x="102298" y="52641"/>
                  </a:lnTo>
                  <a:lnTo>
                    <a:pt x="103454" y="46863"/>
                  </a:lnTo>
                  <a:close/>
                </a:path>
                <a:path w="546734" h="378460">
                  <a:moveTo>
                    <a:pt x="109766" y="54952"/>
                  </a:moveTo>
                  <a:lnTo>
                    <a:pt x="107988" y="49796"/>
                  </a:lnTo>
                  <a:lnTo>
                    <a:pt x="102831" y="50952"/>
                  </a:lnTo>
                  <a:lnTo>
                    <a:pt x="103987" y="56654"/>
                  </a:lnTo>
                  <a:lnTo>
                    <a:pt x="109766" y="54952"/>
                  </a:lnTo>
                  <a:close/>
                </a:path>
                <a:path w="546734" h="378460">
                  <a:moveTo>
                    <a:pt x="116243" y="76923"/>
                  </a:moveTo>
                  <a:lnTo>
                    <a:pt x="114541" y="71755"/>
                  </a:lnTo>
                  <a:lnTo>
                    <a:pt x="109143" y="72910"/>
                  </a:lnTo>
                  <a:lnTo>
                    <a:pt x="110921" y="78079"/>
                  </a:lnTo>
                  <a:lnTo>
                    <a:pt x="116243" y="76923"/>
                  </a:lnTo>
                  <a:close/>
                </a:path>
                <a:path w="546734" h="378460">
                  <a:moveTo>
                    <a:pt x="122555" y="98971"/>
                  </a:moveTo>
                  <a:lnTo>
                    <a:pt x="120853" y="93192"/>
                  </a:lnTo>
                  <a:lnTo>
                    <a:pt x="116243" y="94957"/>
                  </a:lnTo>
                  <a:lnTo>
                    <a:pt x="117386" y="100126"/>
                  </a:lnTo>
                  <a:lnTo>
                    <a:pt x="122555" y="98971"/>
                  </a:lnTo>
                  <a:close/>
                </a:path>
                <a:path w="546734" h="378460">
                  <a:moveTo>
                    <a:pt x="128866" y="106057"/>
                  </a:moveTo>
                  <a:lnTo>
                    <a:pt x="124244" y="104292"/>
                  </a:lnTo>
                  <a:lnTo>
                    <a:pt x="122008" y="110070"/>
                  </a:lnTo>
                  <a:lnTo>
                    <a:pt x="127711" y="111226"/>
                  </a:lnTo>
                  <a:lnTo>
                    <a:pt x="128866" y="106057"/>
                  </a:lnTo>
                  <a:close/>
                </a:path>
                <a:path w="546734" h="378460">
                  <a:moveTo>
                    <a:pt x="136499" y="84010"/>
                  </a:moveTo>
                  <a:lnTo>
                    <a:pt x="131178" y="82854"/>
                  </a:lnTo>
                  <a:lnTo>
                    <a:pt x="128866" y="88023"/>
                  </a:lnTo>
                  <a:lnTo>
                    <a:pt x="134569" y="89179"/>
                  </a:lnTo>
                  <a:lnTo>
                    <a:pt x="136499" y="84010"/>
                  </a:lnTo>
                  <a:close/>
                </a:path>
                <a:path w="546734" h="378460">
                  <a:moveTo>
                    <a:pt x="143433" y="62052"/>
                  </a:moveTo>
                  <a:lnTo>
                    <a:pt x="138264" y="60896"/>
                  </a:lnTo>
                  <a:lnTo>
                    <a:pt x="136499" y="66052"/>
                  </a:lnTo>
                  <a:lnTo>
                    <a:pt x="141122" y="67754"/>
                  </a:lnTo>
                  <a:lnTo>
                    <a:pt x="143433" y="62052"/>
                  </a:lnTo>
                  <a:close/>
                </a:path>
                <a:path w="546734" h="378460">
                  <a:moveTo>
                    <a:pt x="150279" y="40005"/>
                  </a:moveTo>
                  <a:lnTo>
                    <a:pt x="145669" y="38849"/>
                  </a:lnTo>
                  <a:lnTo>
                    <a:pt x="143433" y="44005"/>
                  </a:lnTo>
                  <a:lnTo>
                    <a:pt x="149123" y="45783"/>
                  </a:lnTo>
                  <a:lnTo>
                    <a:pt x="150279" y="40005"/>
                  </a:lnTo>
                  <a:close/>
                </a:path>
                <a:path w="546734" h="378460">
                  <a:moveTo>
                    <a:pt x="157759" y="18034"/>
                  </a:moveTo>
                  <a:lnTo>
                    <a:pt x="152590" y="16878"/>
                  </a:lnTo>
                  <a:lnTo>
                    <a:pt x="150279" y="22580"/>
                  </a:lnTo>
                  <a:lnTo>
                    <a:pt x="155448" y="23736"/>
                  </a:lnTo>
                  <a:lnTo>
                    <a:pt x="157759" y="18034"/>
                  </a:lnTo>
                  <a:close/>
                </a:path>
                <a:path w="546734" h="378460">
                  <a:moveTo>
                    <a:pt x="165379" y="5156"/>
                  </a:moveTo>
                  <a:lnTo>
                    <a:pt x="162534" y="0"/>
                  </a:lnTo>
                  <a:lnTo>
                    <a:pt x="157759" y="2311"/>
                  </a:lnTo>
                  <a:lnTo>
                    <a:pt x="160604" y="8089"/>
                  </a:lnTo>
                  <a:lnTo>
                    <a:pt x="165379" y="5156"/>
                  </a:lnTo>
                  <a:close/>
                </a:path>
                <a:path w="546734" h="378460">
                  <a:moveTo>
                    <a:pt x="175704" y="27203"/>
                  </a:moveTo>
                  <a:lnTo>
                    <a:pt x="174015" y="22047"/>
                  </a:lnTo>
                  <a:lnTo>
                    <a:pt x="168236" y="24358"/>
                  </a:lnTo>
                  <a:lnTo>
                    <a:pt x="171157" y="30060"/>
                  </a:lnTo>
                  <a:lnTo>
                    <a:pt x="175704" y="27203"/>
                  </a:lnTo>
                  <a:close/>
                </a:path>
                <a:path w="546734" h="378460">
                  <a:moveTo>
                    <a:pt x="186791" y="49174"/>
                  </a:moveTo>
                  <a:lnTo>
                    <a:pt x="183718" y="43472"/>
                  </a:lnTo>
                  <a:lnTo>
                    <a:pt x="179171" y="46316"/>
                  </a:lnTo>
                  <a:lnTo>
                    <a:pt x="182016" y="51485"/>
                  </a:lnTo>
                  <a:lnTo>
                    <a:pt x="186791" y="49174"/>
                  </a:lnTo>
                  <a:close/>
                </a:path>
                <a:path w="546734" h="378460">
                  <a:moveTo>
                    <a:pt x="197116" y="70599"/>
                  </a:moveTo>
                  <a:lnTo>
                    <a:pt x="194271" y="65443"/>
                  </a:lnTo>
                  <a:lnTo>
                    <a:pt x="189649" y="68364"/>
                  </a:lnTo>
                  <a:lnTo>
                    <a:pt x="191960" y="73533"/>
                  </a:lnTo>
                  <a:lnTo>
                    <a:pt x="197116" y="70599"/>
                  </a:lnTo>
                  <a:close/>
                </a:path>
                <a:path w="546734" h="378460">
                  <a:moveTo>
                    <a:pt x="203441" y="56654"/>
                  </a:moveTo>
                  <a:lnTo>
                    <a:pt x="197739" y="54952"/>
                  </a:lnTo>
                  <a:lnTo>
                    <a:pt x="196583" y="60896"/>
                  </a:lnTo>
                  <a:lnTo>
                    <a:pt x="201739" y="62052"/>
                  </a:lnTo>
                  <a:lnTo>
                    <a:pt x="203441" y="56654"/>
                  </a:lnTo>
                  <a:close/>
                </a:path>
                <a:path w="546734" h="378460">
                  <a:moveTo>
                    <a:pt x="208597" y="34683"/>
                  </a:moveTo>
                  <a:lnTo>
                    <a:pt x="203441" y="32905"/>
                  </a:lnTo>
                  <a:lnTo>
                    <a:pt x="201739" y="38849"/>
                  </a:lnTo>
                  <a:lnTo>
                    <a:pt x="207441" y="40005"/>
                  </a:lnTo>
                  <a:lnTo>
                    <a:pt x="208597" y="34683"/>
                  </a:lnTo>
                  <a:close/>
                </a:path>
                <a:path w="546734" h="378460">
                  <a:moveTo>
                    <a:pt x="215684" y="46863"/>
                  </a:moveTo>
                  <a:lnTo>
                    <a:pt x="213372" y="41694"/>
                  </a:lnTo>
                  <a:lnTo>
                    <a:pt x="208597" y="42849"/>
                  </a:lnTo>
                  <a:lnTo>
                    <a:pt x="209753" y="48018"/>
                  </a:lnTo>
                  <a:lnTo>
                    <a:pt x="215684" y="46863"/>
                  </a:lnTo>
                  <a:close/>
                </a:path>
                <a:path w="546734" h="378460">
                  <a:moveTo>
                    <a:pt x="222542" y="68910"/>
                  </a:moveTo>
                  <a:lnTo>
                    <a:pt x="220840" y="63131"/>
                  </a:lnTo>
                  <a:lnTo>
                    <a:pt x="215684" y="64897"/>
                  </a:lnTo>
                  <a:lnTo>
                    <a:pt x="217995" y="70065"/>
                  </a:lnTo>
                  <a:lnTo>
                    <a:pt x="222542" y="68910"/>
                  </a:lnTo>
                  <a:close/>
                </a:path>
                <a:path w="546734" h="378460">
                  <a:moveTo>
                    <a:pt x="230009" y="90881"/>
                  </a:moveTo>
                  <a:lnTo>
                    <a:pt x="227698" y="85178"/>
                  </a:lnTo>
                  <a:lnTo>
                    <a:pt x="223151" y="86868"/>
                  </a:lnTo>
                  <a:lnTo>
                    <a:pt x="224307" y="92036"/>
                  </a:lnTo>
                  <a:lnTo>
                    <a:pt x="230009" y="90881"/>
                  </a:lnTo>
                  <a:close/>
                </a:path>
                <a:path w="546734" h="378460">
                  <a:moveTo>
                    <a:pt x="237718" y="112928"/>
                  </a:moveTo>
                  <a:lnTo>
                    <a:pt x="235178" y="107137"/>
                  </a:lnTo>
                  <a:lnTo>
                    <a:pt x="230009" y="108292"/>
                  </a:lnTo>
                  <a:lnTo>
                    <a:pt x="231787" y="114084"/>
                  </a:lnTo>
                  <a:lnTo>
                    <a:pt x="237718" y="112928"/>
                  </a:lnTo>
                  <a:close/>
                </a:path>
                <a:path w="546734" h="378460">
                  <a:moveTo>
                    <a:pt x="244576" y="134353"/>
                  </a:moveTo>
                  <a:lnTo>
                    <a:pt x="242265" y="129184"/>
                  </a:lnTo>
                  <a:lnTo>
                    <a:pt x="237718" y="130340"/>
                  </a:lnTo>
                  <a:lnTo>
                    <a:pt x="239407" y="136042"/>
                  </a:lnTo>
                  <a:lnTo>
                    <a:pt x="244576" y="134353"/>
                  </a:lnTo>
                  <a:close/>
                </a:path>
                <a:path w="546734" h="378460">
                  <a:moveTo>
                    <a:pt x="252044" y="156324"/>
                  </a:moveTo>
                  <a:lnTo>
                    <a:pt x="249732" y="151155"/>
                  </a:lnTo>
                  <a:lnTo>
                    <a:pt x="244576" y="152311"/>
                  </a:lnTo>
                  <a:lnTo>
                    <a:pt x="246265" y="157480"/>
                  </a:lnTo>
                  <a:lnTo>
                    <a:pt x="252044" y="156324"/>
                  </a:lnTo>
                  <a:close/>
                </a:path>
                <a:path w="546734" h="378460">
                  <a:moveTo>
                    <a:pt x="258902" y="163258"/>
                  </a:moveTo>
                  <a:lnTo>
                    <a:pt x="253199" y="162102"/>
                  </a:lnTo>
                  <a:lnTo>
                    <a:pt x="252044" y="167271"/>
                  </a:lnTo>
                  <a:lnTo>
                    <a:pt x="257200" y="168427"/>
                  </a:lnTo>
                  <a:lnTo>
                    <a:pt x="258902" y="163258"/>
                  </a:lnTo>
                  <a:close/>
                </a:path>
                <a:path w="546734" h="378460">
                  <a:moveTo>
                    <a:pt x="264833" y="141211"/>
                  </a:moveTo>
                  <a:lnTo>
                    <a:pt x="260057" y="140055"/>
                  </a:lnTo>
                  <a:lnTo>
                    <a:pt x="257746" y="145224"/>
                  </a:lnTo>
                  <a:lnTo>
                    <a:pt x="263677" y="147142"/>
                  </a:lnTo>
                  <a:lnTo>
                    <a:pt x="264833" y="141211"/>
                  </a:lnTo>
                  <a:close/>
                </a:path>
                <a:path w="546734" h="378460">
                  <a:moveTo>
                    <a:pt x="271691" y="120942"/>
                  </a:moveTo>
                  <a:lnTo>
                    <a:pt x="271145" y="119240"/>
                  </a:lnTo>
                  <a:lnTo>
                    <a:pt x="268833" y="120091"/>
                  </a:lnTo>
                  <a:lnTo>
                    <a:pt x="266522" y="119240"/>
                  </a:lnTo>
                  <a:lnTo>
                    <a:pt x="264833" y="123253"/>
                  </a:lnTo>
                  <a:lnTo>
                    <a:pt x="270535" y="125183"/>
                  </a:lnTo>
                  <a:lnTo>
                    <a:pt x="271119" y="121069"/>
                  </a:lnTo>
                  <a:lnTo>
                    <a:pt x="271691" y="120942"/>
                  </a:lnTo>
                  <a:close/>
                </a:path>
                <a:path w="546734" h="378460">
                  <a:moveTo>
                    <a:pt x="278625" y="142367"/>
                  </a:moveTo>
                  <a:lnTo>
                    <a:pt x="276847" y="137198"/>
                  </a:lnTo>
                  <a:lnTo>
                    <a:pt x="271691" y="138353"/>
                  </a:lnTo>
                  <a:lnTo>
                    <a:pt x="273456" y="144145"/>
                  </a:lnTo>
                  <a:lnTo>
                    <a:pt x="278625" y="142367"/>
                  </a:lnTo>
                  <a:close/>
                </a:path>
                <a:path w="546734" h="378460">
                  <a:moveTo>
                    <a:pt x="284937" y="164414"/>
                  </a:moveTo>
                  <a:lnTo>
                    <a:pt x="283159" y="159245"/>
                  </a:lnTo>
                  <a:lnTo>
                    <a:pt x="278003" y="160401"/>
                  </a:lnTo>
                  <a:lnTo>
                    <a:pt x="280314" y="166116"/>
                  </a:lnTo>
                  <a:lnTo>
                    <a:pt x="284937" y="164414"/>
                  </a:lnTo>
                  <a:close/>
                </a:path>
                <a:path w="546734" h="378460">
                  <a:moveTo>
                    <a:pt x="292023" y="186385"/>
                  </a:moveTo>
                  <a:lnTo>
                    <a:pt x="290245" y="181216"/>
                  </a:lnTo>
                  <a:lnTo>
                    <a:pt x="284937" y="182372"/>
                  </a:lnTo>
                  <a:lnTo>
                    <a:pt x="286245" y="187540"/>
                  </a:lnTo>
                  <a:lnTo>
                    <a:pt x="292023" y="186385"/>
                  </a:lnTo>
                  <a:close/>
                </a:path>
                <a:path w="546734" h="378460">
                  <a:moveTo>
                    <a:pt x="298881" y="208432"/>
                  </a:moveTo>
                  <a:lnTo>
                    <a:pt x="296570" y="202641"/>
                  </a:lnTo>
                  <a:lnTo>
                    <a:pt x="292023" y="204419"/>
                  </a:lnTo>
                  <a:lnTo>
                    <a:pt x="293103" y="209588"/>
                  </a:lnTo>
                  <a:lnTo>
                    <a:pt x="298881" y="208432"/>
                  </a:lnTo>
                  <a:close/>
                </a:path>
                <a:path w="546734" h="378460">
                  <a:moveTo>
                    <a:pt x="305739" y="230390"/>
                  </a:moveTo>
                  <a:lnTo>
                    <a:pt x="303428" y="224688"/>
                  </a:lnTo>
                  <a:lnTo>
                    <a:pt x="297726" y="226390"/>
                  </a:lnTo>
                  <a:lnTo>
                    <a:pt x="300037" y="231559"/>
                  </a:lnTo>
                  <a:lnTo>
                    <a:pt x="305739" y="230390"/>
                  </a:lnTo>
                  <a:close/>
                </a:path>
                <a:path w="546734" h="378460">
                  <a:moveTo>
                    <a:pt x="311670" y="252437"/>
                  </a:moveTo>
                  <a:lnTo>
                    <a:pt x="310362" y="246659"/>
                  </a:lnTo>
                  <a:lnTo>
                    <a:pt x="304584" y="247815"/>
                  </a:lnTo>
                  <a:lnTo>
                    <a:pt x="306895" y="253593"/>
                  </a:lnTo>
                  <a:lnTo>
                    <a:pt x="311670" y="252437"/>
                  </a:lnTo>
                  <a:close/>
                </a:path>
                <a:path w="546734" h="378460">
                  <a:moveTo>
                    <a:pt x="317449" y="245503"/>
                  </a:moveTo>
                  <a:lnTo>
                    <a:pt x="311670" y="243814"/>
                  </a:lnTo>
                  <a:lnTo>
                    <a:pt x="311124" y="249516"/>
                  </a:lnTo>
                  <a:lnTo>
                    <a:pt x="315671" y="250672"/>
                  </a:lnTo>
                  <a:lnTo>
                    <a:pt x="317449" y="245503"/>
                  </a:lnTo>
                  <a:close/>
                </a:path>
                <a:path w="546734" h="378460">
                  <a:moveTo>
                    <a:pt x="321983" y="223532"/>
                  </a:moveTo>
                  <a:lnTo>
                    <a:pt x="316293" y="222377"/>
                  </a:lnTo>
                  <a:lnTo>
                    <a:pt x="315671" y="227545"/>
                  </a:lnTo>
                  <a:lnTo>
                    <a:pt x="320827" y="228701"/>
                  </a:lnTo>
                  <a:lnTo>
                    <a:pt x="321983" y="223532"/>
                  </a:lnTo>
                  <a:close/>
                </a:path>
                <a:path w="546734" h="378460">
                  <a:moveTo>
                    <a:pt x="328917" y="230390"/>
                  </a:moveTo>
                  <a:lnTo>
                    <a:pt x="326605" y="224688"/>
                  </a:lnTo>
                  <a:lnTo>
                    <a:pt x="321983" y="226390"/>
                  </a:lnTo>
                  <a:lnTo>
                    <a:pt x="324294" y="231559"/>
                  </a:lnTo>
                  <a:lnTo>
                    <a:pt x="328917" y="230390"/>
                  </a:lnTo>
                  <a:close/>
                </a:path>
                <a:path w="546734" h="378460">
                  <a:moveTo>
                    <a:pt x="337083" y="252437"/>
                  </a:moveTo>
                  <a:lnTo>
                    <a:pt x="335241" y="246659"/>
                  </a:lnTo>
                  <a:lnTo>
                    <a:pt x="329463" y="247815"/>
                  </a:lnTo>
                  <a:lnTo>
                    <a:pt x="331152" y="253593"/>
                  </a:lnTo>
                  <a:lnTo>
                    <a:pt x="337083" y="252437"/>
                  </a:lnTo>
                  <a:close/>
                </a:path>
                <a:path w="546734" h="378460">
                  <a:moveTo>
                    <a:pt x="344563" y="273875"/>
                  </a:moveTo>
                  <a:lnTo>
                    <a:pt x="342861" y="268706"/>
                  </a:lnTo>
                  <a:lnTo>
                    <a:pt x="337705" y="269862"/>
                  </a:lnTo>
                  <a:lnTo>
                    <a:pt x="340017" y="275564"/>
                  </a:lnTo>
                  <a:lnTo>
                    <a:pt x="344563" y="273875"/>
                  </a:lnTo>
                  <a:close/>
                </a:path>
                <a:path w="546734" h="378460">
                  <a:moveTo>
                    <a:pt x="352564" y="295846"/>
                  </a:moveTo>
                  <a:lnTo>
                    <a:pt x="350875" y="290677"/>
                  </a:lnTo>
                  <a:lnTo>
                    <a:pt x="345173" y="291833"/>
                  </a:lnTo>
                  <a:lnTo>
                    <a:pt x="347408" y="297535"/>
                  </a:lnTo>
                  <a:lnTo>
                    <a:pt x="352564" y="295846"/>
                  </a:lnTo>
                  <a:close/>
                </a:path>
                <a:path w="546734" h="378460">
                  <a:moveTo>
                    <a:pt x="360045" y="317881"/>
                  </a:moveTo>
                  <a:lnTo>
                    <a:pt x="358889" y="312724"/>
                  </a:lnTo>
                  <a:lnTo>
                    <a:pt x="353720" y="313804"/>
                  </a:lnTo>
                  <a:lnTo>
                    <a:pt x="355498" y="319036"/>
                  </a:lnTo>
                  <a:lnTo>
                    <a:pt x="360045" y="317881"/>
                  </a:lnTo>
                  <a:close/>
                </a:path>
                <a:path w="546734" h="378460">
                  <a:moveTo>
                    <a:pt x="368820" y="339864"/>
                  </a:moveTo>
                  <a:lnTo>
                    <a:pt x="366585" y="334124"/>
                  </a:lnTo>
                  <a:lnTo>
                    <a:pt x="361962" y="335851"/>
                  </a:lnTo>
                  <a:lnTo>
                    <a:pt x="363118" y="341007"/>
                  </a:lnTo>
                  <a:lnTo>
                    <a:pt x="368820" y="339864"/>
                  </a:lnTo>
                  <a:close/>
                </a:path>
                <a:path w="546734" h="378460">
                  <a:moveTo>
                    <a:pt x="385457" y="336410"/>
                  </a:moveTo>
                  <a:lnTo>
                    <a:pt x="381457" y="331838"/>
                  </a:lnTo>
                  <a:lnTo>
                    <a:pt x="376301" y="336410"/>
                  </a:lnTo>
                  <a:lnTo>
                    <a:pt x="380301" y="340436"/>
                  </a:lnTo>
                  <a:lnTo>
                    <a:pt x="385457" y="336410"/>
                  </a:lnTo>
                  <a:close/>
                </a:path>
                <a:path w="546734" h="378460">
                  <a:moveTo>
                    <a:pt x="395478" y="354977"/>
                  </a:moveTo>
                  <a:lnTo>
                    <a:pt x="393700" y="349237"/>
                  </a:lnTo>
                  <a:lnTo>
                    <a:pt x="388010" y="350964"/>
                  </a:lnTo>
                  <a:lnTo>
                    <a:pt x="390855" y="356120"/>
                  </a:lnTo>
                  <a:lnTo>
                    <a:pt x="395478" y="354977"/>
                  </a:lnTo>
                  <a:close/>
                </a:path>
                <a:path w="546734" h="378460">
                  <a:moveTo>
                    <a:pt x="404025" y="376986"/>
                  </a:moveTo>
                  <a:lnTo>
                    <a:pt x="402336" y="371246"/>
                  </a:lnTo>
                  <a:lnTo>
                    <a:pt x="396557" y="372389"/>
                  </a:lnTo>
                  <a:lnTo>
                    <a:pt x="398868" y="378129"/>
                  </a:lnTo>
                  <a:lnTo>
                    <a:pt x="404025" y="376986"/>
                  </a:lnTo>
                  <a:close/>
                </a:path>
                <a:path w="546734" h="378460">
                  <a:moveTo>
                    <a:pt x="415734" y="371817"/>
                  </a:moveTo>
                  <a:lnTo>
                    <a:pt x="410349" y="368757"/>
                  </a:lnTo>
                  <a:lnTo>
                    <a:pt x="408038" y="374688"/>
                  </a:lnTo>
                  <a:lnTo>
                    <a:pt x="412813" y="377558"/>
                  </a:lnTo>
                  <a:lnTo>
                    <a:pt x="415734" y="371817"/>
                  </a:lnTo>
                  <a:close/>
                </a:path>
                <a:path w="546734" h="378460">
                  <a:moveTo>
                    <a:pt x="428371" y="349808"/>
                  </a:moveTo>
                  <a:lnTo>
                    <a:pt x="423748" y="347522"/>
                  </a:lnTo>
                  <a:lnTo>
                    <a:pt x="420281" y="352679"/>
                  </a:lnTo>
                  <a:lnTo>
                    <a:pt x="424903" y="355561"/>
                  </a:lnTo>
                  <a:lnTo>
                    <a:pt x="428371" y="349808"/>
                  </a:lnTo>
                  <a:close/>
                </a:path>
                <a:path w="546734" h="378460">
                  <a:moveTo>
                    <a:pt x="441159" y="328371"/>
                  </a:moveTo>
                  <a:lnTo>
                    <a:pt x="435991" y="325513"/>
                  </a:lnTo>
                  <a:lnTo>
                    <a:pt x="432917" y="330682"/>
                  </a:lnTo>
                  <a:lnTo>
                    <a:pt x="438302" y="333552"/>
                  </a:lnTo>
                  <a:lnTo>
                    <a:pt x="441159" y="328371"/>
                  </a:lnTo>
                  <a:close/>
                </a:path>
                <a:path w="546734" h="378460">
                  <a:moveTo>
                    <a:pt x="458330" y="335851"/>
                  </a:moveTo>
                  <a:lnTo>
                    <a:pt x="453796" y="330060"/>
                  </a:lnTo>
                  <a:lnTo>
                    <a:pt x="449783" y="334124"/>
                  </a:lnTo>
                  <a:lnTo>
                    <a:pt x="454329" y="339864"/>
                  </a:lnTo>
                  <a:lnTo>
                    <a:pt x="458330" y="335851"/>
                  </a:lnTo>
                  <a:close/>
                </a:path>
                <a:path w="546734" h="378460">
                  <a:moveTo>
                    <a:pt x="476897" y="341579"/>
                  </a:moveTo>
                  <a:lnTo>
                    <a:pt x="472897" y="338709"/>
                  </a:lnTo>
                  <a:lnTo>
                    <a:pt x="468884" y="344462"/>
                  </a:lnTo>
                  <a:lnTo>
                    <a:pt x="472897" y="347522"/>
                  </a:lnTo>
                  <a:lnTo>
                    <a:pt x="476897" y="341579"/>
                  </a:lnTo>
                  <a:close/>
                </a:path>
                <a:path w="546734" h="378460">
                  <a:moveTo>
                    <a:pt x="493776" y="319582"/>
                  </a:moveTo>
                  <a:lnTo>
                    <a:pt x="489686" y="317271"/>
                  </a:lnTo>
                  <a:lnTo>
                    <a:pt x="485686" y="322427"/>
                  </a:lnTo>
                  <a:lnTo>
                    <a:pt x="489686" y="325513"/>
                  </a:lnTo>
                  <a:lnTo>
                    <a:pt x="493776" y="319582"/>
                  </a:lnTo>
                  <a:close/>
                </a:path>
                <a:path w="546734" h="378460">
                  <a:moveTo>
                    <a:pt x="504634" y="332397"/>
                  </a:moveTo>
                  <a:lnTo>
                    <a:pt x="501777" y="326669"/>
                  </a:lnTo>
                  <a:lnTo>
                    <a:pt x="497154" y="329526"/>
                  </a:lnTo>
                  <a:lnTo>
                    <a:pt x="499465" y="334695"/>
                  </a:lnTo>
                  <a:lnTo>
                    <a:pt x="504634" y="332397"/>
                  </a:lnTo>
                  <a:close/>
                </a:path>
                <a:path w="546734" h="378460">
                  <a:moveTo>
                    <a:pt x="513410" y="353834"/>
                  </a:moveTo>
                  <a:lnTo>
                    <a:pt x="511721" y="348665"/>
                  </a:lnTo>
                  <a:lnTo>
                    <a:pt x="506323" y="351536"/>
                  </a:lnTo>
                  <a:lnTo>
                    <a:pt x="508635" y="356704"/>
                  </a:lnTo>
                  <a:lnTo>
                    <a:pt x="513410" y="353834"/>
                  </a:lnTo>
                  <a:close/>
                </a:path>
                <a:path w="546734" h="378460">
                  <a:moveTo>
                    <a:pt x="523201" y="375259"/>
                  </a:moveTo>
                  <a:lnTo>
                    <a:pt x="521982" y="375031"/>
                  </a:lnTo>
                  <a:lnTo>
                    <a:pt x="522579" y="374688"/>
                  </a:lnTo>
                  <a:lnTo>
                    <a:pt x="520890" y="370674"/>
                  </a:lnTo>
                  <a:lnTo>
                    <a:pt x="515721" y="373545"/>
                  </a:lnTo>
                  <a:lnTo>
                    <a:pt x="517423" y="377558"/>
                  </a:lnTo>
                  <a:lnTo>
                    <a:pt x="520001" y="376123"/>
                  </a:lnTo>
                  <a:lnTo>
                    <a:pt x="522579" y="376986"/>
                  </a:lnTo>
                  <a:lnTo>
                    <a:pt x="523201" y="375259"/>
                  </a:lnTo>
                  <a:close/>
                </a:path>
                <a:path w="546734" h="378460">
                  <a:moveTo>
                    <a:pt x="530669" y="353263"/>
                  </a:moveTo>
                  <a:lnTo>
                    <a:pt x="526046" y="352107"/>
                  </a:lnTo>
                  <a:lnTo>
                    <a:pt x="523735" y="357276"/>
                  </a:lnTo>
                  <a:lnTo>
                    <a:pt x="528891" y="358990"/>
                  </a:lnTo>
                  <a:lnTo>
                    <a:pt x="530669" y="353263"/>
                  </a:lnTo>
                  <a:close/>
                </a:path>
                <a:path w="546734" h="378460">
                  <a:moveTo>
                    <a:pt x="538289" y="331838"/>
                  </a:moveTo>
                  <a:lnTo>
                    <a:pt x="533514" y="330060"/>
                  </a:lnTo>
                  <a:lnTo>
                    <a:pt x="531202" y="335851"/>
                  </a:lnTo>
                  <a:lnTo>
                    <a:pt x="537133" y="336994"/>
                  </a:lnTo>
                  <a:lnTo>
                    <a:pt x="538289" y="331838"/>
                  </a:lnTo>
                  <a:close/>
                </a:path>
                <a:path w="546734" h="378460">
                  <a:moveTo>
                    <a:pt x="546303" y="309791"/>
                  </a:moveTo>
                  <a:lnTo>
                    <a:pt x="541147" y="308102"/>
                  </a:lnTo>
                  <a:lnTo>
                    <a:pt x="538835" y="313804"/>
                  </a:lnTo>
                  <a:lnTo>
                    <a:pt x="544614" y="314960"/>
                  </a:lnTo>
                  <a:lnTo>
                    <a:pt x="546303" y="309791"/>
                  </a:lnTo>
                  <a:close/>
                </a:path>
              </a:pathLst>
            </a:custGeom>
            <a:solidFill>
              <a:srgbClr val="0404F8"/>
            </a:solidFill>
          </p:spPr>
          <p:txBody>
            <a:bodyPr wrap="square" lIns="0" tIns="0" rIns="0" bIns="0" rtlCol="0"/>
            <a:lstStyle/>
            <a:p>
              <a:endParaRPr/>
            </a:p>
          </p:txBody>
        </p:sp>
        <p:sp>
          <p:nvSpPr>
            <p:cNvPr id="191" name="object 191"/>
            <p:cNvSpPr/>
            <p:nvPr/>
          </p:nvSpPr>
          <p:spPr>
            <a:xfrm>
              <a:off x="9067419" y="4941176"/>
              <a:ext cx="513715" cy="226695"/>
            </a:xfrm>
            <a:custGeom>
              <a:avLst/>
              <a:gdLst/>
              <a:ahLst/>
              <a:cxnLst/>
              <a:rect l="l" t="t" r="r" b="b"/>
              <a:pathLst>
                <a:path w="513715" h="226695">
                  <a:moveTo>
                    <a:pt x="7467" y="108305"/>
                  </a:moveTo>
                  <a:lnTo>
                    <a:pt x="2311" y="106616"/>
                  </a:lnTo>
                  <a:lnTo>
                    <a:pt x="0" y="112318"/>
                  </a:lnTo>
                  <a:lnTo>
                    <a:pt x="5778" y="113474"/>
                  </a:lnTo>
                  <a:lnTo>
                    <a:pt x="7467" y="108305"/>
                  </a:lnTo>
                  <a:close/>
                </a:path>
                <a:path w="513715" h="226695">
                  <a:moveTo>
                    <a:pt x="14947" y="86334"/>
                  </a:moveTo>
                  <a:lnTo>
                    <a:pt x="9779" y="85178"/>
                  </a:lnTo>
                  <a:lnTo>
                    <a:pt x="7467" y="90347"/>
                  </a:lnTo>
                  <a:lnTo>
                    <a:pt x="13246" y="91503"/>
                  </a:lnTo>
                  <a:lnTo>
                    <a:pt x="14947" y="86334"/>
                  </a:lnTo>
                  <a:close/>
                </a:path>
                <a:path w="513715" h="226695">
                  <a:moveTo>
                    <a:pt x="22034" y="64287"/>
                  </a:moveTo>
                  <a:lnTo>
                    <a:pt x="17259" y="63131"/>
                  </a:lnTo>
                  <a:lnTo>
                    <a:pt x="14947" y="68300"/>
                  </a:lnTo>
                  <a:lnTo>
                    <a:pt x="20878" y="70078"/>
                  </a:lnTo>
                  <a:lnTo>
                    <a:pt x="22034" y="64287"/>
                  </a:lnTo>
                  <a:close/>
                </a:path>
                <a:path w="513715" h="226695">
                  <a:moveTo>
                    <a:pt x="28892" y="80556"/>
                  </a:moveTo>
                  <a:lnTo>
                    <a:pt x="27736" y="75234"/>
                  </a:lnTo>
                  <a:lnTo>
                    <a:pt x="22034" y="76542"/>
                  </a:lnTo>
                  <a:lnTo>
                    <a:pt x="24345" y="82334"/>
                  </a:lnTo>
                  <a:lnTo>
                    <a:pt x="28892" y="80556"/>
                  </a:lnTo>
                  <a:close/>
                </a:path>
                <a:path w="513715" h="226695">
                  <a:moveTo>
                    <a:pt x="35826" y="102603"/>
                  </a:moveTo>
                  <a:lnTo>
                    <a:pt x="34671" y="97205"/>
                  </a:lnTo>
                  <a:lnTo>
                    <a:pt x="28892" y="98590"/>
                  </a:lnTo>
                  <a:lnTo>
                    <a:pt x="31203" y="104292"/>
                  </a:lnTo>
                  <a:lnTo>
                    <a:pt x="35826" y="102603"/>
                  </a:lnTo>
                  <a:close/>
                </a:path>
                <a:path w="513715" h="226695">
                  <a:moveTo>
                    <a:pt x="42672" y="124574"/>
                  </a:moveTo>
                  <a:lnTo>
                    <a:pt x="40982" y="119253"/>
                  </a:lnTo>
                  <a:lnTo>
                    <a:pt x="35826" y="120408"/>
                  </a:lnTo>
                  <a:lnTo>
                    <a:pt x="37515" y="125730"/>
                  </a:lnTo>
                  <a:lnTo>
                    <a:pt x="42672" y="124574"/>
                  </a:lnTo>
                  <a:close/>
                </a:path>
                <a:path w="513715" h="226695">
                  <a:moveTo>
                    <a:pt x="49758" y="146621"/>
                  </a:moveTo>
                  <a:lnTo>
                    <a:pt x="48069" y="140677"/>
                  </a:lnTo>
                  <a:lnTo>
                    <a:pt x="42672" y="142379"/>
                  </a:lnTo>
                  <a:lnTo>
                    <a:pt x="44373" y="147777"/>
                  </a:lnTo>
                  <a:lnTo>
                    <a:pt x="49758" y="146621"/>
                  </a:lnTo>
                  <a:close/>
                </a:path>
                <a:path w="513715" h="226695">
                  <a:moveTo>
                    <a:pt x="56083" y="168579"/>
                  </a:moveTo>
                  <a:lnTo>
                    <a:pt x="54927" y="162648"/>
                  </a:lnTo>
                  <a:lnTo>
                    <a:pt x="49758" y="164426"/>
                  </a:lnTo>
                  <a:lnTo>
                    <a:pt x="51460" y="169748"/>
                  </a:lnTo>
                  <a:lnTo>
                    <a:pt x="56083" y="168579"/>
                  </a:lnTo>
                  <a:close/>
                </a:path>
                <a:path w="513715" h="226695">
                  <a:moveTo>
                    <a:pt x="62941" y="165735"/>
                  </a:moveTo>
                  <a:lnTo>
                    <a:pt x="57772" y="164426"/>
                  </a:lnTo>
                  <a:lnTo>
                    <a:pt x="56083" y="169748"/>
                  </a:lnTo>
                  <a:lnTo>
                    <a:pt x="61785" y="170903"/>
                  </a:lnTo>
                  <a:lnTo>
                    <a:pt x="62941" y="165735"/>
                  </a:lnTo>
                  <a:close/>
                </a:path>
                <a:path w="513715" h="226695">
                  <a:moveTo>
                    <a:pt x="69862" y="143764"/>
                  </a:moveTo>
                  <a:lnTo>
                    <a:pt x="64630" y="142379"/>
                  </a:lnTo>
                  <a:lnTo>
                    <a:pt x="62941" y="147777"/>
                  </a:lnTo>
                  <a:lnTo>
                    <a:pt x="68097" y="149466"/>
                  </a:lnTo>
                  <a:lnTo>
                    <a:pt x="69862" y="143764"/>
                  </a:lnTo>
                  <a:close/>
                </a:path>
                <a:path w="513715" h="226695">
                  <a:moveTo>
                    <a:pt x="76873" y="121716"/>
                  </a:moveTo>
                  <a:lnTo>
                    <a:pt x="71716" y="120408"/>
                  </a:lnTo>
                  <a:lnTo>
                    <a:pt x="69862" y="125730"/>
                  </a:lnTo>
                  <a:lnTo>
                    <a:pt x="75184" y="127419"/>
                  </a:lnTo>
                  <a:lnTo>
                    <a:pt x="76873" y="121716"/>
                  </a:lnTo>
                  <a:close/>
                </a:path>
                <a:path w="513715" h="226695">
                  <a:moveTo>
                    <a:pt x="83197" y="121716"/>
                  </a:moveTo>
                  <a:lnTo>
                    <a:pt x="81495" y="116395"/>
                  </a:lnTo>
                  <a:lnTo>
                    <a:pt x="76339" y="117475"/>
                  </a:lnTo>
                  <a:lnTo>
                    <a:pt x="77495" y="123418"/>
                  </a:lnTo>
                  <a:lnTo>
                    <a:pt x="83197" y="121716"/>
                  </a:lnTo>
                  <a:close/>
                </a:path>
                <a:path w="513715" h="226695">
                  <a:moveTo>
                    <a:pt x="88353" y="143764"/>
                  </a:moveTo>
                  <a:lnTo>
                    <a:pt x="87198" y="138366"/>
                  </a:lnTo>
                  <a:lnTo>
                    <a:pt x="81495" y="139522"/>
                  </a:lnTo>
                  <a:lnTo>
                    <a:pt x="83197" y="145465"/>
                  </a:lnTo>
                  <a:lnTo>
                    <a:pt x="88353" y="143764"/>
                  </a:lnTo>
                  <a:close/>
                </a:path>
                <a:path w="513715" h="226695">
                  <a:moveTo>
                    <a:pt x="94678" y="165735"/>
                  </a:moveTo>
                  <a:lnTo>
                    <a:pt x="92976" y="160337"/>
                  </a:lnTo>
                  <a:lnTo>
                    <a:pt x="87820" y="161493"/>
                  </a:lnTo>
                  <a:lnTo>
                    <a:pt x="89509" y="166890"/>
                  </a:lnTo>
                  <a:lnTo>
                    <a:pt x="94678" y="165735"/>
                  </a:lnTo>
                  <a:close/>
                </a:path>
                <a:path w="513715" h="226695">
                  <a:moveTo>
                    <a:pt x="100063" y="187706"/>
                  </a:moveTo>
                  <a:lnTo>
                    <a:pt x="98907" y="181838"/>
                  </a:lnTo>
                  <a:lnTo>
                    <a:pt x="93522" y="183540"/>
                  </a:lnTo>
                  <a:lnTo>
                    <a:pt x="94678" y="188861"/>
                  </a:lnTo>
                  <a:lnTo>
                    <a:pt x="100063" y="187706"/>
                  </a:lnTo>
                  <a:close/>
                </a:path>
                <a:path w="513715" h="226695">
                  <a:moveTo>
                    <a:pt x="113233" y="170357"/>
                  </a:moveTo>
                  <a:lnTo>
                    <a:pt x="108610" y="167424"/>
                  </a:lnTo>
                  <a:lnTo>
                    <a:pt x="105232" y="173215"/>
                  </a:lnTo>
                  <a:lnTo>
                    <a:pt x="109766" y="176060"/>
                  </a:lnTo>
                  <a:lnTo>
                    <a:pt x="113233" y="170357"/>
                  </a:lnTo>
                  <a:close/>
                </a:path>
                <a:path w="513715" h="226695">
                  <a:moveTo>
                    <a:pt x="127177" y="148310"/>
                  </a:moveTo>
                  <a:lnTo>
                    <a:pt x="122631" y="145999"/>
                  </a:lnTo>
                  <a:lnTo>
                    <a:pt x="118935" y="151168"/>
                  </a:lnTo>
                  <a:lnTo>
                    <a:pt x="123786" y="154089"/>
                  </a:lnTo>
                  <a:lnTo>
                    <a:pt x="127177" y="148310"/>
                  </a:lnTo>
                  <a:close/>
                </a:path>
                <a:path w="513715" h="226695">
                  <a:moveTo>
                    <a:pt x="139280" y="132664"/>
                  </a:moveTo>
                  <a:lnTo>
                    <a:pt x="138125" y="128574"/>
                  </a:lnTo>
                  <a:lnTo>
                    <a:pt x="135813" y="129463"/>
                  </a:lnTo>
                  <a:lnTo>
                    <a:pt x="133502" y="128041"/>
                  </a:lnTo>
                  <a:lnTo>
                    <a:pt x="132346" y="129197"/>
                  </a:lnTo>
                  <a:lnTo>
                    <a:pt x="134048" y="130149"/>
                  </a:lnTo>
                  <a:lnTo>
                    <a:pt x="133502" y="130352"/>
                  </a:lnTo>
                  <a:lnTo>
                    <a:pt x="134112" y="134366"/>
                  </a:lnTo>
                  <a:lnTo>
                    <a:pt x="139280" y="132664"/>
                  </a:lnTo>
                  <a:close/>
                </a:path>
                <a:path w="513715" h="226695">
                  <a:moveTo>
                    <a:pt x="146278" y="154635"/>
                  </a:moveTo>
                  <a:lnTo>
                    <a:pt x="144437" y="149466"/>
                  </a:lnTo>
                  <a:lnTo>
                    <a:pt x="139280" y="150622"/>
                  </a:lnTo>
                  <a:lnTo>
                    <a:pt x="140970" y="155790"/>
                  </a:lnTo>
                  <a:lnTo>
                    <a:pt x="146278" y="154635"/>
                  </a:lnTo>
                  <a:close/>
                </a:path>
                <a:path w="513715" h="226695">
                  <a:moveTo>
                    <a:pt x="152603" y="176606"/>
                  </a:moveTo>
                  <a:lnTo>
                    <a:pt x="150901" y="170903"/>
                  </a:lnTo>
                  <a:lnTo>
                    <a:pt x="145745" y="172593"/>
                  </a:lnTo>
                  <a:lnTo>
                    <a:pt x="146900" y="177761"/>
                  </a:lnTo>
                  <a:lnTo>
                    <a:pt x="152603" y="176606"/>
                  </a:lnTo>
                  <a:close/>
                </a:path>
                <a:path w="513715" h="226695">
                  <a:moveTo>
                    <a:pt x="161226" y="158102"/>
                  </a:moveTo>
                  <a:lnTo>
                    <a:pt x="156070" y="155168"/>
                  </a:lnTo>
                  <a:lnTo>
                    <a:pt x="153758" y="160959"/>
                  </a:lnTo>
                  <a:lnTo>
                    <a:pt x="159537" y="163271"/>
                  </a:lnTo>
                  <a:lnTo>
                    <a:pt x="161226" y="158102"/>
                  </a:lnTo>
                  <a:close/>
                </a:path>
                <a:path w="513715" h="226695">
                  <a:moveTo>
                    <a:pt x="170624" y="136055"/>
                  </a:moveTo>
                  <a:lnTo>
                    <a:pt x="164693" y="133210"/>
                  </a:lnTo>
                  <a:lnTo>
                    <a:pt x="162928" y="138912"/>
                  </a:lnTo>
                  <a:lnTo>
                    <a:pt x="168084" y="141224"/>
                  </a:lnTo>
                  <a:lnTo>
                    <a:pt x="170624" y="136055"/>
                  </a:lnTo>
                  <a:close/>
                </a:path>
                <a:path w="513715" h="226695">
                  <a:moveTo>
                    <a:pt x="179171" y="114084"/>
                  </a:moveTo>
                  <a:lnTo>
                    <a:pt x="174015" y="111163"/>
                  </a:lnTo>
                  <a:lnTo>
                    <a:pt x="171780" y="116941"/>
                  </a:lnTo>
                  <a:lnTo>
                    <a:pt x="177482" y="119786"/>
                  </a:lnTo>
                  <a:lnTo>
                    <a:pt x="179171" y="114084"/>
                  </a:lnTo>
                  <a:close/>
                </a:path>
                <a:path w="513715" h="226695">
                  <a:moveTo>
                    <a:pt x="187261" y="109461"/>
                  </a:moveTo>
                  <a:lnTo>
                    <a:pt x="185496" y="104292"/>
                  </a:lnTo>
                  <a:lnTo>
                    <a:pt x="180949" y="105460"/>
                  </a:lnTo>
                  <a:lnTo>
                    <a:pt x="182638" y="110617"/>
                  </a:lnTo>
                  <a:lnTo>
                    <a:pt x="187261" y="109461"/>
                  </a:lnTo>
                  <a:close/>
                </a:path>
                <a:path w="513715" h="226695">
                  <a:moveTo>
                    <a:pt x="196049" y="131508"/>
                  </a:moveTo>
                  <a:lnTo>
                    <a:pt x="193586" y="125730"/>
                  </a:lnTo>
                  <a:lnTo>
                    <a:pt x="187807" y="127419"/>
                  </a:lnTo>
                  <a:lnTo>
                    <a:pt x="190119" y="132664"/>
                  </a:lnTo>
                  <a:lnTo>
                    <a:pt x="196049" y="131508"/>
                  </a:lnTo>
                  <a:close/>
                </a:path>
                <a:path w="513715" h="226695">
                  <a:moveTo>
                    <a:pt x="203517" y="153479"/>
                  </a:moveTo>
                  <a:lnTo>
                    <a:pt x="201206" y="147777"/>
                  </a:lnTo>
                  <a:lnTo>
                    <a:pt x="196049" y="149466"/>
                  </a:lnTo>
                  <a:lnTo>
                    <a:pt x="197739" y="154635"/>
                  </a:lnTo>
                  <a:lnTo>
                    <a:pt x="203517" y="153479"/>
                  </a:lnTo>
                  <a:close/>
                </a:path>
                <a:path w="513715" h="226695">
                  <a:moveTo>
                    <a:pt x="210985" y="175526"/>
                  </a:moveTo>
                  <a:lnTo>
                    <a:pt x="208686" y="169748"/>
                  </a:lnTo>
                  <a:lnTo>
                    <a:pt x="204063" y="170903"/>
                  </a:lnTo>
                  <a:lnTo>
                    <a:pt x="205828" y="176606"/>
                  </a:lnTo>
                  <a:lnTo>
                    <a:pt x="210985" y="175526"/>
                  </a:lnTo>
                  <a:close/>
                </a:path>
                <a:path w="513715" h="226695">
                  <a:moveTo>
                    <a:pt x="218389" y="181838"/>
                  </a:moveTo>
                  <a:lnTo>
                    <a:pt x="212686" y="180682"/>
                  </a:lnTo>
                  <a:lnTo>
                    <a:pt x="211531" y="185851"/>
                  </a:lnTo>
                  <a:lnTo>
                    <a:pt x="216687" y="187706"/>
                  </a:lnTo>
                  <a:lnTo>
                    <a:pt x="218389" y="181838"/>
                  </a:lnTo>
                  <a:close/>
                </a:path>
                <a:path w="513715" h="226695">
                  <a:moveTo>
                    <a:pt x="225475" y="160337"/>
                  </a:moveTo>
                  <a:lnTo>
                    <a:pt x="219544" y="158648"/>
                  </a:lnTo>
                  <a:lnTo>
                    <a:pt x="218389" y="164426"/>
                  </a:lnTo>
                  <a:lnTo>
                    <a:pt x="223774" y="165735"/>
                  </a:lnTo>
                  <a:lnTo>
                    <a:pt x="225475" y="160337"/>
                  </a:lnTo>
                  <a:close/>
                </a:path>
                <a:path w="513715" h="226695">
                  <a:moveTo>
                    <a:pt x="232943" y="170903"/>
                  </a:moveTo>
                  <a:lnTo>
                    <a:pt x="230632" y="165735"/>
                  </a:lnTo>
                  <a:lnTo>
                    <a:pt x="226085" y="166890"/>
                  </a:lnTo>
                  <a:lnTo>
                    <a:pt x="227241" y="172593"/>
                  </a:lnTo>
                  <a:lnTo>
                    <a:pt x="232943" y="170903"/>
                  </a:lnTo>
                  <a:close/>
                </a:path>
                <a:path w="513715" h="226695">
                  <a:moveTo>
                    <a:pt x="240423" y="192862"/>
                  </a:moveTo>
                  <a:lnTo>
                    <a:pt x="238112" y="187706"/>
                  </a:lnTo>
                  <a:lnTo>
                    <a:pt x="233489" y="188861"/>
                  </a:lnTo>
                  <a:lnTo>
                    <a:pt x="234645" y="194640"/>
                  </a:lnTo>
                  <a:lnTo>
                    <a:pt x="240423" y="192862"/>
                  </a:lnTo>
                  <a:close/>
                </a:path>
                <a:path w="513715" h="226695">
                  <a:moveTo>
                    <a:pt x="248043" y="214909"/>
                  </a:moveTo>
                  <a:lnTo>
                    <a:pt x="245732" y="209550"/>
                  </a:lnTo>
                  <a:lnTo>
                    <a:pt x="240423" y="210883"/>
                  </a:lnTo>
                  <a:lnTo>
                    <a:pt x="242112" y="216065"/>
                  </a:lnTo>
                  <a:lnTo>
                    <a:pt x="248043" y="214909"/>
                  </a:lnTo>
                  <a:close/>
                </a:path>
                <a:path w="513715" h="226695">
                  <a:moveTo>
                    <a:pt x="256057" y="221221"/>
                  </a:moveTo>
                  <a:lnTo>
                    <a:pt x="251510" y="218363"/>
                  </a:lnTo>
                  <a:lnTo>
                    <a:pt x="248666" y="223520"/>
                  </a:lnTo>
                  <a:lnTo>
                    <a:pt x="253199" y="226390"/>
                  </a:lnTo>
                  <a:lnTo>
                    <a:pt x="256057" y="221221"/>
                  </a:lnTo>
                  <a:close/>
                </a:path>
                <a:path w="513715" h="226695">
                  <a:moveTo>
                    <a:pt x="266382" y="199212"/>
                  </a:moveTo>
                  <a:lnTo>
                    <a:pt x="260680" y="196354"/>
                  </a:lnTo>
                  <a:lnTo>
                    <a:pt x="258978" y="201510"/>
                  </a:lnTo>
                  <a:lnTo>
                    <a:pt x="263525" y="204381"/>
                  </a:lnTo>
                  <a:lnTo>
                    <a:pt x="266382" y="199212"/>
                  </a:lnTo>
                  <a:close/>
                </a:path>
                <a:path w="513715" h="226695">
                  <a:moveTo>
                    <a:pt x="276390" y="177215"/>
                  </a:moveTo>
                  <a:lnTo>
                    <a:pt x="271233" y="174371"/>
                  </a:lnTo>
                  <a:lnTo>
                    <a:pt x="268693" y="180073"/>
                  </a:lnTo>
                  <a:lnTo>
                    <a:pt x="273469" y="182384"/>
                  </a:lnTo>
                  <a:lnTo>
                    <a:pt x="276390" y="177215"/>
                  </a:lnTo>
                  <a:close/>
                </a:path>
                <a:path w="513715" h="226695">
                  <a:moveTo>
                    <a:pt x="285559" y="155168"/>
                  </a:moveTo>
                  <a:lnTo>
                    <a:pt x="280936" y="152323"/>
                  </a:lnTo>
                  <a:lnTo>
                    <a:pt x="278625" y="158102"/>
                  </a:lnTo>
                  <a:lnTo>
                    <a:pt x="283781" y="160959"/>
                  </a:lnTo>
                  <a:lnTo>
                    <a:pt x="285559" y="155168"/>
                  </a:lnTo>
                  <a:close/>
                </a:path>
                <a:path w="513715" h="226695">
                  <a:moveTo>
                    <a:pt x="296037" y="133210"/>
                  </a:moveTo>
                  <a:lnTo>
                    <a:pt x="291261" y="130886"/>
                  </a:lnTo>
                  <a:lnTo>
                    <a:pt x="288404" y="136055"/>
                  </a:lnTo>
                  <a:lnTo>
                    <a:pt x="293027" y="138912"/>
                  </a:lnTo>
                  <a:lnTo>
                    <a:pt x="296037" y="133210"/>
                  </a:lnTo>
                  <a:close/>
                </a:path>
                <a:path w="513715" h="226695">
                  <a:moveTo>
                    <a:pt x="306362" y="115785"/>
                  </a:moveTo>
                  <a:lnTo>
                    <a:pt x="304126" y="112318"/>
                  </a:lnTo>
                  <a:lnTo>
                    <a:pt x="301815" y="113779"/>
                  </a:lnTo>
                  <a:lnTo>
                    <a:pt x="299504" y="112318"/>
                  </a:lnTo>
                  <a:lnTo>
                    <a:pt x="298348" y="114084"/>
                  </a:lnTo>
                  <a:lnTo>
                    <a:pt x="299935" y="114973"/>
                  </a:lnTo>
                  <a:lnTo>
                    <a:pt x="299504" y="115239"/>
                  </a:lnTo>
                  <a:lnTo>
                    <a:pt x="301815" y="118097"/>
                  </a:lnTo>
                  <a:lnTo>
                    <a:pt x="306362" y="115785"/>
                  </a:lnTo>
                  <a:close/>
                </a:path>
                <a:path w="513715" h="226695">
                  <a:moveTo>
                    <a:pt x="318985" y="137210"/>
                  </a:moveTo>
                  <a:lnTo>
                    <a:pt x="315518" y="132054"/>
                  </a:lnTo>
                  <a:lnTo>
                    <a:pt x="310984" y="134899"/>
                  </a:lnTo>
                  <a:lnTo>
                    <a:pt x="314439" y="140068"/>
                  </a:lnTo>
                  <a:lnTo>
                    <a:pt x="318985" y="137210"/>
                  </a:lnTo>
                  <a:close/>
                </a:path>
                <a:path w="513715" h="226695">
                  <a:moveTo>
                    <a:pt x="331774" y="157480"/>
                  </a:moveTo>
                  <a:lnTo>
                    <a:pt x="331050" y="157226"/>
                  </a:lnTo>
                  <a:lnTo>
                    <a:pt x="328930" y="154089"/>
                  </a:lnTo>
                  <a:lnTo>
                    <a:pt x="324383" y="156324"/>
                  </a:lnTo>
                  <a:lnTo>
                    <a:pt x="326072" y="160337"/>
                  </a:lnTo>
                  <a:lnTo>
                    <a:pt x="328942" y="158750"/>
                  </a:lnTo>
                  <a:lnTo>
                    <a:pt x="331241" y="159258"/>
                  </a:lnTo>
                  <a:lnTo>
                    <a:pt x="331774" y="157480"/>
                  </a:lnTo>
                  <a:close/>
                </a:path>
                <a:path w="513715" h="226695">
                  <a:moveTo>
                    <a:pt x="339255" y="135521"/>
                  </a:moveTo>
                  <a:lnTo>
                    <a:pt x="333552" y="134366"/>
                  </a:lnTo>
                  <a:lnTo>
                    <a:pt x="332397" y="139522"/>
                  </a:lnTo>
                  <a:lnTo>
                    <a:pt x="336943" y="140677"/>
                  </a:lnTo>
                  <a:lnTo>
                    <a:pt x="339255" y="135521"/>
                  </a:lnTo>
                  <a:close/>
                </a:path>
                <a:path w="513715" h="226695">
                  <a:moveTo>
                    <a:pt x="346341" y="113474"/>
                  </a:moveTo>
                  <a:lnTo>
                    <a:pt x="341566" y="112318"/>
                  </a:lnTo>
                  <a:lnTo>
                    <a:pt x="339255" y="117475"/>
                  </a:lnTo>
                  <a:lnTo>
                    <a:pt x="344411" y="119253"/>
                  </a:lnTo>
                  <a:lnTo>
                    <a:pt x="346341" y="113474"/>
                  </a:lnTo>
                  <a:close/>
                </a:path>
                <a:path w="513715" h="226695">
                  <a:moveTo>
                    <a:pt x="353809" y="91503"/>
                  </a:moveTo>
                  <a:lnTo>
                    <a:pt x="348030" y="90347"/>
                  </a:lnTo>
                  <a:lnTo>
                    <a:pt x="346341" y="95516"/>
                  </a:lnTo>
                  <a:lnTo>
                    <a:pt x="351497" y="97205"/>
                  </a:lnTo>
                  <a:lnTo>
                    <a:pt x="353809" y="91503"/>
                  </a:lnTo>
                  <a:close/>
                </a:path>
                <a:path w="513715" h="226695">
                  <a:moveTo>
                    <a:pt x="360667" y="70078"/>
                  </a:moveTo>
                  <a:lnTo>
                    <a:pt x="356120" y="68300"/>
                  </a:lnTo>
                  <a:lnTo>
                    <a:pt x="353809" y="74079"/>
                  </a:lnTo>
                  <a:lnTo>
                    <a:pt x="358965" y="75234"/>
                  </a:lnTo>
                  <a:lnTo>
                    <a:pt x="360667" y="70078"/>
                  </a:lnTo>
                  <a:close/>
                </a:path>
                <a:path w="513715" h="226695">
                  <a:moveTo>
                    <a:pt x="368757" y="50952"/>
                  </a:moveTo>
                  <a:lnTo>
                    <a:pt x="366445" y="48641"/>
                  </a:lnTo>
                  <a:lnTo>
                    <a:pt x="364172" y="49784"/>
                  </a:lnTo>
                  <a:lnTo>
                    <a:pt x="361823" y="49187"/>
                  </a:lnTo>
                  <a:lnTo>
                    <a:pt x="360667" y="52031"/>
                  </a:lnTo>
                  <a:lnTo>
                    <a:pt x="363143" y="52590"/>
                  </a:lnTo>
                  <a:lnTo>
                    <a:pt x="364134" y="53809"/>
                  </a:lnTo>
                  <a:lnTo>
                    <a:pt x="365315" y="53086"/>
                  </a:lnTo>
                  <a:lnTo>
                    <a:pt x="365823" y="53187"/>
                  </a:lnTo>
                  <a:lnTo>
                    <a:pt x="365925" y="52705"/>
                  </a:lnTo>
                  <a:lnTo>
                    <a:pt x="368757" y="50952"/>
                  </a:lnTo>
                  <a:close/>
                </a:path>
                <a:path w="513715" h="226695">
                  <a:moveTo>
                    <a:pt x="383235" y="72923"/>
                  </a:moveTo>
                  <a:lnTo>
                    <a:pt x="379844" y="67767"/>
                  </a:lnTo>
                  <a:lnTo>
                    <a:pt x="375221" y="70612"/>
                  </a:lnTo>
                  <a:lnTo>
                    <a:pt x="378688" y="75780"/>
                  </a:lnTo>
                  <a:lnTo>
                    <a:pt x="383235" y="72923"/>
                  </a:lnTo>
                  <a:close/>
                </a:path>
                <a:path w="513715" h="226695">
                  <a:moveTo>
                    <a:pt x="390702" y="67221"/>
                  </a:moveTo>
                  <a:lnTo>
                    <a:pt x="386080" y="65443"/>
                  </a:lnTo>
                  <a:lnTo>
                    <a:pt x="384390" y="71234"/>
                  </a:lnTo>
                  <a:lnTo>
                    <a:pt x="390169" y="72390"/>
                  </a:lnTo>
                  <a:lnTo>
                    <a:pt x="390702" y="67221"/>
                  </a:lnTo>
                  <a:close/>
                </a:path>
                <a:path w="513715" h="226695">
                  <a:moveTo>
                    <a:pt x="394944" y="45173"/>
                  </a:moveTo>
                  <a:lnTo>
                    <a:pt x="389547" y="44018"/>
                  </a:lnTo>
                  <a:lnTo>
                    <a:pt x="388391" y="49187"/>
                  </a:lnTo>
                  <a:lnTo>
                    <a:pt x="394169" y="50342"/>
                  </a:lnTo>
                  <a:lnTo>
                    <a:pt x="394944" y="45173"/>
                  </a:lnTo>
                  <a:close/>
                </a:path>
                <a:path w="513715" h="226695">
                  <a:moveTo>
                    <a:pt x="398945" y="23202"/>
                  </a:moveTo>
                  <a:lnTo>
                    <a:pt x="393560" y="22047"/>
                  </a:lnTo>
                  <a:lnTo>
                    <a:pt x="393014" y="27216"/>
                  </a:lnTo>
                  <a:lnTo>
                    <a:pt x="398335" y="28917"/>
                  </a:lnTo>
                  <a:lnTo>
                    <a:pt x="398945" y="23202"/>
                  </a:lnTo>
                  <a:close/>
                </a:path>
                <a:path w="513715" h="226695">
                  <a:moveTo>
                    <a:pt x="402958" y="1155"/>
                  </a:moveTo>
                  <a:lnTo>
                    <a:pt x="397789" y="0"/>
                  </a:lnTo>
                  <a:lnTo>
                    <a:pt x="397179" y="5168"/>
                  </a:lnTo>
                  <a:lnTo>
                    <a:pt x="401802" y="6946"/>
                  </a:lnTo>
                  <a:lnTo>
                    <a:pt x="402958" y="1155"/>
                  </a:lnTo>
                  <a:close/>
                </a:path>
                <a:path w="513715" h="226695">
                  <a:moveTo>
                    <a:pt x="409270" y="18046"/>
                  </a:moveTo>
                  <a:lnTo>
                    <a:pt x="408114" y="12255"/>
                  </a:lnTo>
                  <a:lnTo>
                    <a:pt x="402336" y="13957"/>
                  </a:lnTo>
                  <a:lnTo>
                    <a:pt x="404647" y="19126"/>
                  </a:lnTo>
                  <a:lnTo>
                    <a:pt x="409270" y="18046"/>
                  </a:lnTo>
                  <a:close/>
                </a:path>
                <a:path w="513715" h="226695">
                  <a:moveTo>
                    <a:pt x="416128" y="40017"/>
                  </a:moveTo>
                  <a:lnTo>
                    <a:pt x="414972" y="34302"/>
                  </a:lnTo>
                  <a:lnTo>
                    <a:pt x="409270" y="35382"/>
                  </a:lnTo>
                  <a:lnTo>
                    <a:pt x="410425" y="41173"/>
                  </a:lnTo>
                  <a:lnTo>
                    <a:pt x="416128" y="40017"/>
                  </a:lnTo>
                  <a:close/>
                </a:path>
                <a:path w="513715" h="226695">
                  <a:moveTo>
                    <a:pt x="423214" y="61442"/>
                  </a:moveTo>
                  <a:lnTo>
                    <a:pt x="421513" y="56273"/>
                  </a:lnTo>
                  <a:lnTo>
                    <a:pt x="416128" y="57429"/>
                  </a:lnTo>
                  <a:lnTo>
                    <a:pt x="417283" y="63131"/>
                  </a:lnTo>
                  <a:lnTo>
                    <a:pt x="423214" y="61442"/>
                  </a:lnTo>
                  <a:close/>
                </a:path>
                <a:path w="513715" h="226695">
                  <a:moveTo>
                    <a:pt x="430072" y="83489"/>
                  </a:moveTo>
                  <a:lnTo>
                    <a:pt x="427837" y="78320"/>
                  </a:lnTo>
                  <a:lnTo>
                    <a:pt x="423214" y="79400"/>
                  </a:lnTo>
                  <a:lnTo>
                    <a:pt x="424370" y="85178"/>
                  </a:lnTo>
                  <a:lnTo>
                    <a:pt x="430072" y="83489"/>
                  </a:lnTo>
                  <a:close/>
                </a:path>
                <a:path w="513715" h="226695">
                  <a:moveTo>
                    <a:pt x="437007" y="105460"/>
                  </a:moveTo>
                  <a:lnTo>
                    <a:pt x="434695" y="100291"/>
                  </a:lnTo>
                  <a:lnTo>
                    <a:pt x="430072" y="101447"/>
                  </a:lnTo>
                  <a:lnTo>
                    <a:pt x="431228" y="106616"/>
                  </a:lnTo>
                  <a:lnTo>
                    <a:pt x="437007" y="105460"/>
                  </a:lnTo>
                  <a:close/>
                </a:path>
                <a:path w="513715" h="226695">
                  <a:moveTo>
                    <a:pt x="443318" y="127419"/>
                  </a:moveTo>
                  <a:lnTo>
                    <a:pt x="441553" y="121716"/>
                  </a:lnTo>
                  <a:lnTo>
                    <a:pt x="435851" y="123418"/>
                  </a:lnTo>
                  <a:lnTo>
                    <a:pt x="438162" y="128574"/>
                  </a:lnTo>
                  <a:lnTo>
                    <a:pt x="443318" y="127419"/>
                  </a:lnTo>
                  <a:close/>
                </a:path>
                <a:path w="513715" h="226695">
                  <a:moveTo>
                    <a:pt x="449795" y="149466"/>
                  </a:moveTo>
                  <a:lnTo>
                    <a:pt x="448640" y="143764"/>
                  </a:lnTo>
                  <a:lnTo>
                    <a:pt x="442709" y="145465"/>
                  </a:lnTo>
                  <a:lnTo>
                    <a:pt x="445249" y="150622"/>
                  </a:lnTo>
                  <a:lnTo>
                    <a:pt x="449795" y="149466"/>
                  </a:lnTo>
                  <a:close/>
                </a:path>
                <a:path w="513715" h="226695">
                  <a:moveTo>
                    <a:pt x="456107" y="132664"/>
                  </a:moveTo>
                  <a:lnTo>
                    <a:pt x="450405" y="131508"/>
                  </a:lnTo>
                  <a:lnTo>
                    <a:pt x="449249" y="136677"/>
                  </a:lnTo>
                  <a:lnTo>
                    <a:pt x="454406" y="138366"/>
                  </a:lnTo>
                  <a:lnTo>
                    <a:pt x="456107" y="132664"/>
                  </a:lnTo>
                  <a:close/>
                </a:path>
                <a:path w="513715" h="226695">
                  <a:moveTo>
                    <a:pt x="461264" y="110617"/>
                  </a:moveTo>
                  <a:lnTo>
                    <a:pt x="456107" y="109461"/>
                  </a:lnTo>
                  <a:lnTo>
                    <a:pt x="454406" y="115239"/>
                  </a:lnTo>
                  <a:lnTo>
                    <a:pt x="460108" y="116395"/>
                  </a:lnTo>
                  <a:lnTo>
                    <a:pt x="461264" y="110617"/>
                  </a:lnTo>
                  <a:close/>
                </a:path>
                <a:path w="513715" h="226695">
                  <a:moveTo>
                    <a:pt x="467042" y="89192"/>
                  </a:moveTo>
                  <a:lnTo>
                    <a:pt x="461264" y="87490"/>
                  </a:lnTo>
                  <a:lnTo>
                    <a:pt x="460108" y="93192"/>
                  </a:lnTo>
                  <a:lnTo>
                    <a:pt x="465277" y="94361"/>
                  </a:lnTo>
                  <a:lnTo>
                    <a:pt x="467042" y="89192"/>
                  </a:lnTo>
                  <a:close/>
                </a:path>
                <a:path w="513715" h="226695">
                  <a:moveTo>
                    <a:pt x="474052" y="75780"/>
                  </a:moveTo>
                  <a:lnTo>
                    <a:pt x="471208" y="70612"/>
                  </a:lnTo>
                  <a:lnTo>
                    <a:pt x="466432" y="72923"/>
                  </a:lnTo>
                  <a:lnTo>
                    <a:pt x="468744" y="78867"/>
                  </a:lnTo>
                  <a:lnTo>
                    <a:pt x="474052" y="75780"/>
                  </a:lnTo>
                  <a:close/>
                </a:path>
                <a:path w="513715" h="226695">
                  <a:moveTo>
                    <a:pt x="483831" y="97828"/>
                  </a:moveTo>
                  <a:lnTo>
                    <a:pt x="481533" y="92036"/>
                  </a:lnTo>
                  <a:lnTo>
                    <a:pt x="476364" y="94894"/>
                  </a:lnTo>
                  <a:lnTo>
                    <a:pt x="478675" y="100825"/>
                  </a:lnTo>
                  <a:lnTo>
                    <a:pt x="483831" y="97828"/>
                  </a:lnTo>
                  <a:close/>
                </a:path>
                <a:path w="513715" h="226695">
                  <a:moveTo>
                    <a:pt x="494157" y="119786"/>
                  </a:moveTo>
                  <a:lnTo>
                    <a:pt x="491845" y="114084"/>
                  </a:lnTo>
                  <a:lnTo>
                    <a:pt x="486689" y="116941"/>
                  </a:lnTo>
                  <a:lnTo>
                    <a:pt x="489000" y="122262"/>
                  </a:lnTo>
                  <a:lnTo>
                    <a:pt x="494157" y="119786"/>
                  </a:lnTo>
                  <a:close/>
                </a:path>
                <a:path w="513715" h="226695">
                  <a:moveTo>
                    <a:pt x="500634" y="116395"/>
                  </a:moveTo>
                  <a:lnTo>
                    <a:pt x="495465" y="115239"/>
                  </a:lnTo>
                  <a:lnTo>
                    <a:pt x="494157" y="120408"/>
                  </a:lnTo>
                  <a:lnTo>
                    <a:pt x="500087" y="121716"/>
                  </a:lnTo>
                  <a:lnTo>
                    <a:pt x="500634" y="116395"/>
                  </a:lnTo>
                  <a:close/>
                </a:path>
                <a:path w="513715" h="226695">
                  <a:moveTo>
                    <a:pt x="505256" y="94361"/>
                  </a:moveTo>
                  <a:lnTo>
                    <a:pt x="500087" y="93192"/>
                  </a:lnTo>
                  <a:lnTo>
                    <a:pt x="498398" y="98590"/>
                  </a:lnTo>
                  <a:lnTo>
                    <a:pt x="504101" y="100291"/>
                  </a:lnTo>
                  <a:lnTo>
                    <a:pt x="505256" y="94361"/>
                  </a:lnTo>
                  <a:close/>
                </a:path>
                <a:path w="513715" h="226695">
                  <a:moveTo>
                    <a:pt x="509257" y="72390"/>
                  </a:moveTo>
                  <a:lnTo>
                    <a:pt x="504101" y="71234"/>
                  </a:lnTo>
                  <a:lnTo>
                    <a:pt x="502945" y="76542"/>
                  </a:lnTo>
                  <a:lnTo>
                    <a:pt x="508101" y="78320"/>
                  </a:lnTo>
                  <a:lnTo>
                    <a:pt x="509257" y="72390"/>
                  </a:lnTo>
                  <a:close/>
                </a:path>
                <a:path w="513715" h="226695">
                  <a:moveTo>
                    <a:pt x="513270" y="50342"/>
                  </a:moveTo>
                  <a:lnTo>
                    <a:pt x="508101" y="49187"/>
                  </a:lnTo>
                  <a:lnTo>
                    <a:pt x="507568" y="55118"/>
                  </a:lnTo>
                  <a:lnTo>
                    <a:pt x="512114" y="56273"/>
                  </a:lnTo>
                  <a:lnTo>
                    <a:pt x="513270" y="50342"/>
                  </a:lnTo>
                  <a:close/>
                </a:path>
              </a:pathLst>
            </a:custGeom>
            <a:solidFill>
              <a:srgbClr val="0404F8"/>
            </a:solidFill>
          </p:spPr>
          <p:txBody>
            <a:bodyPr wrap="square" lIns="0" tIns="0" rIns="0" bIns="0" rtlCol="0"/>
            <a:lstStyle/>
            <a:p>
              <a:endParaRPr/>
            </a:p>
          </p:txBody>
        </p:sp>
        <p:sp>
          <p:nvSpPr>
            <p:cNvPr id="192" name="object 192"/>
            <p:cNvSpPr/>
            <p:nvPr/>
          </p:nvSpPr>
          <p:spPr>
            <a:xfrm>
              <a:off x="8724011" y="4850841"/>
              <a:ext cx="351155" cy="395605"/>
            </a:xfrm>
            <a:custGeom>
              <a:avLst/>
              <a:gdLst/>
              <a:ahLst/>
              <a:cxnLst/>
              <a:rect l="l" t="t" r="r" b="b"/>
              <a:pathLst>
                <a:path w="351154" h="395604">
                  <a:moveTo>
                    <a:pt x="6858" y="367245"/>
                  </a:moveTo>
                  <a:lnTo>
                    <a:pt x="2311" y="365899"/>
                  </a:lnTo>
                  <a:lnTo>
                    <a:pt x="0" y="371259"/>
                  </a:lnTo>
                  <a:lnTo>
                    <a:pt x="5156" y="372986"/>
                  </a:lnTo>
                  <a:lnTo>
                    <a:pt x="6858" y="367245"/>
                  </a:lnTo>
                  <a:close/>
                </a:path>
                <a:path w="351154" h="395604">
                  <a:moveTo>
                    <a:pt x="15633" y="345821"/>
                  </a:moveTo>
                  <a:lnTo>
                    <a:pt x="10325" y="343903"/>
                  </a:lnTo>
                  <a:lnTo>
                    <a:pt x="8623" y="349834"/>
                  </a:lnTo>
                  <a:lnTo>
                    <a:pt x="13169" y="350977"/>
                  </a:lnTo>
                  <a:lnTo>
                    <a:pt x="15633" y="345821"/>
                  </a:lnTo>
                  <a:close/>
                </a:path>
                <a:path w="351154" h="395604">
                  <a:moveTo>
                    <a:pt x="24269" y="323811"/>
                  </a:moveTo>
                  <a:lnTo>
                    <a:pt x="18567" y="321894"/>
                  </a:lnTo>
                  <a:lnTo>
                    <a:pt x="16789" y="327825"/>
                  </a:lnTo>
                  <a:lnTo>
                    <a:pt x="21958" y="328968"/>
                  </a:lnTo>
                  <a:lnTo>
                    <a:pt x="24269" y="323811"/>
                  </a:lnTo>
                  <a:close/>
                </a:path>
                <a:path w="351154" h="395604">
                  <a:moveTo>
                    <a:pt x="30048" y="331838"/>
                  </a:moveTo>
                  <a:lnTo>
                    <a:pt x="28892" y="326682"/>
                  </a:lnTo>
                  <a:lnTo>
                    <a:pt x="24269" y="327825"/>
                  </a:lnTo>
                  <a:lnTo>
                    <a:pt x="25425" y="332994"/>
                  </a:lnTo>
                  <a:lnTo>
                    <a:pt x="30048" y="331838"/>
                  </a:lnTo>
                  <a:close/>
                </a:path>
                <a:path w="351154" h="395604">
                  <a:moveTo>
                    <a:pt x="36360" y="353847"/>
                  </a:moveTo>
                  <a:lnTo>
                    <a:pt x="35204" y="348107"/>
                  </a:lnTo>
                  <a:lnTo>
                    <a:pt x="29425" y="349834"/>
                  </a:lnTo>
                  <a:lnTo>
                    <a:pt x="31203" y="355003"/>
                  </a:lnTo>
                  <a:lnTo>
                    <a:pt x="36360" y="353847"/>
                  </a:lnTo>
                  <a:close/>
                </a:path>
                <a:path w="351154" h="395604">
                  <a:moveTo>
                    <a:pt x="42291" y="375856"/>
                  </a:moveTo>
                  <a:lnTo>
                    <a:pt x="40525" y="370116"/>
                  </a:lnTo>
                  <a:lnTo>
                    <a:pt x="35737" y="371259"/>
                  </a:lnTo>
                  <a:lnTo>
                    <a:pt x="36893" y="376999"/>
                  </a:lnTo>
                  <a:lnTo>
                    <a:pt x="42291" y="375856"/>
                  </a:lnTo>
                  <a:close/>
                </a:path>
                <a:path w="351154" h="395604">
                  <a:moveTo>
                    <a:pt x="47993" y="390969"/>
                  </a:moveTo>
                  <a:lnTo>
                    <a:pt x="42824" y="389064"/>
                  </a:lnTo>
                  <a:lnTo>
                    <a:pt x="42316" y="393039"/>
                  </a:lnTo>
                  <a:lnTo>
                    <a:pt x="41135" y="393268"/>
                  </a:lnTo>
                  <a:lnTo>
                    <a:pt x="42291" y="394982"/>
                  </a:lnTo>
                  <a:lnTo>
                    <a:pt x="44564" y="394131"/>
                  </a:lnTo>
                  <a:lnTo>
                    <a:pt x="46837" y="394982"/>
                  </a:lnTo>
                  <a:lnTo>
                    <a:pt x="47993" y="390969"/>
                  </a:lnTo>
                  <a:close/>
                </a:path>
                <a:path w="351154" h="395604">
                  <a:moveTo>
                    <a:pt x="53149" y="368960"/>
                  </a:moveTo>
                  <a:lnTo>
                    <a:pt x="47447" y="367245"/>
                  </a:lnTo>
                  <a:lnTo>
                    <a:pt x="46291" y="372986"/>
                  </a:lnTo>
                  <a:lnTo>
                    <a:pt x="51460" y="374142"/>
                  </a:lnTo>
                  <a:lnTo>
                    <a:pt x="53149" y="368960"/>
                  </a:lnTo>
                  <a:close/>
                </a:path>
                <a:path w="351154" h="395604">
                  <a:moveTo>
                    <a:pt x="57772" y="346951"/>
                  </a:moveTo>
                  <a:lnTo>
                    <a:pt x="52616" y="345821"/>
                  </a:lnTo>
                  <a:lnTo>
                    <a:pt x="50838" y="350977"/>
                  </a:lnTo>
                  <a:lnTo>
                    <a:pt x="56616" y="352132"/>
                  </a:lnTo>
                  <a:lnTo>
                    <a:pt x="57772" y="346951"/>
                  </a:lnTo>
                  <a:close/>
                </a:path>
                <a:path w="351154" h="395604">
                  <a:moveTo>
                    <a:pt x="62318" y="324954"/>
                  </a:moveTo>
                  <a:lnTo>
                    <a:pt x="57162" y="323811"/>
                  </a:lnTo>
                  <a:lnTo>
                    <a:pt x="55460" y="328968"/>
                  </a:lnTo>
                  <a:lnTo>
                    <a:pt x="61163" y="330695"/>
                  </a:lnTo>
                  <a:lnTo>
                    <a:pt x="62318" y="324954"/>
                  </a:lnTo>
                  <a:close/>
                </a:path>
                <a:path w="351154" h="395604">
                  <a:moveTo>
                    <a:pt x="67716" y="302945"/>
                  </a:moveTo>
                  <a:lnTo>
                    <a:pt x="61785" y="301802"/>
                  </a:lnTo>
                  <a:lnTo>
                    <a:pt x="61163" y="306971"/>
                  </a:lnTo>
                  <a:lnTo>
                    <a:pt x="65938" y="308698"/>
                  </a:lnTo>
                  <a:lnTo>
                    <a:pt x="67716" y="302945"/>
                  </a:lnTo>
                  <a:close/>
                </a:path>
                <a:path w="351154" h="395604">
                  <a:moveTo>
                    <a:pt x="72263" y="281508"/>
                  </a:moveTo>
                  <a:lnTo>
                    <a:pt x="67094" y="279806"/>
                  </a:lnTo>
                  <a:lnTo>
                    <a:pt x="65938" y="285534"/>
                  </a:lnTo>
                  <a:lnTo>
                    <a:pt x="71107" y="286689"/>
                  </a:lnTo>
                  <a:lnTo>
                    <a:pt x="72263" y="281508"/>
                  </a:lnTo>
                  <a:close/>
                </a:path>
                <a:path w="351154" h="395604">
                  <a:moveTo>
                    <a:pt x="76873" y="259537"/>
                  </a:moveTo>
                  <a:lnTo>
                    <a:pt x="72263" y="257759"/>
                  </a:lnTo>
                  <a:lnTo>
                    <a:pt x="71107" y="263550"/>
                  </a:lnTo>
                  <a:lnTo>
                    <a:pt x="76263" y="264706"/>
                  </a:lnTo>
                  <a:lnTo>
                    <a:pt x="76873" y="259537"/>
                  </a:lnTo>
                  <a:close/>
                </a:path>
                <a:path w="351154" h="395604">
                  <a:moveTo>
                    <a:pt x="82042" y="237490"/>
                  </a:moveTo>
                  <a:lnTo>
                    <a:pt x="76873" y="236334"/>
                  </a:lnTo>
                  <a:lnTo>
                    <a:pt x="75717" y="241503"/>
                  </a:lnTo>
                  <a:lnTo>
                    <a:pt x="80886" y="242658"/>
                  </a:lnTo>
                  <a:lnTo>
                    <a:pt x="82042" y="237490"/>
                  </a:lnTo>
                  <a:close/>
                </a:path>
                <a:path w="351154" h="395604">
                  <a:moveTo>
                    <a:pt x="93675" y="218376"/>
                  </a:moveTo>
                  <a:lnTo>
                    <a:pt x="91440" y="212598"/>
                  </a:lnTo>
                  <a:lnTo>
                    <a:pt x="86042" y="214363"/>
                  </a:lnTo>
                  <a:lnTo>
                    <a:pt x="86360" y="215341"/>
                  </a:lnTo>
                  <a:lnTo>
                    <a:pt x="82042" y="214363"/>
                  </a:lnTo>
                  <a:lnTo>
                    <a:pt x="80340" y="219532"/>
                  </a:lnTo>
                  <a:lnTo>
                    <a:pt x="86042" y="221221"/>
                  </a:lnTo>
                  <a:lnTo>
                    <a:pt x="86893" y="216979"/>
                  </a:lnTo>
                  <a:lnTo>
                    <a:pt x="87744" y="219532"/>
                  </a:lnTo>
                  <a:lnTo>
                    <a:pt x="93675" y="218376"/>
                  </a:lnTo>
                  <a:close/>
                </a:path>
                <a:path w="351154" h="395604">
                  <a:moveTo>
                    <a:pt x="100609" y="240347"/>
                  </a:moveTo>
                  <a:lnTo>
                    <a:pt x="98831" y="234645"/>
                  </a:lnTo>
                  <a:lnTo>
                    <a:pt x="93675" y="236334"/>
                  </a:lnTo>
                  <a:lnTo>
                    <a:pt x="95440" y="241503"/>
                  </a:lnTo>
                  <a:lnTo>
                    <a:pt x="100609" y="240347"/>
                  </a:lnTo>
                  <a:close/>
                </a:path>
                <a:path w="351154" h="395604">
                  <a:moveTo>
                    <a:pt x="108077" y="261772"/>
                  </a:moveTo>
                  <a:lnTo>
                    <a:pt x="106299" y="256603"/>
                  </a:lnTo>
                  <a:lnTo>
                    <a:pt x="101142" y="257759"/>
                  </a:lnTo>
                  <a:lnTo>
                    <a:pt x="102844" y="263550"/>
                  </a:lnTo>
                  <a:lnTo>
                    <a:pt x="108077" y="261772"/>
                  </a:lnTo>
                  <a:close/>
                </a:path>
                <a:path w="351154" h="395604">
                  <a:moveTo>
                    <a:pt x="115697" y="282663"/>
                  </a:moveTo>
                  <a:lnTo>
                    <a:pt x="115023" y="282536"/>
                  </a:lnTo>
                  <a:lnTo>
                    <a:pt x="113233" y="278650"/>
                  </a:lnTo>
                  <a:lnTo>
                    <a:pt x="108610" y="279806"/>
                  </a:lnTo>
                  <a:lnTo>
                    <a:pt x="109766" y="283819"/>
                  </a:lnTo>
                  <a:lnTo>
                    <a:pt x="112420" y="283248"/>
                  </a:lnTo>
                  <a:lnTo>
                    <a:pt x="115087" y="283819"/>
                  </a:lnTo>
                  <a:lnTo>
                    <a:pt x="115697" y="282663"/>
                  </a:lnTo>
                  <a:close/>
                </a:path>
                <a:path w="351154" h="395604">
                  <a:moveTo>
                    <a:pt x="119710" y="260692"/>
                  </a:moveTo>
                  <a:lnTo>
                    <a:pt x="113779" y="259537"/>
                  </a:lnTo>
                  <a:lnTo>
                    <a:pt x="113233" y="264706"/>
                  </a:lnTo>
                  <a:lnTo>
                    <a:pt x="119087" y="266395"/>
                  </a:lnTo>
                  <a:lnTo>
                    <a:pt x="119710" y="260692"/>
                  </a:lnTo>
                  <a:close/>
                </a:path>
                <a:path w="351154" h="395604">
                  <a:moveTo>
                    <a:pt x="124333" y="238645"/>
                  </a:moveTo>
                  <a:lnTo>
                    <a:pt x="119087" y="237490"/>
                  </a:lnTo>
                  <a:lnTo>
                    <a:pt x="117398" y="242658"/>
                  </a:lnTo>
                  <a:lnTo>
                    <a:pt x="123177" y="244424"/>
                  </a:lnTo>
                  <a:lnTo>
                    <a:pt x="124333" y="238645"/>
                  </a:lnTo>
                  <a:close/>
                </a:path>
                <a:path w="351154" h="395604">
                  <a:moveTo>
                    <a:pt x="128333" y="216674"/>
                  </a:moveTo>
                  <a:lnTo>
                    <a:pt x="123710" y="215519"/>
                  </a:lnTo>
                  <a:lnTo>
                    <a:pt x="122555" y="221221"/>
                  </a:lnTo>
                  <a:lnTo>
                    <a:pt x="127723" y="222389"/>
                  </a:lnTo>
                  <a:lnTo>
                    <a:pt x="128333" y="216674"/>
                  </a:lnTo>
                  <a:close/>
                </a:path>
                <a:path w="351154" h="395604">
                  <a:moveTo>
                    <a:pt x="133502" y="195249"/>
                  </a:moveTo>
                  <a:lnTo>
                    <a:pt x="127723" y="193471"/>
                  </a:lnTo>
                  <a:lnTo>
                    <a:pt x="126568" y="199263"/>
                  </a:lnTo>
                  <a:lnTo>
                    <a:pt x="131724" y="200418"/>
                  </a:lnTo>
                  <a:lnTo>
                    <a:pt x="133502" y="195249"/>
                  </a:lnTo>
                  <a:close/>
                </a:path>
                <a:path w="351154" h="395604">
                  <a:moveTo>
                    <a:pt x="137502" y="173202"/>
                  </a:moveTo>
                  <a:lnTo>
                    <a:pt x="132346" y="171513"/>
                  </a:lnTo>
                  <a:lnTo>
                    <a:pt x="131191" y="177215"/>
                  </a:lnTo>
                  <a:lnTo>
                    <a:pt x="136347" y="178371"/>
                  </a:lnTo>
                  <a:lnTo>
                    <a:pt x="137502" y="173202"/>
                  </a:lnTo>
                  <a:close/>
                </a:path>
                <a:path w="351154" h="395604">
                  <a:moveTo>
                    <a:pt x="142278" y="151231"/>
                  </a:moveTo>
                  <a:lnTo>
                    <a:pt x="136347" y="150075"/>
                  </a:lnTo>
                  <a:lnTo>
                    <a:pt x="135191" y="155244"/>
                  </a:lnTo>
                  <a:lnTo>
                    <a:pt x="141122" y="156933"/>
                  </a:lnTo>
                  <a:lnTo>
                    <a:pt x="142278" y="151231"/>
                  </a:lnTo>
                  <a:close/>
                </a:path>
                <a:path w="351154" h="395604">
                  <a:moveTo>
                    <a:pt x="146278" y="129184"/>
                  </a:moveTo>
                  <a:lnTo>
                    <a:pt x="141668" y="128028"/>
                  </a:lnTo>
                  <a:lnTo>
                    <a:pt x="140589" y="133197"/>
                  </a:lnTo>
                  <a:lnTo>
                    <a:pt x="145745" y="134975"/>
                  </a:lnTo>
                  <a:lnTo>
                    <a:pt x="146278" y="129184"/>
                  </a:lnTo>
                  <a:close/>
                </a:path>
                <a:path w="351154" h="395604">
                  <a:moveTo>
                    <a:pt x="150901" y="107759"/>
                  </a:moveTo>
                  <a:lnTo>
                    <a:pt x="145745" y="106070"/>
                  </a:lnTo>
                  <a:lnTo>
                    <a:pt x="144589" y="111772"/>
                  </a:lnTo>
                  <a:lnTo>
                    <a:pt x="149745" y="112928"/>
                  </a:lnTo>
                  <a:lnTo>
                    <a:pt x="150901" y="107759"/>
                  </a:lnTo>
                  <a:close/>
                </a:path>
                <a:path w="351154" h="395604">
                  <a:moveTo>
                    <a:pt x="155448" y="85788"/>
                  </a:moveTo>
                  <a:lnTo>
                    <a:pt x="150291" y="84023"/>
                  </a:lnTo>
                  <a:lnTo>
                    <a:pt x="149136" y="89801"/>
                  </a:lnTo>
                  <a:lnTo>
                    <a:pt x="154914" y="90957"/>
                  </a:lnTo>
                  <a:lnTo>
                    <a:pt x="155448" y="85788"/>
                  </a:lnTo>
                  <a:close/>
                </a:path>
                <a:path w="351154" h="395604">
                  <a:moveTo>
                    <a:pt x="160070" y="63741"/>
                  </a:moveTo>
                  <a:lnTo>
                    <a:pt x="154914" y="62585"/>
                  </a:lnTo>
                  <a:lnTo>
                    <a:pt x="153136" y="67754"/>
                  </a:lnTo>
                  <a:lnTo>
                    <a:pt x="158915" y="68910"/>
                  </a:lnTo>
                  <a:lnTo>
                    <a:pt x="160070" y="63741"/>
                  </a:lnTo>
                  <a:close/>
                </a:path>
                <a:path w="351154" h="395604">
                  <a:moveTo>
                    <a:pt x="164084" y="41783"/>
                  </a:moveTo>
                  <a:lnTo>
                    <a:pt x="159461" y="40627"/>
                  </a:lnTo>
                  <a:lnTo>
                    <a:pt x="157759" y="45783"/>
                  </a:lnTo>
                  <a:lnTo>
                    <a:pt x="163461" y="46939"/>
                  </a:lnTo>
                  <a:lnTo>
                    <a:pt x="164084" y="41783"/>
                  </a:lnTo>
                  <a:close/>
                </a:path>
                <a:path w="351154" h="395604">
                  <a:moveTo>
                    <a:pt x="169392" y="19735"/>
                  </a:moveTo>
                  <a:lnTo>
                    <a:pt x="163461" y="18580"/>
                  </a:lnTo>
                  <a:lnTo>
                    <a:pt x="161772" y="23736"/>
                  </a:lnTo>
                  <a:lnTo>
                    <a:pt x="167703" y="25514"/>
                  </a:lnTo>
                  <a:lnTo>
                    <a:pt x="169392" y="19735"/>
                  </a:lnTo>
                  <a:close/>
                </a:path>
                <a:path w="351154" h="395604">
                  <a:moveTo>
                    <a:pt x="174015" y="3467"/>
                  </a:moveTo>
                  <a:lnTo>
                    <a:pt x="172326" y="0"/>
                  </a:lnTo>
                  <a:lnTo>
                    <a:pt x="170014" y="584"/>
                  </a:lnTo>
                  <a:lnTo>
                    <a:pt x="167703" y="0"/>
                  </a:lnTo>
                  <a:lnTo>
                    <a:pt x="167157" y="2311"/>
                  </a:lnTo>
                  <a:lnTo>
                    <a:pt x="167906" y="2489"/>
                  </a:lnTo>
                  <a:lnTo>
                    <a:pt x="168236" y="4622"/>
                  </a:lnTo>
                  <a:lnTo>
                    <a:pt x="174015" y="3467"/>
                  </a:lnTo>
                  <a:close/>
                </a:path>
                <a:path w="351154" h="395604">
                  <a:moveTo>
                    <a:pt x="178638" y="25514"/>
                  </a:moveTo>
                  <a:lnTo>
                    <a:pt x="177482" y="19735"/>
                  </a:lnTo>
                  <a:lnTo>
                    <a:pt x="172326" y="21501"/>
                  </a:lnTo>
                  <a:lnTo>
                    <a:pt x="174015" y="26670"/>
                  </a:lnTo>
                  <a:lnTo>
                    <a:pt x="178638" y="25514"/>
                  </a:lnTo>
                  <a:close/>
                </a:path>
                <a:path w="351154" h="395604">
                  <a:moveTo>
                    <a:pt x="184340" y="190627"/>
                  </a:moveTo>
                  <a:lnTo>
                    <a:pt x="183184" y="187540"/>
                  </a:lnTo>
                  <a:lnTo>
                    <a:pt x="178638" y="188925"/>
                  </a:lnTo>
                  <a:lnTo>
                    <a:pt x="178638" y="191782"/>
                  </a:lnTo>
                  <a:lnTo>
                    <a:pt x="184340" y="190627"/>
                  </a:lnTo>
                  <a:close/>
                </a:path>
                <a:path w="351154" h="395604">
                  <a:moveTo>
                    <a:pt x="184340" y="46939"/>
                  </a:moveTo>
                  <a:lnTo>
                    <a:pt x="182638" y="41783"/>
                  </a:lnTo>
                  <a:lnTo>
                    <a:pt x="177482" y="43472"/>
                  </a:lnTo>
                  <a:lnTo>
                    <a:pt x="178638" y="48641"/>
                  </a:lnTo>
                  <a:lnTo>
                    <a:pt x="184340" y="46939"/>
                  </a:lnTo>
                  <a:close/>
                </a:path>
                <a:path w="351154" h="395604">
                  <a:moveTo>
                    <a:pt x="188963" y="212051"/>
                  </a:moveTo>
                  <a:lnTo>
                    <a:pt x="187807" y="206730"/>
                  </a:lnTo>
                  <a:lnTo>
                    <a:pt x="182029" y="207810"/>
                  </a:lnTo>
                  <a:lnTo>
                    <a:pt x="183184" y="213753"/>
                  </a:lnTo>
                  <a:lnTo>
                    <a:pt x="188963" y="212051"/>
                  </a:lnTo>
                  <a:close/>
                </a:path>
                <a:path w="351154" h="395604">
                  <a:moveTo>
                    <a:pt x="189725" y="68910"/>
                  </a:moveTo>
                  <a:lnTo>
                    <a:pt x="188341" y="63741"/>
                  </a:lnTo>
                  <a:lnTo>
                    <a:pt x="182638" y="64897"/>
                  </a:lnTo>
                  <a:lnTo>
                    <a:pt x="184340" y="70612"/>
                  </a:lnTo>
                  <a:lnTo>
                    <a:pt x="189725" y="68910"/>
                  </a:lnTo>
                  <a:close/>
                </a:path>
                <a:path w="351154" h="395604">
                  <a:moveTo>
                    <a:pt x="193116" y="234099"/>
                  </a:moveTo>
                  <a:lnTo>
                    <a:pt x="192582" y="228701"/>
                  </a:lnTo>
                  <a:lnTo>
                    <a:pt x="186651" y="229857"/>
                  </a:lnTo>
                  <a:lnTo>
                    <a:pt x="187807" y="235800"/>
                  </a:lnTo>
                  <a:lnTo>
                    <a:pt x="193116" y="234099"/>
                  </a:lnTo>
                  <a:close/>
                </a:path>
                <a:path w="351154" h="395604">
                  <a:moveTo>
                    <a:pt x="194271" y="90957"/>
                  </a:moveTo>
                  <a:lnTo>
                    <a:pt x="193116" y="85788"/>
                  </a:lnTo>
                  <a:lnTo>
                    <a:pt x="188341" y="86944"/>
                  </a:lnTo>
                  <a:lnTo>
                    <a:pt x="189725" y="92659"/>
                  </a:lnTo>
                  <a:lnTo>
                    <a:pt x="194271" y="90957"/>
                  </a:lnTo>
                  <a:close/>
                </a:path>
                <a:path w="351154" h="395604">
                  <a:moveTo>
                    <a:pt x="197739" y="256070"/>
                  </a:moveTo>
                  <a:lnTo>
                    <a:pt x="196583" y="250672"/>
                  </a:lnTo>
                  <a:lnTo>
                    <a:pt x="190804" y="251828"/>
                  </a:lnTo>
                  <a:lnTo>
                    <a:pt x="192582" y="257225"/>
                  </a:lnTo>
                  <a:lnTo>
                    <a:pt x="197739" y="256070"/>
                  </a:lnTo>
                  <a:close/>
                </a:path>
                <a:path w="351154" h="395604">
                  <a:moveTo>
                    <a:pt x="201129" y="100279"/>
                  </a:moveTo>
                  <a:lnTo>
                    <a:pt x="196583" y="97282"/>
                  </a:lnTo>
                  <a:lnTo>
                    <a:pt x="193738" y="102590"/>
                  </a:lnTo>
                  <a:lnTo>
                    <a:pt x="198894" y="105448"/>
                  </a:lnTo>
                  <a:lnTo>
                    <a:pt x="201129" y="100279"/>
                  </a:lnTo>
                  <a:close/>
                </a:path>
                <a:path w="351154" h="395604">
                  <a:moveTo>
                    <a:pt x="201752" y="278041"/>
                  </a:moveTo>
                  <a:lnTo>
                    <a:pt x="201129" y="272173"/>
                  </a:lnTo>
                  <a:lnTo>
                    <a:pt x="195973" y="273875"/>
                  </a:lnTo>
                  <a:lnTo>
                    <a:pt x="197129" y="279196"/>
                  </a:lnTo>
                  <a:lnTo>
                    <a:pt x="201752" y="278041"/>
                  </a:lnTo>
                  <a:close/>
                </a:path>
                <a:path w="351154" h="395604">
                  <a:moveTo>
                    <a:pt x="206908" y="299885"/>
                  </a:moveTo>
                  <a:lnTo>
                    <a:pt x="205219" y="294144"/>
                  </a:lnTo>
                  <a:lnTo>
                    <a:pt x="200050" y="295871"/>
                  </a:lnTo>
                  <a:lnTo>
                    <a:pt x="201129" y="301218"/>
                  </a:lnTo>
                  <a:lnTo>
                    <a:pt x="206908" y="299885"/>
                  </a:lnTo>
                  <a:close/>
                </a:path>
                <a:path w="351154" h="395604">
                  <a:moveTo>
                    <a:pt x="210908" y="78320"/>
                  </a:moveTo>
                  <a:lnTo>
                    <a:pt x="206286" y="75234"/>
                  </a:lnTo>
                  <a:lnTo>
                    <a:pt x="203441" y="81165"/>
                  </a:lnTo>
                  <a:lnTo>
                    <a:pt x="208064" y="83477"/>
                  </a:lnTo>
                  <a:lnTo>
                    <a:pt x="210908" y="78320"/>
                  </a:lnTo>
                  <a:close/>
                </a:path>
                <a:path w="351154" h="395604">
                  <a:moveTo>
                    <a:pt x="211531" y="316725"/>
                  </a:moveTo>
                  <a:lnTo>
                    <a:pt x="206908" y="313855"/>
                  </a:lnTo>
                  <a:lnTo>
                    <a:pt x="205282" y="317182"/>
                  </a:lnTo>
                  <a:lnTo>
                    <a:pt x="204597" y="317309"/>
                  </a:lnTo>
                  <a:lnTo>
                    <a:pt x="205219" y="319595"/>
                  </a:lnTo>
                  <a:lnTo>
                    <a:pt x="207784" y="318744"/>
                  </a:lnTo>
                  <a:lnTo>
                    <a:pt x="210375" y="320167"/>
                  </a:lnTo>
                  <a:lnTo>
                    <a:pt x="211531" y="316725"/>
                  </a:lnTo>
                  <a:close/>
                </a:path>
                <a:path w="351154" h="395604">
                  <a:moveTo>
                    <a:pt x="220306" y="56273"/>
                  </a:moveTo>
                  <a:lnTo>
                    <a:pt x="215684" y="53263"/>
                  </a:lnTo>
                  <a:lnTo>
                    <a:pt x="213220" y="59194"/>
                  </a:lnTo>
                  <a:lnTo>
                    <a:pt x="218541" y="61429"/>
                  </a:lnTo>
                  <a:lnTo>
                    <a:pt x="220306" y="56273"/>
                  </a:lnTo>
                  <a:close/>
                </a:path>
                <a:path w="351154" h="395604">
                  <a:moveTo>
                    <a:pt x="222618" y="294716"/>
                  </a:moveTo>
                  <a:lnTo>
                    <a:pt x="217385" y="291846"/>
                  </a:lnTo>
                  <a:lnTo>
                    <a:pt x="215150" y="297599"/>
                  </a:lnTo>
                  <a:lnTo>
                    <a:pt x="219697" y="300659"/>
                  </a:lnTo>
                  <a:lnTo>
                    <a:pt x="222618" y="294716"/>
                  </a:lnTo>
                  <a:close/>
                </a:path>
                <a:path w="351154" h="395604">
                  <a:moveTo>
                    <a:pt x="230632" y="56273"/>
                  </a:moveTo>
                  <a:lnTo>
                    <a:pt x="228320" y="50952"/>
                  </a:lnTo>
                  <a:lnTo>
                    <a:pt x="223164" y="53263"/>
                  </a:lnTo>
                  <a:lnTo>
                    <a:pt x="226009" y="59194"/>
                  </a:lnTo>
                  <a:lnTo>
                    <a:pt x="230632" y="56273"/>
                  </a:lnTo>
                  <a:close/>
                </a:path>
                <a:path w="351154" h="395604">
                  <a:moveTo>
                    <a:pt x="232943" y="272719"/>
                  </a:moveTo>
                  <a:lnTo>
                    <a:pt x="227164" y="270408"/>
                  </a:lnTo>
                  <a:lnTo>
                    <a:pt x="225475" y="275564"/>
                  </a:lnTo>
                  <a:lnTo>
                    <a:pt x="230022" y="278650"/>
                  </a:lnTo>
                  <a:lnTo>
                    <a:pt x="232943" y="272719"/>
                  </a:lnTo>
                  <a:close/>
                </a:path>
                <a:path w="351154" h="395604">
                  <a:moveTo>
                    <a:pt x="241731" y="78320"/>
                  </a:moveTo>
                  <a:lnTo>
                    <a:pt x="238645" y="72377"/>
                  </a:lnTo>
                  <a:lnTo>
                    <a:pt x="234022" y="75234"/>
                  </a:lnTo>
                  <a:lnTo>
                    <a:pt x="236956" y="81165"/>
                  </a:lnTo>
                  <a:lnTo>
                    <a:pt x="241731" y="78320"/>
                  </a:lnTo>
                  <a:close/>
                </a:path>
                <a:path w="351154" h="395604">
                  <a:moveTo>
                    <a:pt x="243420" y="251294"/>
                  </a:moveTo>
                  <a:lnTo>
                    <a:pt x="238112" y="248437"/>
                  </a:lnTo>
                  <a:lnTo>
                    <a:pt x="235800" y="253606"/>
                  </a:lnTo>
                  <a:lnTo>
                    <a:pt x="240576" y="256603"/>
                  </a:lnTo>
                  <a:lnTo>
                    <a:pt x="243420" y="251294"/>
                  </a:lnTo>
                  <a:close/>
                </a:path>
                <a:path w="351154" h="395604">
                  <a:moveTo>
                    <a:pt x="252044" y="89801"/>
                  </a:moveTo>
                  <a:lnTo>
                    <a:pt x="247421" y="88646"/>
                  </a:lnTo>
                  <a:lnTo>
                    <a:pt x="245110" y="93814"/>
                  </a:lnTo>
                  <a:lnTo>
                    <a:pt x="250888" y="94970"/>
                  </a:lnTo>
                  <a:lnTo>
                    <a:pt x="252044" y="89801"/>
                  </a:lnTo>
                  <a:close/>
                </a:path>
                <a:path w="351154" h="395604">
                  <a:moveTo>
                    <a:pt x="254355" y="234645"/>
                  </a:moveTo>
                  <a:lnTo>
                    <a:pt x="251434" y="230403"/>
                  </a:lnTo>
                  <a:lnTo>
                    <a:pt x="249161" y="231952"/>
                  </a:lnTo>
                  <a:lnTo>
                    <a:pt x="246888" y="230403"/>
                  </a:lnTo>
                  <a:lnTo>
                    <a:pt x="245732" y="231559"/>
                  </a:lnTo>
                  <a:lnTo>
                    <a:pt x="247853" y="232841"/>
                  </a:lnTo>
                  <a:lnTo>
                    <a:pt x="246888" y="233489"/>
                  </a:lnTo>
                  <a:lnTo>
                    <a:pt x="249199" y="237490"/>
                  </a:lnTo>
                  <a:lnTo>
                    <a:pt x="254355" y="234645"/>
                  </a:lnTo>
                  <a:close/>
                </a:path>
                <a:path w="351154" h="395604">
                  <a:moveTo>
                    <a:pt x="259524" y="67754"/>
                  </a:moveTo>
                  <a:lnTo>
                    <a:pt x="254901" y="66598"/>
                  </a:lnTo>
                  <a:lnTo>
                    <a:pt x="252590" y="71767"/>
                  </a:lnTo>
                  <a:lnTo>
                    <a:pt x="257746" y="72923"/>
                  </a:lnTo>
                  <a:lnTo>
                    <a:pt x="259524" y="67754"/>
                  </a:lnTo>
                  <a:close/>
                </a:path>
                <a:path w="351154" h="395604">
                  <a:moveTo>
                    <a:pt x="267144" y="256603"/>
                  </a:moveTo>
                  <a:lnTo>
                    <a:pt x="263525" y="251294"/>
                  </a:lnTo>
                  <a:lnTo>
                    <a:pt x="258902" y="253606"/>
                  </a:lnTo>
                  <a:lnTo>
                    <a:pt x="262369" y="259537"/>
                  </a:lnTo>
                  <a:lnTo>
                    <a:pt x="267144" y="256603"/>
                  </a:lnTo>
                  <a:close/>
                </a:path>
                <a:path w="351154" h="395604">
                  <a:moveTo>
                    <a:pt x="267144" y="45783"/>
                  </a:moveTo>
                  <a:lnTo>
                    <a:pt x="261759" y="44627"/>
                  </a:lnTo>
                  <a:lnTo>
                    <a:pt x="260057" y="49796"/>
                  </a:lnTo>
                  <a:lnTo>
                    <a:pt x="265455" y="51485"/>
                  </a:lnTo>
                  <a:lnTo>
                    <a:pt x="267144" y="45783"/>
                  </a:lnTo>
                  <a:close/>
                </a:path>
                <a:path w="351154" h="395604">
                  <a:moveTo>
                    <a:pt x="274624" y="23736"/>
                  </a:moveTo>
                  <a:lnTo>
                    <a:pt x="269455" y="22580"/>
                  </a:lnTo>
                  <a:lnTo>
                    <a:pt x="267690" y="27749"/>
                  </a:lnTo>
                  <a:lnTo>
                    <a:pt x="272846" y="29527"/>
                  </a:lnTo>
                  <a:lnTo>
                    <a:pt x="274624" y="23736"/>
                  </a:lnTo>
                  <a:close/>
                </a:path>
                <a:path w="351154" h="395604">
                  <a:moveTo>
                    <a:pt x="280314" y="270408"/>
                  </a:moveTo>
                  <a:lnTo>
                    <a:pt x="275780" y="267550"/>
                  </a:lnTo>
                  <a:lnTo>
                    <a:pt x="272846" y="272719"/>
                  </a:lnTo>
                  <a:lnTo>
                    <a:pt x="277469" y="275564"/>
                  </a:lnTo>
                  <a:lnTo>
                    <a:pt x="280314" y="270408"/>
                  </a:lnTo>
                  <a:close/>
                </a:path>
                <a:path w="351154" h="395604">
                  <a:moveTo>
                    <a:pt x="282092" y="2311"/>
                  </a:moveTo>
                  <a:lnTo>
                    <a:pt x="276936" y="622"/>
                  </a:lnTo>
                  <a:lnTo>
                    <a:pt x="275780" y="6324"/>
                  </a:lnTo>
                  <a:lnTo>
                    <a:pt x="280314" y="7480"/>
                  </a:lnTo>
                  <a:lnTo>
                    <a:pt x="282092" y="2311"/>
                  </a:lnTo>
                  <a:close/>
                </a:path>
                <a:path w="351154" h="395604">
                  <a:moveTo>
                    <a:pt x="290868" y="248437"/>
                  </a:moveTo>
                  <a:lnTo>
                    <a:pt x="285483" y="245503"/>
                  </a:lnTo>
                  <a:lnTo>
                    <a:pt x="283171" y="251294"/>
                  </a:lnTo>
                  <a:lnTo>
                    <a:pt x="288328" y="253606"/>
                  </a:lnTo>
                  <a:lnTo>
                    <a:pt x="290868" y="248437"/>
                  </a:lnTo>
                  <a:close/>
                </a:path>
                <a:path w="351154" h="395604">
                  <a:moveTo>
                    <a:pt x="301739" y="226390"/>
                  </a:moveTo>
                  <a:lnTo>
                    <a:pt x="296570" y="223545"/>
                  </a:lnTo>
                  <a:lnTo>
                    <a:pt x="294259" y="229247"/>
                  </a:lnTo>
                  <a:lnTo>
                    <a:pt x="298881" y="231559"/>
                  </a:lnTo>
                  <a:lnTo>
                    <a:pt x="301739" y="226390"/>
                  </a:lnTo>
                  <a:close/>
                </a:path>
                <a:path w="351154" h="395604">
                  <a:moveTo>
                    <a:pt x="311518" y="204419"/>
                  </a:moveTo>
                  <a:lnTo>
                    <a:pt x="306895" y="201498"/>
                  </a:lnTo>
                  <a:lnTo>
                    <a:pt x="304050" y="207276"/>
                  </a:lnTo>
                  <a:lnTo>
                    <a:pt x="309829" y="210121"/>
                  </a:lnTo>
                  <a:lnTo>
                    <a:pt x="311518" y="204419"/>
                  </a:lnTo>
                  <a:close/>
                </a:path>
                <a:path w="351154" h="395604">
                  <a:moveTo>
                    <a:pt x="322605" y="193471"/>
                  </a:moveTo>
                  <a:lnTo>
                    <a:pt x="320294" y="188163"/>
                  </a:lnTo>
                  <a:lnTo>
                    <a:pt x="315671" y="191160"/>
                  </a:lnTo>
                  <a:lnTo>
                    <a:pt x="317982" y="196329"/>
                  </a:lnTo>
                  <a:lnTo>
                    <a:pt x="322605" y="193471"/>
                  </a:lnTo>
                  <a:close/>
                </a:path>
                <a:path w="351154" h="395604">
                  <a:moveTo>
                    <a:pt x="334086" y="215519"/>
                  </a:moveTo>
                  <a:lnTo>
                    <a:pt x="331241" y="210121"/>
                  </a:lnTo>
                  <a:lnTo>
                    <a:pt x="326072" y="212598"/>
                  </a:lnTo>
                  <a:lnTo>
                    <a:pt x="328930" y="218376"/>
                  </a:lnTo>
                  <a:lnTo>
                    <a:pt x="334086" y="215519"/>
                  </a:lnTo>
                  <a:close/>
                </a:path>
                <a:path w="351154" h="395604">
                  <a:moveTo>
                    <a:pt x="343408" y="220687"/>
                  </a:moveTo>
                  <a:lnTo>
                    <a:pt x="338099" y="218909"/>
                  </a:lnTo>
                  <a:lnTo>
                    <a:pt x="336397" y="224701"/>
                  </a:lnTo>
                  <a:lnTo>
                    <a:pt x="341172" y="225856"/>
                  </a:lnTo>
                  <a:lnTo>
                    <a:pt x="343408" y="220687"/>
                  </a:lnTo>
                  <a:close/>
                </a:path>
                <a:path w="351154" h="395604">
                  <a:moveTo>
                    <a:pt x="350875" y="198640"/>
                  </a:moveTo>
                  <a:lnTo>
                    <a:pt x="345719" y="196951"/>
                  </a:lnTo>
                  <a:lnTo>
                    <a:pt x="343408" y="202653"/>
                  </a:lnTo>
                  <a:lnTo>
                    <a:pt x="349186" y="203809"/>
                  </a:lnTo>
                  <a:lnTo>
                    <a:pt x="350875" y="198640"/>
                  </a:lnTo>
                  <a:close/>
                </a:path>
              </a:pathLst>
            </a:custGeom>
            <a:solidFill>
              <a:srgbClr val="0404F8"/>
            </a:solidFill>
          </p:spPr>
          <p:txBody>
            <a:bodyPr wrap="square" lIns="0" tIns="0" rIns="0" bIns="0" rtlCol="0"/>
            <a:lstStyle/>
            <a:p>
              <a:endParaRPr/>
            </a:p>
          </p:txBody>
        </p:sp>
        <p:sp>
          <p:nvSpPr>
            <p:cNvPr id="193" name="object 193"/>
            <p:cNvSpPr/>
            <p:nvPr/>
          </p:nvSpPr>
          <p:spPr>
            <a:xfrm>
              <a:off x="8999791" y="4834572"/>
              <a:ext cx="292735" cy="658495"/>
            </a:xfrm>
            <a:custGeom>
              <a:avLst/>
              <a:gdLst/>
              <a:ahLst/>
              <a:cxnLst/>
              <a:rect l="l" t="t" r="r" b="b"/>
              <a:pathLst>
                <a:path w="292734" h="658495">
                  <a:moveTo>
                    <a:pt x="6311" y="18580"/>
                  </a:moveTo>
                  <a:lnTo>
                    <a:pt x="1155" y="16891"/>
                  </a:lnTo>
                  <a:lnTo>
                    <a:pt x="0" y="22593"/>
                  </a:lnTo>
                  <a:lnTo>
                    <a:pt x="4533" y="23749"/>
                  </a:lnTo>
                  <a:lnTo>
                    <a:pt x="6311" y="18580"/>
                  </a:lnTo>
                  <a:close/>
                </a:path>
                <a:path w="292734" h="658495">
                  <a:moveTo>
                    <a:pt x="13169" y="4864"/>
                  </a:moveTo>
                  <a:lnTo>
                    <a:pt x="12014" y="0"/>
                  </a:lnTo>
                  <a:lnTo>
                    <a:pt x="9702" y="584"/>
                  </a:lnTo>
                  <a:lnTo>
                    <a:pt x="7391" y="0"/>
                  </a:lnTo>
                  <a:lnTo>
                    <a:pt x="6311" y="622"/>
                  </a:lnTo>
                  <a:lnTo>
                    <a:pt x="8077" y="990"/>
                  </a:lnTo>
                  <a:lnTo>
                    <a:pt x="7391" y="1155"/>
                  </a:lnTo>
                  <a:lnTo>
                    <a:pt x="8001" y="5943"/>
                  </a:lnTo>
                  <a:lnTo>
                    <a:pt x="13169" y="4864"/>
                  </a:lnTo>
                  <a:close/>
                </a:path>
                <a:path w="292734" h="658495">
                  <a:moveTo>
                    <a:pt x="18478" y="26670"/>
                  </a:moveTo>
                  <a:lnTo>
                    <a:pt x="17399" y="20891"/>
                  </a:lnTo>
                  <a:lnTo>
                    <a:pt x="12014" y="22593"/>
                  </a:lnTo>
                  <a:lnTo>
                    <a:pt x="13169" y="27990"/>
                  </a:lnTo>
                  <a:lnTo>
                    <a:pt x="18478" y="26670"/>
                  </a:lnTo>
                  <a:close/>
                </a:path>
                <a:path w="292734" h="658495">
                  <a:moveTo>
                    <a:pt x="23647" y="48641"/>
                  </a:moveTo>
                  <a:lnTo>
                    <a:pt x="22567" y="42938"/>
                  </a:lnTo>
                  <a:lnTo>
                    <a:pt x="16789" y="44018"/>
                  </a:lnTo>
                  <a:lnTo>
                    <a:pt x="18478" y="49949"/>
                  </a:lnTo>
                  <a:lnTo>
                    <a:pt x="23647" y="48641"/>
                  </a:lnTo>
                  <a:close/>
                </a:path>
                <a:path w="292734" h="658495">
                  <a:moveTo>
                    <a:pt x="28270" y="70065"/>
                  </a:moveTo>
                  <a:lnTo>
                    <a:pt x="27114" y="64909"/>
                  </a:lnTo>
                  <a:lnTo>
                    <a:pt x="22567" y="66065"/>
                  </a:lnTo>
                  <a:lnTo>
                    <a:pt x="23101" y="71996"/>
                  </a:lnTo>
                  <a:lnTo>
                    <a:pt x="28270" y="70065"/>
                  </a:lnTo>
                  <a:close/>
                </a:path>
                <a:path w="292734" h="658495">
                  <a:moveTo>
                    <a:pt x="34582" y="87490"/>
                  </a:moveTo>
                  <a:lnTo>
                    <a:pt x="30581" y="84645"/>
                  </a:lnTo>
                  <a:lnTo>
                    <a:pt x="27838" y="87896"/>
                  </a:lnTo>
                  <a:lnTo>
                    <a:pt x="27114" y="88036"/>
                  </a:lnTo>
                  <a:lnTo>
                    <a:pt x="27724" y="90347"/>
                  </a:lnTo>
                  <a:lnTo>
                    <a:pt x="30302" y="89496"/>
                  </a:lnTo>
                  <a:lnTo>
                    <a:pt x="32893" y="90957"/>
                  </a:lnTo>
                  <a:lnTo>
                    <a:pt x="34582" y="87490"/>
                  </a:lnTo>
                  <a:close/>
                </a:path>
                <a:path w="292734" h="658495">
                  <a:moveTo>
                    <a:pt x="49136" y="68910"/>
                  </a:moveTo>
                  <a:lnTo>
                    <a:pt x="48526" y="66065"/>
                  </a:lnTo>
                  <a:lnTo>
                    <a:pt x="46253" y="66916"/>
                  </a:lnTo>
                  <a:lnTo>
                    <a:pt x="43980" y="65443"/>
                  </a:lnTo>
                  <a:lnTo>
                    <a:pt x="41668" y="68376"/>
                  </a:lnTo>
                  <a:lnTo>
                    <a:pt x="43980" y="69837"/>
                  </a:lnTo>
                  <a:lnTo>
                    <a:pt x="43980" y="70065"/>
                  </a:lnTo>
                  <a:lnTo>
                    <a:pt x="44246" y="70015"/>
                  </a:lnTo>
                  <a:lnTo>
                    <a:pt x="46215" y="71234"/>
                  </a:lnTo>
                  <a:lnTo>
                    <a:pt x="47853" y="69202"/>
                  </a:lnTo>
                  <a:lnTo>
                    <a:pt x="49136" y="68910"/>
                  </a:lnTo>
                  <a:close/>
                </a:path>
                <a:path w="292734" h="658495">
                  <a:moveTo>
                    <a:pt x="53682" y="90957"/>
                  </a:moveTo>
                  <a:lnTo>
                    <a:pt x="52527" y="85178"/>
                  </a:lnTo>
                  <a:lnTo>
                    <a:pt x="46824" y="86880"/>
                  </a:lnTo>
                  <a:lnTo>
                    <a:pt x="48526" y="92113"/>
                  </a:lnTo>
                  <a:lnTo>
                    <a:pt x="53682" y="90957"/>
                  </a:lnTo>
                  <a:close/>
                </a:path>
                <a:path w="292734" h="658495">
                  <a:moveTo>
                    <a:pt x="58305" y="112928"/>
                  </a:moveTo>
                  <a:lnTo>
                    <a:pt x="57150" y="107226"/>
                  </a:lnTo>
                  <a:lnTo>
                    <a:pt x="51993" y="108927"/>
                  </a:lnTo>
                  <a:lnTo>
                    <a:pt x="53149" y="114084"/>
                  </a:lnTo>
                  <a:lnTo>
                    <a:pt x="58305" y="112928"/>
                  </a:lnTo>
                  <a:close/>
                </a:path>
                <a:path w="292734" h="658495">
                  <a:moveTo>
                    <a:pt x="62852" y="134353"/>
                  </a:moveTo>
                  <a:lnTo>
                    <a:pt x="61163" y="129197"/>
                  </a:lnTo>
                  <a:lnTo>
                    <a:pt x="55994" y="130352"/>
                  </a:lnTo>
                  <a:lnTo>
                    <a:pt x="57150" y="136055"/>
                  </a:lnTo>
                  <a:lnTo>
                    <a:pt x="62852" y="134353"/>
                  </a:lnTo>
                  <a:close/>
                </a:path>
                <a:path w="292734" h="658495">
                  <a:moveTo>
                    <a:pt x="67094" y="156400"/>
                  </a:moveTo>
                  <a:lnTo>
                    <a:pt x="66548" y="151244"/>
                  </a:lnTo>
                  <a:lnTo>
                    <a:pt x="60617" y="152323"/>
                  </a:lnTo>
                  <a:lnTo>
                    <a:pt x="62318" y="157556"/>
                  </a:lnTo>
                  <a:lnTo>
                    <a:pt x="67094" y="156400"/>
                  </a:lnTo>
                  <a:close/>
                </a:path>
                <a:path w="292734" h="658495">
                  <a:moveTo>
                    <a:pt x="71716" y="178371"/>
                  </a:moveTo>
                  <a:lnTo>
                    <a:pt x="70561" y="173202"/>
                  </a:lnTo>
                  <a:lnTo>
                    <a:pt x="65392" y="174371"/>
                  </a:lnTo>
                  <a:lnTo>
                    <a:pt x="66548" y="179527"/>
                  </a:lnTo>
                  <a:lnTo>
                    <a:pt x="71716" y="178371"/>
                  </a:lnTo>
                  <a:close/>
                </a:path>
                <a:path w="292734" h="658495">
                  <a:moveTo>
                    <a:pt x="76873" y="200418"/>
                  </a:moveTo>
                  <a:lnTo>
                    <a:pt x="75095" y="194640"/>
                  </a:lnTo>
                  <a:lnTo>
                    <a:pt x="69938" y="196329"/>
                  </a:lnTo>
                  <a:lnTo>
                    <a:pt x="71094" y="201498"/>
                  </a:lnTo>
                  <a:lnTo>
                    <a:pt x="76873" y="200418"/>
                  </a:lnTo>
                  <a:close/>
                </a:path>
                <a:path w="292734" h="658495">
                  <a:moveTo>
                    <a:pt x="80873" y="222389"/>
                  </a:moveTo>
                  <a:lnTo>
                    <a:pt x="79108" y="216687"/>
                  </a:lnTo>
                  <a:lnTo>
                    <a:pt x="74561" y="217766"/>
                  </a:lnTo>
                  <a:lnTo>
                    <a:pt x="75095" y="223545"/>
                  </a:lnTo>
                  <a:lnTo>
                    <a:pt x="80873" y="222389"/>
                  </a:lnTo>
                  <a:close/>
                </a:path>
                <a:path w="292734" h="658495">
                  <a:moveTo>
                    <a:pt x="85420" y="243814"/>
                  </a:moveTo>
                  <a:lnTo>
                    <a:pt x="84264" y="238658"/>
                  </a:lnTo>
                  <a:lnTo>
                    <a:pt x="78562" y="239814"/>
                  </a:lnTo>
                  <a:lnTo>
                    <a:pt x="79717" y="245516"/>
                  </a:lnTo>
                  <a:lnTo>
                    <a:pt x="85420" y="243814"/>
                  </a:lnTo>
                  <a:close/>
                </a:path>
                <a:path w="292734" h="658495">
                  <a:moveTo>
                    <a:pt x="89662" y="265861"/>
                  </a:moveTo>
                  <a:lnTo>
                    <a:pt x="89039" y="260692"/>
                  </a:lnTo>
                  <a:lnTo>
                    <a:pt x="83731" y="261772"/>
                  </a:lnTo>
                  <a:lnTo>
                    <a:pt x="84264" y="267563"/>
                  </a:lnTo>
                  <a:lnTo>
                    <a:pt x="89662" y="265861"/>
                  </a:lnTo>
                  <a:close/>
                </a:path>
                <a:path w="292734" h="658495">
                  <a:moveTo>
                    <a:pt x="97675" y="278041"/>
                  </a:moveTo>
                  <a:lnTo>
                    <a:pt x="92506" y="276961"/>
                  </a:lnTo>
                  <a:lnTo>
                    <a:pt x="91973" y="282663"/>
                  </a:lnTo>
                  <a:lnTo>
                    <a:pt x="92532" y="282790"/>
                  </a:lnTo>
                  <a:lnTo>
                    <a:pt x="87731" y="283819"/>
                  </a:lnTo>
                  <a:lnTo>
                    <a:pt x="89039" y="288988"/>
                  </a:lnTo>
                  <a:lnTo>
                    <a:pt x="94208" y="287832"/>
                  </a:lnTo>
                  <a:lnTo>
                    <a:pt x="93179" y="282943"/>
                  </a:lnTo>
                  <a:lnTo>
                    <a:pt x="97129" y="283819"/>
                  </a:lnTo>
                  <a:lnTo>
                    <a:pt x="97675" y="278041"/>
                  </a:lnTo>
                  <a:close/>
                </a:path>
                <a:path w="292734" h="658495">
                  <a:moveTo>
                    <a:pt x="100520" y="256616"/>
                  </a:moveTo>
                  <a:lnTo>
                    <a:pt x="95364" y="254914"/>
                  </a:lnTo>
                  <a:lnTo>
                    <a:pt x="94208" y="260692"/>
                  </a:lnTo>
                  <a:lnTo>
                    <a:pt x="99987" y="261772"/>
                  </a:lnTo>
                  <a:lnTo>
                    <a:pt x="100520" y="256616"/>
                  </a:lnTo>
                  <a:close/>
                </a:path>
                <a:path w="292734" h="658495">
                  <a:moveTo>
                    <a:pt x="103454" y="234645"/>
                  </a:moveTo>
                  <a:lnTo>
                    <a:pt x="97675" y="232943"/>
                  </a:lnTo>
                  <a:lnTo>
                    <a:pt x="97129" y="238658"/>
                  </a:lnTo>
                  <a:lnTo>
                    <a:pt x="102831" y="239814"/>
                  </a:lnTo>
                  <a:lnTo>
                    <a:pt x="103454" y="234645"/>
                  </a:lnTo>
                  <a:close/>
                </a:path>
                <a:path w="292734" h="658495">
                  <a:moveTo>
                    <a:pt x="106832" y="220687"/>
                  </a:moveTo>
                  <a:lnTo>
                    <a:pt x="105143" y="216065"/>
                  </a:lnTo>
                  <a:lnTo>
                    <a:pt x="102831" y="216649"/>
                  </a:lnTo>
                  <a:lnTo>
                    <a:pt x="100520" y="216065"/>
                  </a:lnTo>
                  <a:lnTo>
                    <a:pt x="99987" y="216687"/>
                  </a:lnTo>
                  <a:lnTo>
                    <a:pt x="101434" y="216992"/>
                  </a:lnTo>
                  <a:lnTo>
                    <a:pt x="100520" y="217220"/>
                  </a:lnTo>
                  <a:lnTo>
                    <a:pt x="101142" y="222389"/>
                  </a:lnTo>
                  <a:lnTo>
                    <a:pt x="106832" y="220687"/>
                  </a:lnTo>
                  <a:close/>
                </a:path>
                <a:path w="292734" h="658495">
                  <a:moveTo>
                    <a:pt x="110299" y="242658"/>
                  </a:moveTo>
                  <a:lnTo>
                    <a:pt x="109143" y="237490"/>
                  </a:lnTo>
                  <a:lnTo>
                    <a:pt x="103987" y="238658"/>
                  </a:lnTo>
                  <a:lnTo>
                    <a:pt x="104609" y="243814"/>
                  </a:lnTo>
                  <a:lnTo>
                    <a:pt x="110299" y="242658"/>
                  </a:lnTo>
                  <a:close/>
                </a:path>
                <a:path w="292734" h="658495">
                  <a:moveTo>
                    <a:pt x="114541" y="264706"/>
                  </a:moveTo>
                  <a:lnTo>
                    <a:pt x="113385" y="258927"/>
                  </a:lnTo>
                  <a:lnTo>
                    <a:pt x="107454" y="260692"/>
                  </a:lnTo>
                  <a:lnTo>
                    <a:pt x="108610" y="265861"/>
                  </a:lnTo>
                  <a:lnTo>
                    <a:pt x="114541" y="264706"/>
                  </a:lnTo>
                  <a:close/>
                </a:path>
                <a:path w="292734" h="658495">
                  <a:moveTo>
                    <a:pt x="117932" y="286677"/>
                  </a:moveTo>
                  <a:lnTo>
                    <a:pt x="117386" y="280974"/>
                  </a:lnTo>
                  <a:lnTo>
                    <a:pt x="111455" y="282663"/>
                  </a:lnTo>
                  <a:lnTo>
                    <a:pt x="112001" y="287832"/>
                  </a:lnTo>
                  <a:lnTo>
                    <a:pt x="117932" y="286677"/>
                  </a:lnTo>
                  <a:close/>
                </a:path>
                <a:path w="292734" h="658495">
                  <a:moveTo>
                    <a:pt x="121932" y="308114"/>
                  </a:moveTo>
                  <a:lnTo>
                    <a:pt x="120853" y="302958"/>
                  </a:lnTo>
                  <a:lnTo>
                    <a:pt x="115074" y="304101"/>
                  </a:lnTo>
                  <a:lnTo>
                    <a:pt x="116230" y="309841"/>
                  </a:lnTo>
                  <a:lnTo>
                    <a:pt x="121932" y="308114"/>
                  </a:lnTo>
                  <a:close/>
                </a:path>
                <a:path w="292734" h="658495">
                  <a:moveTo>
                    <a:pt x="125399" y="330123"/>
                  </a:moveTo>
                  <a:lnTo>
                    <a:pt x="124866" y="324967"/>
                  </a:lnTo>
                  <a:lnTo>
                    <a:pt x="119087" y="326110"/>
                  </a:lnTo>
                  <a:lnTo>
                    <a:pt x="119697" y="331851"/>
                  </a:lnTo>
                  <a:lnTo>
                    <a:pt x="125399" y="330123"/>
                  </a:lnTo>
                  <a:close/>
                </a:path>
                <a:path w="292734" h="658495">
                  <a:moveTo>
                    <a:pt x="129413" y="352132"/>
                  </a:moveTo>
                  <a:lnTo>
                    <a:pt x="128257" y="346964"/>
                  </a:lnTo>
                  <a:lnTo>
                    <a:pt x="122555" y="348107"/>
                  </a:lnTo>
                  <a:lnTo>
                    <a:pt x="123710" y="353288"/>
                  </a:lnTo>
                  <a:lnTo>
                    <a:pt x="129413" y="352132"/>
                  </a:lnTo>
                  <a:close/>
                </a:path>
                <a:path w="292734" h="658495">
                  <a:moveTo>
                    <a:pt x="132880" y="374129"/>
                  </a:moveTo>
                  <a:lnTo>
                    <a:pt x="132257" y="368401"/>
                  </a:lnTo>
                  <a:lnTo>
                    <a:pt x="126555" y="370116"/>
                  </a:lnTo>
                  <a:lnTo>
                    <a:pt x="127711" y="375285"/>
                  </a:lnTo>
                  <a:lnTo>
                    <a:pt x="132880" y="374129"/>
                  </a:lnTo>
                  <a:close/>
                </a:path>
                <a:path w="292734" h="658495">
                  <a:moveTo>
                    <a:pt x="136880" y="396138"/>
                  </a:moveTo>
                  <a:lnTo>
                    <a:pt x="135724" y="390410"/>
                  </a:lnTo>
                  <a:lnTo>
                    <a:pt x="130022" y="392125"/>
                  </a:lnTo>
                  <a:lnTo>
                    <a:pt x="131724" y="397294"/>
                  </a:lnTo>
                  <a:lnTo>
                    <a:pt x="136880" y="396138"/>
                  </a:lnTo>
                  <a:close/>
                </a:path>
                <a:path w="292734" h="658495">
                  <a:moveTo>
                    <a:pt x="140500" y="417576"/>
                  </a:moveTo>
                  <a:lnTo>
                    <a:pt x="139966" y="412407"/>
                  </a:lnTo>
                  <a:lnTo>
                    <a:pt x="134035" y="413550"/>
                  </a:lnTo>
                  <a:lnTo>
                    <a:pt x="135191" y="419290"/>
                  </a:lnTo>
                  <a:lnTo>
                    <a:pt x="140500" y="417576"/>
                  </a:lnTo>
                  <a:close/>
                </a:path>
                <a:path w="292734" h="658495">
                  <a:moveTo>
                    <a:pt x="143967" y="439572"/>
                  </a:moveTo>
                  <a:lnTo>
                    <a:pt x="143344" y="434416"/>
                  </a:lnTo>
                  <a:lnTo>
                    <a:pt x="137490" y="435559"/>
                  </a:lnTo>
                  <a:lnTo>
                    <a:pt x="139344" y="441299"/>
                  </a:lnTo>
                  <a:lnTo>
                    <a:pt x="143967" y="439572"/>
                  </a:lnTo>
                  <a:close/>
                </a:path>
                <a:path w="292734" h="658495">
                  <a:moveTo>
                    <a:pt x="147967" y="458711"/>
                  </a:moveTo>
                  <a:lnTo>
                    <a:pt x="147434" y="458597"/>
                  </a:lnTo>
                  <a:lnTo>
                    <a:pt x="147434" y="456425"/>
                  </a:lnTo>
                  <a:lnTo>
                    <a:pt x="142278" y="457568"/>
                  </a:lnTo>
                  <a:lnTo>
                    <a:pt x="142811" y="461010"/>
                  </a:lnTo>
                  <a:lnTo>
                    <a:pt x="145122" y="460438"/>
                  </a:lnTo>
                  <a:lnTo>
                    <a:pt x="147434" y="461010"/>
                  </a:lnTo>
                  <a:lnTo>
                    <a:pt x="147967" y="458711"/>
                  </a:lnTo>
                  <a:close/>
                </a:path>
                <a:path w="292734" h="658495">
                  <a:moveTo>
                    <a:pt x="151980" y="437286"/>
                  </a:moveTo>
                  <a:lnTo>
                    <a:pt x="146812" y="435559"/>
                  </a:lnTo>
                  <a:lnTo>
                    <a:pt x="145122" y="441299"/>
                  </a:lnTo>
                  <a:lnTo>
                    <a:pt x="150825" y="442455"/>
                  </a:lnTo>
                  <a:lnTo>
                    <a:pt x="151980" y="437286"/>
                  </a:lnTo>
                  <a:close/>
                </a:path>
                <a:path w="292734" h="658495">
                  <a:moveTo>
                    <a:pt x="155448" y="415277"/>
                  </a:moveTo>
                  <a:lnTo>
                    <a:pt x="150825" y="413550"/>
                  </a:lnTo>
                  <a:lnTo>
                    <a:pt x="149123" y="419290"/>
                  </a:lnTo>
                  <a:lnTo>
                    <a:pt x="154825" y="420446"/>
                  </a:lnTo>
                  <a:lnTo>
                    <a:pt x="155448" y="415277"/>
                  </a:lnTo>
                  <a:close/>
                </a:path>
                <a:path w="292734" h="658495">
                  <a:moveTo>
                    <a:pt x="159448" y="393268"/>
                  </a:moveTo>
                  <a:lnTo>
                    <a:pt x="154292" y="392125"/>
                  </a:lnTo>
                  <a:lnTo>
                    <a:pt x="153746" y="397294"/>
                  </a:lnTo>
                  <a:lnTo>
                    <a:pt x="158915" y="398437"/>
                  </a:lnTo>
                  <a:lnTo>
                    <a:pt x="159448" y="393268"/>
                  </a:lnTo>
                  <a:close/>
                </a:path>
                <a:path w="292734" h="658495">
                  <a:moveTo>
                    <a:pt x="163690" y="372414"/>
                  </a:moveTo>
                  <a:lnTo>
                    <a:pt x="163068" y="371271"/>
                  </a:lnTo>
                  <a:lnTo>
                    <a:pt x="160680" y="371843"/>
                  </a:lnTo>
                  <a:lnTo>
                    <a:pt x="158292" y="371271"/>
                  </a:lnTo>
                  <a:lnTo>
                    <a:pt x="157137" y="375285"/>
                  </a:lnTo>
                  <a:lnTo>
                    <a:pt x="162306" y="377012"/>
                  </a:lnTo>
                  <a:lnTo>
                    <a:pt x="163029" y="372630"/>
                  </a:lnTo>
                  <a:lnTo>
                    <a:pt x="163690" y="372414"/>
                  </a:lnTo>
                  <a:close/>
                </a:path>
                <a:path w="292734" h="658495">
                  <a:moveTo>
                    <a:pt x="167690" y="394423"/>
                  </a:moveTo>
                  <a:lnTo>
                    <a:pt x="166535" y="389255"/>
                  </a:lnTo>
                  <a:lnTo>
                    <a:pt x="161759" y="390410"/>
                  </a:lnTo>
                  <a:lnTo>
                    <a:pt x="162306" y="396138"/>
                  </a:lnTo>
                  <a:lnTo>
                    <a:pt x="167690" y="394423"/>
                  </a:lnTo>
                  <a:close/>
                </a:path>
                <a:path w="292734" h="658495">
                  <a:moveTo>
                    <a:pt x="172237" y="416433"/>
                  </a:moveTo>
                  <a:lnTo>
                    <a:pt x="171704" y="411251"/>
                  </a:lnTo>
                  <a:lnTo>
                    <a:pt x="165925" y="412407"/>
                  </a:lnTo>
                  <a:lnTo>
                    <a:pt x="166535" y="417576"/>
                  </a:lnTo>
                  <a:lnTo>
                    <a:pt x="172237" y="416433"/>
                  </a:lnTo>
                  <a:close/>
                </a:path>
                <a:path w="292734" h="658495">
                  <a:moveTo>
                    <a:pt x="176237" y="438429"/>
                  </a:moveTo>
                  <a:lnTo>
                    <a:pt x="175704" y="432689"/>
                  </a:lnTo>
                  <a:lnTo>
                    <a:pt x="170002" y="434416"/>
                  </a:lnTo>
                  <a:lnTo>
                    <a:pt x="170548" y="439572"/>
                  </a:lnTo>
                  <a:lnTo>
                    <a:pt x="176237" y="438429"/>
                  </a:lnTo>
                  <a:close/>
                </a:path>
                <a:path w="292734" h="658495">
                  <a:moveTo>
                    <a:pt x="180327" y="460438"/>
                  </a:moveTo>
                  <a:lnTo>
                    <a:pt x="179705" y="454698"/>
                  </a:lnTo>
                  <a:lnTo>
                    <a:pt x="174015" y="456425"/>
                  </a:lnTo>
                  <a:lnTo>
                    <a:pt x="174548" y="461581"/>
                  </a:lnTo>
                  <a:lnTo>
                    <a:pt x="180327" y="460438"/>
                  </a:lnTo>
                  <a:close/>
                </a:path>
                <a:path w="292734" h="658495">
                  <a:moveTo>
                    <a:pt x="184327" y="482447"/>
                  </a:moveTo>
                  <a:lnTo>
                    <a:pt x="183718" y="476694"/>
                  </a:lnTo>
                  <a:lnTo>
                    <a:pt x="178015" y="477850"/>
                  </a:lnTo>
                  <a:lnTo>
                    <a:pt x="179705" y="483590"/>
                  </a:lnTo>
                  <a:lnTo>
                    <a:pt x="184327" y="482447"/>
                  </a:lnTo>
                  <a:close/>
                </a:path>
                <a:path w="292734" h="658495">
                  <a:moveTo>
                    <a:pt x="188493" y="503872"/>
                  </a:moveTo>
                  <a:lnTo>
                    <a:pt x="187718" y="498703"/>
                  </a:lnTo>
                  <a:lnTo>
                    <a:pt x="182016" y="499859"/>
                  </a:lnTo>
                  <a:lnTo>
                    <a:pt x="183718" y="505599"/>
                  </a:lnTo>
                  <a:lnTo>
                    <a:pt x="188493" y="503872"/>
                  </a:lnTo>
                  <a:close/>
                </a:path>
                <a:path w="292734" h="658495">
                  <a:moveTo>
                    <a:pt x="193116" y="525881"/>
                  </a:moveTo>
                  <a:lnTo>
                    <a:pt x="191960" y="520712"/>
                  </a:lnTo>
                  <a:lnTo>
                    <a:pt x="186563" y="521868"/>
                  </a:lnTo>
                  <a:lnTo>
                    <a:pt x="187718" y="527608"/>
                  </a:lnTo>
                  <a:lnTo>
                    <a:pt x="193116" y="525881"/>
                  </a:lnTo>
                  <a:close/>
                </a:path>
                <a:path w="292734" h="658495">
                  <a:moveTo>
                    <a:pt x="197662" y="547890"/>
                  </a:moveTo>
                  <a:lnTo>
                    <a:pt x="195961" y="542721"/>
                  </a:lnTo>
                  <a:lnTo>
                    <a:pt x="190804" y="543864"/>
                  </a:lnTo>
                  <a:lnTo>
                    <a:pt x="191960" y="549033"/>
                  </a:lnTo>
                  <a:lnTo>
                    <a:pt x="197662" y="547890"/>
                  </a:lnTo>
                  <a:close/>
                </a:path>
                <a:path w="292734" h="658495">
                  <a:moveTo>
                    <a:pt x="201739" y="569887"/>
                  </a:moveTo>
                  <a:lnTo>
                    <a:pt x="199974" y="564146"/>
                  </a:lnTo>
                  <a:lnTo>
                    <a:pt x="194805" y="565873"/>
                  </a:lnTo>
                  <a:lnTo>
                    <a:pt x="195961" y="571042"/>
                  </a:lnTo>
                  <a:lnTo>
                    <a:pt x="201739" y="569887"/>
                  </a:lnTo>
                  <a:close/>
                </a:path>
                <a:path w="292734" h="658495">
                  <a:moveTo>
                    <a:pt x="205752" y="591896"/>
                  </a:moveTo>
                  <a:lnTo>
                    <a:pt x="204597" y="586155"/>
                  </a:lnTo>
                  <a:lnTo>
                    <a:pt x="199428" y="587311"/>
                  </a:lnTo>
                  <a:lnTo>
                    <a:pt x="199974" y="593051"/>
                  </a:lnTo>
                  <a:lnTo>
                    <a:pt x="205752" y="591896"/>
                  </a:lnTo>
                  <a:close/>
                </a:path>
                <a:path w="292734" h="658495">
                  <a:moveTo>
                    <a:pt x="209753" y="613333"/>
                  </a:moveTo>
                  <a:lnTo>
                    <a:pt x="209130" y="608164"/>
                  </a:lnTo>
                  <a:lnTo>
                    <a:pt x="203441" y="609307"/>
                  </a:lnTo>
                  <a:lnTo>
                    <a:pt x="204597" y="615048"/>
                  </a:lnTo>
                  <a:lnTo>
                    <a:pt x="209753" y="613333"/>
                  </a:lnTo>
                  <a:close/>
                </a:path>
                <a:path w="292734" h="658495">
                  <a:moveTo>
                    <a:pt x="212598" y="595922"/>
                  </a:moveTo>
                  <a:lnTo>
                    <a:pt x="207441" y="594194"/>
                  </a:lnTo>
                  <a:lnTo>
                    <a:pt x="206286" y="599935"/>
                  </a:lnTo>
                  <a:lnTo>
                    <a:pt x="212064" y="601078"/>
                  </a:lnTo>
                  <a:lnTo>
                    <a:pt x="212598" y="595922"/>
                  </a:lnTo>
                  <a:close/>
                </a:path>
                <a:path w="292734" h="658495">
                  <a:moveTo>
                    <a:pt x="216217" y="573913"/>
                  </a:moveTo>
                  <a:lnTo>
                    <a:pt x="210286" y="572757"/>
                  </a:lnTo>
                  <a:lnTo>
                    <a:pt x="209753" y="577938"/>
                  </a:lnTo>
                  <a:lnTo>
                    <a:pt x="215684" y="579069"/>
                  </a:lnTo>
                  <a:lnTo>
                    <a:pt x="216217" y="573913"/>
                  </a:lnTo>
                  <a:close/>
                </a:path>
                <a:path w="292734" h="658495">
                  <a:moveTo>
                    <a:pt x="218528" y="551903"/>
                  </a:moveTo>
                  <a:lnTo>
                    <a:pt x="213372" y="550748"/>
                  </a:lnTo>
                  <a:lnTo>
                    <a:pt x="212598" y="555929"/>
                  </a:lnTo>
                  <a:lnTo>
                    <a:pt x="217995" y="557644"/>
                  </a:lnTo>
                  <a:lnTo>
                    <a:pt x="218528" y="551903"/>
                  </a:lnTo>
                  <a:close/>
                </a:path>
                <a:path w="292734" h="658495">
                  <a:moveTo>
                    <a:pt x="223151" y="546735"/>
                  </a:moveTo>
                  <a:lnTo>
                    <a:pt x="221386" y="540994"/>
                  </a:lnTo>
                  <a:lnTo>
                    <a:pt x="216217" y="542721"/>
                  </a:lnTo>
                  <a:lnTo>
                    <a:pt x="217373" y="547890"/>
                  </a:lnTo>
                  <a:lnTo>
                    <a:pt x="223151" y="546735"/>
                  </a:lnTo>
                  <a:close/>
                </a:path>
                <a:path w="292734" h="658495">
                  <a:moveTo>
                    <a:pt x="228854" y="568159"/>
                  </a:moveTo>
                  <a:lnTo>
                    <a:pt x="227698" y="563003"/>
                  </a:lnTo>
                  <a:lnTo>
                    <a:pt x="221996" y="564146"/>
                  </a:lnTo>
                  <a:lnTo>
                    <a:pt x="223697" y="569887"/>
                  </a:lnTo>
                  <a:lnTo>
                    <a:pt x="228854" y="568159"/>
                  </a:lnTo>
                  <a:close/>
                </a:path>
                <a:path w="292734" h="658495">
                  <a:moveTo>
                    <a:pt x="235178" y="590169"/>
                  </a:moveTo>
                  <a:lnTo>
                    <a:pt x="234022" y="585012"/>
                  </a:lnTo>
                  <a:lnTo>
                    <a:pt x="228320" y="586155"/>
                  </a:lnTo>
                  <a:lnTo>
                    <a:pt x="230555" y="591896"/>
                  </a:lnTo>
                  <a:lnTo>
                    <a:pt x="235178" y="590169"/>
                  </a:lnTo>
                  <a:close/>
                </a:path>
                <a:path w="292734" h="658495">
                  <a:moveTo>
                    <a:pt x="241642" y="612178"/>
                  </a:moveTo>
                  <a:lnTo>
                    <a:pt x="239953" y="607021"/>
                  </a:lnTo>
                  <a:lnTo>
                    <a:pt x="234632" y="608164"/>
                  </a:lnTo>
                  <a:lnTo>
                    <a:pt x="236334" y="613333"/>
                  </a:lnTo>
                  <a:lnTo>
                    <a:pt x="241642" y="612178"/>
                  </a:lnTo>
                  <a:close/>
                </a:path>
                <a:path w="292734" h="658495">
                  <a:moveTo>
                    <a:pt x="248577" y="634187"/>
                  </a:moveTo>
                  <a:lnTo>
                    <a:pt x="246265" y="628446"/>
                  </a:lnTo>
                  <a:lnTo>
                    <a:pt x="241642" y="630174"/>
                  </a:lnTo>
                  <a:lnTo>
                    <a:pt x="242798" y="635330"/>
                  </a:lnTo>
                  <a:lnTo>
                    <a:pt x="248577" y="634187"/>
                  </a:lnTo>
                  <a:close/>
                </a:path>
                <a:path w="292734" h="658495">
                  <a:moveTo>
                    <a:pt x="258902" y="653313"/>
                  </a:moveTo>
                  <a:lnTo>
                    <a:pt x="253733" y="652170"/>
                  </a:lnTo>
                  <a:lnTo>
                    <a:pt x="253555" y="653681"/>
                  </a:lnTo>
                  <a:lnTo>
                    <a:pt x="252577" y="650265"/>
                  </a:lnTo>
                  <a:lnTo>
                    <a:pt x="247421" y="652170"/>
                  </a:lnTo>
                  <a:lnTo>
                    <a:pt x="249110" y="657339"/>
                  </a:lnTo>
                  <a:lnTo>
                    <a:pt x="253225" y="656437"/>
                  </a:lnTo>
                  <a:lnTo>
                    <a:pt x="253123" y="657339"/>
                  </a:lnTo>
                  <a:lnTo>
                    <a:pt x="257746" y="658495"/>
                  </a:lnTo>
                  <a:lnTo>
                    <a:pt x="258902" y="653313"/>
                  </a:lnTo>
                  <a:close/>
                </a:path>
                <a:path w="292734" h="658495">
                  <a:moveTo>
                    <a:pt x="263677" y="631317"/>
                  </a:moveTo>
                  <a:lnTo>
                    <a:pt x="257746" y="630174"/>
                  </a:lnTo>
                  <a:lnTo>
                    <a:pt x="257200" y="635330"/>
                  </a:lnTo>
                  <a:lnTo>
                    <a:pt x="261747" y="637057"/>
                  </a:lnTo>
                  <a:lnTo>
                    <a:pt x="263677" y="631317"/>
                  </a:lnTo>
                  <a:close/>
                </a:path>
                <a:path w="292734" h="658495">
                  <a:moveTo>
                    <a:pt x="267677" y="609307"/>
                  </a:moveTo>
                  <a:lnTo>
                    <a:pt x="261747" y="608164"/>
                  </a:lnTo>
                  <a:lnTo>
                    <a:pt x="261213" y="613333"/>
                  </a:lnTo>
                  <a:lnTo>
                    <a:pt x="265988" y="615048"/>
                  </a:lnTo>
                  <a:lnTo>
                    <a:pt x="267677" y="609307"/>
                  </a:lnTo>
                  <a:close/>
                </a:path>
                <a:path w="292734" h="658495">
                  <a:moveTo>
                    <a:pt x="271691" y="587311"/>
                  </a:moveTo>
                  <a:lnTo>
                    <a:pt x="265988" y="586155"/>
                  </a:lnTo>
                  <a:lnTo>
                    <a:pt x="265366" y="591896"/>
                  </a:lnTo>
                  <a:lnTo>
                    <a:pt x="270535" y="593051"/>
                  </a:lnTo>
                  <a:lnTo>
                    <a:pt x="271691" y="587311"/>
                  </a:lnTo>
                  <a:close/>
                </a:path>
                <a:path w="292734" h="658495">
                  <a:moveTo>
                    <a:pt x="275691" y="565873"/>
                  </a:moveTo>
                  <a:lnTo>
                    <a:pt x="270535" y="564146"/>
                  </a:lnTo>
                  <a:lnTo>
                    <a:pt x="269379" y="569887"/>
                  </a:lnTo>
                  <a:lnTo>
                    <a:pt x="274535" y="571042"/>
                  </a:lnTo>
                  <a:lnTo>
                    <a:pt x="275691" y="565873"/>
                  </a:lnTo>
                  <a:close/>
                </a:path>
                <a:path w="292734" h="658495">
                  <a:moveTo>
                    <a:pt x="279692" y="543864"/>
                  </a:moveTo>
                  <a:lnTo>
                    <a:pt x="274535" y="542721"/>
                  </a:lnTo>
                  <a:lnTo>
                    <a:pt x="273456" y="547890"/>
                  </a:lnTo>
                  <a:lnTo>
                    <a:pt x="278612" y="549033"/>
                  </a:lnTo>
                  <a:lnTo>
                    <a:pt x="279692" y="543864"/>
                  </a:lnTo>
                  <a:close/>
                </a:path>
                <a:path w="292734" h="658495">
                  <a:moveTo>
                    <a:pt x="283781" y="521868"/>
                  </a:moveTo>
                  <a:lnTo>
                    <a:pt x="278612" y="520712"/>
                  </a:lnTo>
                  <a:lnTo>
                    <a:pt x="278003" y="525881"/>
                  </a:lnTo>
                  <a:lnTo>
                    <a:pt x="282625" y="527608"/>
                  </a:lnTo>
                  <a:lnTo>
                    <a:pt x="283781" y="521868"/>
                  </a:lnTo>
                  <a:close/>
                </a:path>
                <a:path w="292734" h="658495">
                  <a:moveTo>
                    <a:pt x="287934" y="499859"/>
                  </a:moveTo>
                  <a:lnTo>
                    <a:pt x="282625" y="498703"/>
                  </a:lnTo>
                  <a:lnTo>
                    <a:pt x="282003" y="503872"/>
                  </a:lnTo>
                  <a:lnTo>
                    <a:pt x="286626" y="505599"/>
                  </a:lnTo>
                  <a:lnTo>
                    <a:pt x="287934" y="499859"/>
                  </a:lnTo>
                  <a:close/>
                </a:path>
                <a:path w="292734" h="658495">
                  <a:moveTo>
                    <a:pt x="292557" y="477850"/>
                  </a:moveTo>
                  <a:lnTo>
                    <a:pt x="286626" y="476694"/>
                  </a:lnTo>
                  <a:lnTo>
                    <a:pt x="286016" y="482447"/>
                  </a:lnTo>
                  <a:lnTo>
                    <a:pt x="290791" y="483590"/>
                  </a:lnTo>
                  <a:lnTo>
                    <a:pt x="292557" y="477850"/>
                  </a:lnTo>
                  <a:close/>
                </a:path>
              </a:pathLst>
            </a:custGeom>
            <a:solidFill>
              <a:srgbClr val="0404F8"/>
            </a:solidFill>
          </p:spPr>
          <p:txBody>
            <a:bodyPr wrap="square" lIns="0" tIns="0" rIns="0" bIns="0" rtlCol="0"/>
            <a:lstStyle/>
            <a:p>
              <a:endParaRPr/>
            </a:p>
          </p:txBody>
        </p:sp>
        <p:sp>
          <p:nvSpPr>
            <p:cNvPr id="194" name="object 194"/>
            <p:cNvSpPr/>
            <p:nvPr/>
          </p:nvSpPr>
          <p:spPr>
            <a:xfrm>
              <a:off x="9285808" y="5003152"/>
              <a:ext cx="259715" cy="429895"/>
            </a:xfrm>
            <a:custGeom>
              <a:avLst/>
              <a:gdLst/>
              <a:ahLst/>
              <a:cxnLst/>
              <a:rect l="l" t="t" r="r" b="b"/>
              <a:pathLst>
                <a:path w="259715" h="429895">
                  <a:moveTo>
                    <a:pt x="9931" y="319024"/>
                  </a:moveTo>
                  <a:lnTo>
                    <a:pt x="8851" y="313867"/>
                  </a:lnTo>
                  <a:lnTo>
                    <a:pt x="4851" y="314756"/>
                  </a:lnTo>
                  <a:lnTo>
                    <a:pt x="6540" y="309270"/>
                  </a:lnTo>
                  <a:lnTo>
                    <a:pt x="609" y="308114"/>
                  </a:lnTo>
                  <a:lnTo>
                    <a:pt x="0" y="313867"/>
                  </a:lnTo>
                  <a:lnTo>
                    <a:pt x="4254" y="314896"/>
                  </a:lnTo>
                  <a:lnTo>
                    <a:pt x="3695" y="315010"/>
                  </a:lnTo>
                  <a:lnTo>
                    <a:pt x="4229" y="320179"/>
                  </a:lnTo>
                  <a:lnTo>
                    <a:pt x="9931" y="319024"/>
                  </a:lnTo>
                  <a:close/>
                </a:path>
                <a:path w="259715" h="429895">
                  <a:moveTo>
                    <a:pt x="12865" y="341033"/>
                  </a:moveTo>
                  <a:lnTo>
                    <a:pt x="12242" y="335292"/>
                  </a:lnTo>
                  <a:lnTo>
                    <a:pt x="7086" y="337019"/>
                  </a:lnTo>
                  <a:lnTo>
                    <a:pt x="8242" y="342188"/>
                  </a:lnTo>
                  <a:lnTo>
                    <a:pt x="12865" y="341033"/>
                  </a:lnTo>
                  <a:close/>
                </a:path>
                <a:path w="259715" h="429895">
                  <a:moveTo>
                    <a:pt x="16865" y="363042"/>
                  </a:moveTo>
                  <a:lnTo>
                    <a:pt x="15709" y="357301"/>
                  </a:lnTo>
                  <a:lnTo>
                    <a:pt x="10553" y="359029"/>
                  </a:lnTo>
                  <a:lnTo>
                    <a:pt x="11709" y="364185"/>
                  </a:lnTo>
                  <a:lnTo>
                    <a:pt x="16865" y="363042"/>
                  </a:lnTo>
                  <a:close/>
                </a:path>
                <a:path w="259715" h="429895">
                  <a:moveTo>
                    <a:pt x="20878" y="384467"/>
                  </a:moveTo>
                  <a:lnTo>
                    <a:pt x="19723" y="379310"/>
                  </a:lnTo>
                  <a:lnTo>
                    <a:pt x="14554" y="380453"/>
                  </a:lnTo>
                  <a:lnTo>
                    <a:pt x="15100" y="386194"/>
                  </a:lnTo>
                  <a:lnTo>
                    <a:pt x="20878" y="384467"/>
                  </a:lnTo>
                  <a:close/>
                </a:path>
                <a:path w="259715" h="429895">
                  <a:moveTo>
                    <a:pt x="23723" y="406476"/>
                  </a:moveTo>
                  <a:lnTo>
                    <a:pt x="23177" y="401307"/>
                  </a:lnTo>
                  <a:lnTo>
                    <a:pt x="18021" y="402463"/>
                  </a:lnTo>
                  <a:lnTo>
                    <a:pt x="18567" y="408203"/>
                  </a:lnTo>
                  <a:lnTo>
                    <a:pt x="23723" y="406476"/>
                  </a:lnTo>
                  <a:close/>
                </a:path>
                <a:path w="259715" h="429895">
                  <a:moveTo>
                    <a:pt x="27343" y="428485"/>
                  </a:moveTo>
                  <a:lnTo>
                    <a:pt x="26809" y="423316"/>
                  </a:lnTo>
                  <a:lnTo>
                    <a:pt x="21412" y="424472"/>
                  </a:lnTo>
                  <a:lnTo>
                    <a:pt x="22034" y="429628"/>
                  </a:lnTo>
                  <a:lnTo>
                    <a:pt x="27343" y="428485"/>
                  </a:lnTo>
                  <a:close/>
                </a:path>
                <a:path w="259715" h="429895">
                  <a:moveTo>
                    <a:pt x="30810" y="410489"/>
                  </a:moveTo>
                  <a:lnTo>
                    <a:pt x="25488" y="409359"/>
                  </a:lnTo>
                  <a:lnTo>
                    <a:pt x="24879" y="414515"/>
                  </a:lnTo>
                  <a:lnTo>
                    <a:pt x="30276" y="416433"/>
                  </a:lnTo>
                  <a:lnTo>
                    <a:pt x="30810" y="410489"/>
                  </a:lnTo>
                  <a:close/>
                </a:path>
                <a:path w="259715" h="429895">
                  <a:moveTo>
                    <a:pt x="34277" y="389064"/>
                  </a:moveTo>
                  <a:lnTo>
                    <a:pt x="29121" y="387350"/>
                  </a:lnTo>
                  <a:lnTo>
                    <a:pt x="27965" y="393268"/>
                  </a:lnTo>
                  <a:lnTo>
                    <a:pt x="33655" y="394423"/>
                  </a:lnTo>
                  <a:lnTo>
                    <a:pt x="34277" y="389064"/>
                  </a:lnTo>
                  <a:close/>
                </a:path>
                <a:path w="259715" h="429895">
                  <a:moveTo>
                    <a:pt x="37668" y="367055"/>
                  </a:moveTo>
                  <a:lnTo>
                    <a:pt x="32499" y="365340"/>
                  </a:lnTo>
                  <a:lnTo>
                    <a:pt x="31343" y="371271"/>
                  </a:lnTo>
                  <a:lnTo>
                    <a:pt x="36588" y="372414"/>
                  </a:lnTo>
                  <a:lnTo>
                    <a:pt x="37668" y="367055"/>
                  </a:lnTo>
                  <a:close/>
                </a:path>
                <a:path w="259715" h="429895">
                  <a:moveTo>
                    <a:pt x="40589" y="345059"/>
                  </a:moveTo>
                  <a:lnTo>
                    <a:pt x="35966" y="343903"/>
                  </a:lnTo>
                  <a:lnTo>
                    <a:pt x="34277" y="349262"/>
                  </a:lnTo>
                  <a:lnTo>
                    <a:pt x="39979" y="350418"/>
                  </a:lnTo>
                  <a:lnTo>
                    <a:pt x="40589" y="345059"/>
                  </a:lnTo>
                  <a:close/>
                </a:path>
                <a:path w="259715" h="429895">
                  <a:moveTo>
                    <a:pt x="43980" y="323049"/>
                  </a:moveTo>
                  <a:lnTo>
                    <a:pt x="38277" y="321906"/>
                  </a:lnTo>
                  <a:lnTo>
                    <a:pt x="37668" y="327253"/>
                  </a:lnTo>
                  <a:lnTo>
                    <a:pt x="43446" y="328980"/>
                  </a:lnTo>
                  <a:lnTo>
                    <a:pt x="43980" y="323049"/>
                  </a:lnTo>
                  <a:close/>
                </a:path>
                <a:path w="259715" h="429895">
                  <a:moveTo>
                    <a:pt x="47447" y="301040"/>
                  </a:moveTo>
                  <a:lnTo>
                    <a:pt x="41744" y="299897"/>
                  </a:lnTo>
                  <a:lnTo>
                    <a:pt x="41135" y="305257"/>
                  </a:lnTo>
                  <a:lnTo>
                    <a:pt x="46913" y="306971"/>
                  </a:lnTo>
                  <a:lnTo>
                    <a:pt x="47447" y="301040"/>
                  </a:lnTo>
                  <a:close/>
                </a:path>
                <a:path w="259715" h="429895">
                  <a:moveTo>
                    <a:pt x="50914" y="279031"/>
                  </a:moveTo>
                  <a:lnTo>
                    <a:pt x="45135" y="277888"/>
                  </a:lnTo>
                  <a:lnTo>
                    <a:pt x="44602" y="283819"/>
                  </a:lnTo>
                  <a:lnTo>
                    <a:pt x="50304" y="284975"/>
                  </a:lnTo>
                  <a:lnTo>
                    <a:pt x="50914" y="279031"/>
                  </a:lnTo>
                  <a:close/>
                </a:path>
                <a:path w="259715" h="429895">
                  <a:moveTo>
                    <a:pt x="54533" y="257606"/>
                  </a:moveTo>
                  <a:lnTo>
                    <a:pt x="48602" y="255879"/>
                  </a:lnTo>
                  <a:lnTo>
                    <a:pt x="47993" y="261810"/>
                  </a:lnTo>
                  <a:lnTo>
                    <a:pt x="53924" y="262966"/>
                  </a:lnTo>
                  <a:lnTo>
                    <a:pt x="54533" y="257606"/>
                  </a:lnTo>
                  <a:close/>
                </a:path>
                <a:path w="259715" h="429895">
                  <a:moveTo>
                    <a:pt x="58000" y="235597"/>
                  </a:moveTo>
                  <a:lnTo>
                    <a:pt x="52222" y="233883"/>
                  </a:lnTo>
                  <a:lnTo>
                    <a:pt x="50914" y="239814"/>
                  </a:lnTo>
                  <a:lnTo>
                    <a:pt x="56235" y="240957"/>
                  </a:lnTo>
                  <a:lnTo>
                    <a:pt x="58000" y="235597"/>
                  </a:lnTo>
                  <a:close/>
                </a:path>
                <a:path w="259715" h="429895">
                  <a:moveTo>
                    <a:pt x="60236" y="213588"/>
                  </a:moveTo>
                  <a:lnTo>
                    <a:pt x="55079" y="212445"/>
                  </a:lnTo>
                  <a:lnTo>
                    <a:pt x="54533" y="217805"/>
                  </a:lnTo>
                  <a:lnTo>
                    <a:pt x="59702" y="218948"/>
                  </a:lnTo>
                  <a:lnTo>
                    <a:pt x="60236" y="213588"/>
                  </a:lnTo>
                  <a:close/>
                </a:path>
                <a:path w="259715" h="429895">
                  <a:moveTo>
                    <a:pt x="67703" y="191592"/>
                  </a:moveTo>
                  <a:lnTo>
                    <a:pt x="66548" y="186423"/>
                  </a:lnTo>
                  <a:lnTo>
                    <a:pt x="62001" y="187566"/>
                  </a:lnTo>
                  <a:lnTo>
                    <a:pt x="62738" y="191389"/>
                  </a:lnTo>
                  <a:lnTo>
                    <a:pt x="58547" y="190436"/>
                  </a:lnTo>
                  <a:lnTo>
                    <a:pt x="58000" y="195795"/>
                  </a:lnTo>
                  <a:lnTo>
                    <a:pt x="63157" y="197523"/>
                  </a:lnTo>
                  <a:lnTo>
                    <a:pt x="63538" y="193357"/>
                  </a:lnTo>
                  <a:lnTo>
                    <a:pt x="67703" y="191592"/>
                  </a:lnTo>
                  <a:close/>
                </a:path>
                <a:path w="259715" h="429895">
                  <a:moveTo>
                    <a:pt x="73482" y="213588"/>
                  </a:moveTo>
                  <a:lnTo>
                    <a:pt x="71716" y="208432"/>
                  </a:lnTo>
                  <a:lnTo>
                    <a:pt x="66548" y="209575"/>
                  </a:lnTo>
                  <a:lnTo>
                    <a:pt x="67703" y="214934"/>
                  </a:lnTo>
                  <a:lnTo>
                    <a:pt x="73482" y="213588"/>
                  </a:lnTo>
                  <a:close/>
                </a:path>
                <a:path w="259715" h="429895">
                  <a:moveTo>
                    <a:pt x="78257" y="235597"/>
                  </a:moveTo>
                  <a:lnTo>
                    <a:pt x="77101" y="229857"/>
                  </a:lnTo>
                  <a:lnTo>
                    <a:pt x="71170" y="231584"/>
                  </a:lnTo>
                  <a:lnTo>
                    <a:pt x="72872" y="236753"/>
                  </a:lnTo>
                  <a:lnTo>
                    <a:pt x="78257" y="235597"/>
                  </a:lnTo>
                  <a:close/>
                </a:path>
                <a:path w="259715" h="429895">
                  <a:moveTo>
                    <a:pt x="83426" y="257606"/>
                  </a:moveTo>
                  <a:lnTo>
                    <a:pt x="82270" y="251866"/>
                  </a:lnTo>
                  <a:lnTo>
                    <a:pt x="77101" y="253580"/>
                  </a:lnTo>
                  <a:lnTo>
                    <a:pt x="78257" y="258749"/>
                  </a:lnTo>
                  <a:lnTo>
                    <a:pt x="83426" y="257606"/>
                  </a:lnTo>
                  <a:close/>
                </a:path>
                <a:path w="259715" h="429895">
                  <a:moveTo>
                    <a:pt x="87426" y="260083"/>
                  </a:moveTo>
                  <a:lnTo>
                    <a:pt x="81648" y="258749"/>
                  </a:lnTo>
                  <a:lnTo>
                    <a:pt x="81114" y="264109"/>
                  </a:lnTo>
                  <a:lnTo>
                    <a:pt x="86271" y="265836"/>
                  </a:lnTo>
                  <a:lnTo>
                    <a:pt x="87426" y="260083"/>
                  </a:lnTo>
                  <a:close/>
                </a:path>
                <a:path w="259715" h="429895">
                  <a:moveTo>
                    <a:pt x="90893" y="238658"/>
                  </a:moveTo>
                  <a:lnTo>
                    <a:pt x="85115" y="236753"/>
                  </a:lnTo>
                  <a:lnTo>
                    <a:pt x="84582" y="242671"/>
                  </a:lnTo>
                  <a:lnTo>
                    <a:pt x="89738" y="243827"/>
                  </a:lnTo>
                  <a:lnTo>
                    <a:pt x="90893" y="238658"/>
                  </a:lnTo>
                  <a:close/>
                </a:path>
                <a:path w="259715" h="429895">
                  <a:moveTo>
                    <a:pt x="93129" y="216649"/>
                  </a:moveTo>
                  <a:lnTo>
                    <a:pt x="87972" y="214934"/>
                  </a:lnTo>
                  <a:lnTo>
                    <a:pt x="87426" y="220675"/>
                  </a:lnTo>
                  <a:lnTo>
                    <a:pt x="92595" y="221830"/>
                  </a:lnTo>
                  <a:lnTo>
                    <a:pt x="93129" y="216649"/>
                  </a:lnTo>
                  <a:close/>
                </a:path>
                <a:path w="259715" h="429895">
                  <a:moveTo>
                    <a:pt x="96050" y="194640"/>
                  </a:moveTo>
                  <a:lnTo>
                    <a:pt x="90893" y="193509"/>
                  </a:lnTo>
                  <a:lnTo>
                    <a:pt x="89738" y="198666"/>
                  </a:lnTo>
                  <a:lnTo>
                    <a:pt x="95440" y="199821"/>
                  </a:lnTo>
                  <a:lnTo>
                    <a:pt x="96050" y="194640"/>
                  </a:lnTo>
                  <a:close/>
                </a:path>
                <a:path w="259715" h="429895">
                  <a:moveTo>
                    <a:pt x="98907" y="172643"/>
                  </a:moveTo>
                  <a:lnTo>
                    <a:pt x="93129" y="171500"/>
                  </a:lnTo>
                  <a:lnTo>
                    <a:pt x="92595" y="176657"/>
                  </a:lnTo>
                  <a:lnTo>
                    <a:pt x="98285" y="178384"/>
                  </a:lnTo>
                  <a:lnTo>
                    <a:pt x="98907" y="172643"/>
                  </a:lnTo>
                  <a:close/>
                </a:path>
                <a:path w="259715" h="429895">
                  <a:moveTo>
                    <a:pt x="101981" y="150634"/>
                  </a:moveTo>
                  <a:lnTo>
                    <a:pt x="96050" y="149491"/>
                  </a:lnTo>
                  <a:lnTo>
                    <a:pt x="95440" y="154660"/>
                  </a:lnTo>
                  <a:lnTo>
                    <a:pt x="100596" y="156387"/>
                  </a:lnTo>
                  <a:lnTo>
                    <a:pt x="101981" y="150634"/>
                  </a:lnTo>
                  <a:close/>
                </a:path>
                <a:path w="259715" h="429895">
                  <a:moveTo>
                    <a:pt x="107683" y="167284"/>
                  </a:moveTo>
                  <a:lnTo>
                    <a:pt x="105994" y="161544"/>
                  </a:lnTo>
                  <a:lnTo>
                    <a:pt x="100596" y="163271"/>
                  </a:lnTo>
                  <a:lnTo>
                    <a:pt x="102527" y="168440"/>
                  </a:lnTo>
                  <a:lnTo>
                    <a:pt x="107683" y="167284"/>
                  </a:lnTo>
                  <a:close/>
                </a:path>
                <a:path w="259715" h="429895">
                  <a:moveTo>
                    <a:pt x="114007" y="188722"/>
                  </a:moveTo>
                  <a:lnTo>
                    <a:pt x="112306" y="183553"/>
                  </a:lnTo>
                  <a:lnTo>
                    <a:pt x="107149" y="184708"/>
                  </a:lnTo>
                  <a:lnTo>
                    <a:pt x="108839" y="190436"/>
                  </a:lnTo>
                  <a:lnTo>
                    <a:pt x="114007" y="188722"/>
                  </a:lnTo>
                  <a:close/>
                </a:path>
                <a:path w="259715" h="429895">
                  <a:moveTo>
                    <a:pt x="124320" y="206133"/>
                  </a:moveTo>
                  <a:lnTo>
                    <a:pt x="118745" y="206133"/>
                  </a:lnTo>
                  <a:lnTo>
                    <a:pt x="118554" y="205549"/>
                  </a:lnTo>
                  <a:lnTo>
                    <a:pt x="113385" y="206705"/>
                  </a:lnTo>
                  <a:lnTo>
                    <a:pt x="114541" y="212445"/>
                  </a:lnTo>
                  <a:lnTo>
                    <a:pt x="118046" y="211404"/>
                  </a:lnTo>
                  <a:lnTo>
                    <a:pt x="118008" y="211874"/>
                  </a:lnTo>
                  <a:lnTo>
                    <a:pt x="123786" y="211874"/>
                  </a:lnTo>
                  <a:lnTo>
                    <a:pt x="124320" y="206133"/>
                  </a:lnTo>
                  <a:close/>
                </a:path>
                <a:path w="259715" h="429895">
                  <a:moveTo>
                    <a:pt x="126022" y="184124"/>
                  </a:moveTo>
                  <a:lnTo>
                    <a:pt x="120865" y="184124"/>
                  </a:lnTo>
                  <a:lnTo>
                    <a:pt x="120319" y="189865"/>
                  </a:lnTo>
                  <a:lnTo>
                    <a:pt x="125476" y="189865"/>
                  </a:lnTo>
                  <a:lnTo>
                    <a:pt x="126022" y="184124"/>
                  </a:lnTo>
                  <a:close/>
                </a:path>
                <a:path w="259715" h="429895">
                  <a:moveTo>
                    <a:pt x="129108" y="162699"/>
                  </a:moveTo>
                  <a:lnTo>
                    <a:pt x="123786" y="162699"/>
                  </a:lnTo>
                  <a:lnTo>
                    <a:pt x="123177" y="167855"/>
                  </a:lnTo>
                  <a:lnTo>
                    <a:pt x="128562" y="167855"/>
                  </a:lnTo>
                  <a:lnTo>
                    <a:pt x="129108" y="162699"/>
                  </a:lnTo>
                  <a:close/>
                </a:path>
                <a:path w="259715" h="429895">
                  <a:moveTo>
                    <a:pt x="131953" y="140690"/>
                  </a:moveTo>
                  <a:lnTo>
                    <a:pt x="126022" y="140690"/>
                  </a:lnTo>
                  <a:lnTo>
                    <a:pt x="125476" y="145846"/>
                  </a:lnTo>
                  <a:lnTo>
                    <a:pt x="131419" y="145846"/>
                  </a:lnTo>
                  <a:lnTo>
                    <a:pt x="131953" y="140690"/>
                  </a:lnTo>
                  <a:close/>
                </a:path>
                <a:path w="259715" h="429895">
                  <a:moveTo>
                    <a:pt x="133718" y="118706"/>
                  </a:moveTo>
                  <a:lnTo>
                    <a:pt x="128562" y="118706"/>
                  </a:lnTo>
                  <a:lnTo>
                    <a:pt x="127952" y="123875"/>
                  </a:lnTo>
                  <a:lnTo>
                    <a:pt x="133108" y="123875"/>
                  </a:lnTo>
                  <a:lnTo>
                    <a:pt x="133718" y="118706"/>
                  </a:lnTo>
                  <a:close/>
                </a:path>
                <a:path w="259715" h="429895">
                  <a:moveTo>
                    <a:pt x="136575" y="96672"/>
                  </a:moveTo>
                  <a:lnTo>
                    <a:pt x="131419" y="96672"/>
                  </a:lnTo>
                  <a:lnTo>
                    <a:pt x="130263" y="102450"/>
                  </a:lnTo>
                  <a:lnTo>
                    <a:pt x="135953" y="102450"/>
                  </a:lnTo>
                  <a:lnTo>
                    <a:pt x="136575" y="96672"/>
                  </a:lnTo>
                  <a:close/>
                </a:path>
                <a:path w="259715" h="429895">
                  <a:moveTo>
                    <a:pt x="138887" y="74701"/>
                  </a:moveTo>
                  <a:lnTo>
                    <a:pt x="133108" y="74701"/>
                  </a:lnTo>
                  <a:lnTo>
                    <a:pt x="132562" y="80403"/>
                  </a:lnTo>
                  <a:lnTo>
                    <a:pt x="138264" y="80403"/>
                  </a:lnTo>
                  <a:lnTo>
                    <a:pt x="138887" y="74701"/>
                  </a:lnTo>
                  <a:close/>
                </a:path>
                <a:path w="259715" h="429895">
                  <a:moveTo>
                    <a:pt x="141732" y="53263"/>
                  </a:moveTo>
                  <a:lnTo>
                    <a:pt x="135953" y="53263"/>
                  </a:lnTo>
                  <a:lnTo>
                    <a:pt x="135420" y="58432"/>
                  </a:lnTo>
                  <a:lnTo>
                    <a:pt x="140576" y="58432"/>
                  </a:lnTo>
                  <a:lnTo>
                    <a:pt x="141732" y="53263"/>
                  </a:lnTo>
                  <a:close/>
                </a:path>
                <a:path w="259715" h="429895">
                  <a:moveTo>
                    <a:pt x="144589" y="42938"/>
                  </a:moveTo>
                  <a:lnTo>
                    <a:pt x="143433" y="37160"/>
                  </a:lnTo>
                  <a:lnTo>
                    <a:pt x="138264" y="38849"/>
                  </a:lnTo>
                  <a:lnTo>
                    <a:pt x="139420" y="44018"/>
                  </a:lnTo>
                  <a:lnTo>
                    <a:pt x="144589" y="42938"/>
                  </a:lnTo>
                  <a:close/>
                </a:path>
                <a:path w="259715" h="429895">
                  <a:moveTo>
                    <a:pt x="150368" y="64363"/>
                  </a:moveTo>
                  <a:lnTo>
                    <a:pt x="149212" y="59207"/>
                  </a:lnTo>
                  <a:lnTo>
                    <a:pt x="143433" y="60286"/>
                  </a:lnTo>
                  <a:lnTo>
                    <a:pt x="145745" y="66065"/>
                  </a:lnTo>
                  <a:lnTo>
                    <a:pt x="150368" y="64363"/>
                  </a:lnTo>
                  <a:close/>
                </a:path>
                <a:path w="259715" h="429895">
                  <a:moveTo>
                    <a:pt x="156832" y="86334"/>
                  </a:moveTo>
                  <a:lnTo>
                    <a:pt x="155143" y="81178"/>
                  </a:lnTo>
                  <a:lnTo>
                    <a:pt x="149745" y="82334"/>
                  </a:lnTo>
                  <a:lnTo>
                    <a:pt x="150901" y="88036"/>
                  </a:lnTo>
                  <a:lnTo>
                    <a:pt x="156832" y="86334"/>
                  </a:lnTo>
                  <a:close/>
                </a:path>
                <a:path w="259715" h="429895">
                  <a:moveTo>
                    <a:pt x="162001" y="108381"/>
                  </a:moveTo>
                  <a:lnTo>
                    <a:pt x="160845" y="102984"/>
                  </a:lnTo>
                  <a:lnTo>
                    <a:pt x="155676" y="104292"/>
                  </a:lnTo>
                  <a:lnTo>
                    <a:pt x="157378" y="109461"/>
                  </a:lnTo>
                  <a:lnTo>
                    <a:pt x="162001" y="108381"/>
                  </a:lnTo>
                  <a:close/>
                </a:path>
                <a:path w="259715" h="429895">
                  <a:moveTo>
                    <a:pt x="172313" y="122097"/>
                  </a:moveTo>
                  <a:lnTo>
                    <a:pt x="167157" y="120408"/>
                  </a:lnTo>
                  <a:lnTo>
                    <a:pt x="166319" y="124714"/>
                  </a:lnTo>
                  <a:lnTo>
                    <a:pt x="161455" y="126339"/>
                  </a:lnTo>
                  <a:lnTo>
                    <a:pt x="162534" y="131508"/>
                  </a:lnTo>
                  <a:lnTo>
                    <a:pt x="168313" y="130352"/>
                  </a:lnTo>
                  <a:lnTo>
                    <a:pt x="167589" y="126669"/>
                  </a:lnTo>
                  <a:lnTo>
                    <a:pt x="171780" y="127495"/>
                  </a:lnTo>
                  <a:lnTo>
                    <a:pt x="172313" y="122097"/>
                  </a:lnTo>
                  <a:close/>
                </a:path>
                <a:path w="259715" h="429895">
                  <a:moveTo>
                    <a:pt x="175780" y="100139"/>
                  </a:moveTo>
                  <a:lnTo>
                    <a:pt x="170002" y="98983"/>
                  </a:lnTo>
                  <a:lnTo>
                    <a:pt x="168846" y="104292"/>
                  </a:lnTo>
                  <a:lnTo>
                    <a:pt x="174625" y="105448"/>
                  </a:lnTo>
                  <a:lnTo>
                    <a:pt x="175780" y="100139"/>
                  </a:lnTo>
                  <a:close/>
                </a:path>
                <a:path w="259715" h="429895">
                  <a:moveTo>
                    <a:pt x="178790" y="78092"/>
                  </a:moveTo>
                  <a:lnTo>
                    <a:pt x="172935" y="76936"/>
                  </a:lnTo>
                  <a:lnTo>
                    <a:pt x="172313" y="82334"/>
                  </a:lnTo>
                  <a:lnTo>
                    <a:pt x="177711" y="84023"/>
                  </a:lnTo>
                  <a:lnTo>
                    <a:pt x="178790" y="78092"/>
                  </a:lnTo>
                  <a:close/>
                </a:path>
                <a:path w="259715" h="429895">
                  <a:moveTo>
                    <a:pt x="182257" y="56121"/>
                  </a:moveTo>
                  <a:lnTo>
                    <a:pt x="176555" y="54965"/>
                  </a:lnTo>
                  <a:lnTo>
                    <a:pt x="175780" y="60286"/>
                  </a:lnTo>
                  <a:lnTo>
                    <a:pt x="181711" y="62052"/>
                  </a:lnTo>
                  <a:lnTo>
                    <a:pt x="182257" y="56121"/>
                  </a:lnTo>
                  <a:close/>
                </a:path>
                <a:path w="259715" h="429895">
                  <a:moveTo>
                    <a:pt x="185724" y="34696"/>
                  </a:moveTo>
                  <a:lnTo>
                    <a:pt x="179946" y="32918"/>
                  </a:lnTo>
                  <a:lnTo>
                    <a:pt x="179400" y="38849"/>
                  </a:lnTo>
                  <a:lnTo>
                    <a:pt x="184569" y="40005"/>
                  </a:lnTo>
                  <a:lnTo>
                    <a:pt x="185724" y="34696"/>
                  </a:lnTo>
                  <a:close/>
                </a:path>
                <a:path w="259715" h="429895">
                  <a:moveTo>
                    <a:pt x="188569" y="12649"/>
                  </a:moveTo>
                  <a:lnTo>
                    <a:pt x="183413" y="10947"/>
                  </a:lnTo>
                  <a:lnTo>
                    <a:pt x="182257" y="16891"/>
                  </a:lnTo>
                  <a:lnTo>
                    <a:pt x="187413" y="18046"/>
                  </a:lnTo>
                  <a:lnTo>
                    <a:pt x="188569" y="12649"/>
                  </a:lnTo>
                  <a:close/>
                </a:path>
                <a:path w="259715" h="429895">
                  <a:moveTo>
                    <a:pt x="192036" y="5791"/>
                  </a:moveTo>
                  <a:lnTo>
                    <a:pt x="190881" y="0"/>
                  </a:lnTo>
                  <a:lnTo>
                    <a:pt x="185724" y="1778"/>
                  </a:lnTo>
                  <a:lnTo>
                    <a:pt x="186880" y="6946"/>
                  </a:lnTo>
                  <a:lnTo>
                    <a:pt x="192036" y="5791"/>
                  </a:lnTo>
                  <a:close/>
                </a:path>
                <a:path w="259715" h="429895">
                  <a:moveTo>
                    <a:pt x="195427" y="27749"/>
                  </a:moveTo>
                  <a:lnTo>
                    <a:pt x="194881" y="22047"/>
                  </a:lnTo>
                  <a:lnTo>
                    <a:pt x="189725" y="23749"/>
                  </a:lnTo>
                  <a:lnTo>
                    <a:pt x="190271" y="28905"/>
                  </a:lnTo>
                  <a:lnTo>
                    <a:pt x="195427" y="27749"/>
                  </a:lnTo>
                  <a:close/>
                </a:path>
                <a:path w="259715" h="429895">
                  <a:moveTo>
                    <a:pt x="200050" y="49187"/>
                  </a:moveTo>
                  <a:lnTo>
                    <a:pt x="198348" y="44018"/>
                  </a:lnTo>
                  <a:lnTo>
                    <a:pt x="193738" y="45173"/>
                  </a:lnTo>
                  <a:lnTo>
                    <a:pt x="194348" y="50952"/>
                  </a:lnTo>
                  <a:lnTo>
                    <a:pt x="200050" y="49187"/>
                  </a:lnTo>
                  <a:close/>
                </a:path>
                <a:path w="259715" h="429895">
                  <a:moveTo>
                    <a:pt x="204279" y="71234"/>
                  </a:moveTo>
                  <a:lnTo>
                    <a:pt x="202514" y="66065"/>
                  </a:lnTo>
                  <a:lnTo>
                    <a:pt x="197192" y="67221"/>
                  </a:lnTo>
                  <a:lnTo>
                    <a:pt x="198348" y="72923"/>
                  </a:lnTo>
                  <a:lnTo>
                    <a:pt x="204279" y="71234"/>
                  </a:lnTo>
                  <a:close/>
                </a:path>
                <a:path w="259715" h="429895">
                  <a:moveTo>
                    <a:pt x="207137" y="93192"/>
                  </a:moveTo>
                  <a:lnTo>
                    <a:pt x="206514" y="88036"/>
                  </a:lnTo>
                  <a:lnTo>
                    <a:pt x="201358" y="89192"/>
                  </a:lnTo>
                  <a:lnTo>
                    <a:pt x="201980" y="94348"/>
                  </a:lnTo>
                  <a:lnTo>
                    <a:pt x="207137" y="93192"/>
                  </a:lnTo>
                  <a:close/>
                </a:path>
                <a:path w="259715" h="429895">
                  <a:moveTo>
                    <a:pt x="211683" y="115239"/>
                  </a:moveTo>
                  <a:lnTo>
                    <a:pt x="211137" y="109461"/>
                  </a:lnTo>
                  <a:lnTo>
                    <a:pt x="205435" y="111239"/>
                  </a:lnTo>
                  <a:lnTo>
                    <a:pt x="205981" y="116395"/>
                  </a:lnTo>
                  <a:lnTo>
                    <a:pt x="211683" y="115239"/>
                  </a:lnTo>
                  <a:close/>
                </a:path>
                <a:path w="259715" h="429895">
                  <a:moveTo>
                    <a:pt x="215760" y="137236"/>
                  </a:moveTo>
                  <a:lnTo>
                    <a:pt x="213995" y="131508"/>
                  </a:lnTo>
                  <a:lnTo>
                    <a:pt x="208826" y="133223"/>
                  </a:lnTo>
                  <a:lnTo>
                    <a:pt x="209981" y="138391"/>
                  </a:lnTo>
                  <a:lnTo>
                    <a:pt x="215760" y="137236"/>
                  </a:lnTo>
                  <a:close/>
                </a:path>
                <a:path w="259715" h="429895">
                  <a:moveTo>
                    <a:pt x="219151" y="159245"/>
                  </a:moveTo>
                  <a:lnTo>
                    <a:pt x="218617" y="153504"/>
                  </a:lnTo>
                  <a:lnTo>
                    <a:pt x="212839" y="154660"/>
                  </a:lnTo>
                  <a:lnTo>
                    <a:pt x="213448" y="160401"/>
                  </a:lnTo>
                  <a:lnTo>
                    <a:pt x="219151" y="159245"/>
                  </a:lnTo>
                  <a:close/>
                </a:path>
                <a:path w="259715" h="429895">
                  <a:moveTo>
                    <a:pt x="223164" y="180682"/>
                  </a:moveTo>
                  <a:lnTo>
                    <a:pt x="222618" y="175514"/>
                  </a:lnTo>
                  <a:lnTo>
                    <a:pt x="216839" y="176657"/>
                  </a:lnTo>
                  <a:lnTo>
                    <a:pt x="217462" y="182410"/>
                  </a:lnTo>
                  <a:lnTo>
                    <a:pt x="223164" y="180682"/>
                  </a:lnTo>
                  <a:close/>
                </a:path>
                <a:path w="259715" h="429895">
                  <a:moveTo>
                    <a:pt x="227393" y="202692"/>
                  </a:moveTo>
                  <a:lnTo>
                    <a:pt x="226237" y="197523"/>
                  </a:lnTo>
                  <a:lnTo>
                    <a:pt x="220306" y="198666"/>
                  </a:lnTo>
                  <a:lnTo>
                    <a:pt x="221462" y="203835"/>
                  </a:lnTo>
                  <a:lnTo>
                    <a:pt x="227393" y="202692"/>
                  </a:lnTo>
                  <a:close/>
                </a:path>
                <a:path w="259715" h="429895">
                  <a:moveTo>
                    <a:pt x="230860" y="224688"/>
                  </a:moveTo>
                  <a:lnTo>
                    <a:pt x="230251" y="218948"/>
                  </a:lnTo>
                  <a:lnTo>
                    <a:pt x="224320" y="220675"/>
                  </a:lnTo>
                  <a:lnTo>
                    <a:pt x="224929" y="225844"/>
                  </a:lnTo>
                  <a:lnTo>
                    <a:pt x="230860" y="224688"/>
                  </a:lnTo>
                  <a:close/>
                </a:path>
                <a:path w="259715" h="429895">
                  <a:moveTo>
                    <a:pt x="234861" y="246697"/>
                  </a:moveTo>
                  <a:lnTo>
                    <a:pt x="234251" y="240957"/>
                  </a:lnTo>
                  <a:lnTo>
                    <a:pt x="228549" y="242671"/>
                  </a:lnTo>
                  <a:lnTo>
                    <a:pt x="229704" y="247853"/>
                  </a:lnTo>
                  <a:lnTo>
                    <a:pt x="234861" y="246697"/>
                  </a:lnTo>
                  <a:close/>
                </a:path>
                <a:path w="259715" h="429895">
                  <a:moveTo>
                    <a:pt x="238328" y="259524"/>
                  </a:moveTo>
                  <a:lnTo>
                    <a:pt x="232562" y="259524"/>
                  </a:lnTo>
                  <a:lnTo>
                    <a:pt x="232562" y="264007"/>
                  </a:lnTo>
                  <a:lnTo>
                    <a:pt x="232016" y="264109"/>
                  </a:lnTo>
                  <a:lnTo>
                    <a:pt x="232562" y="265264"/>
                  </a:lnTo>
                  <a:lnTo>
                    <a:pt x="236004" y="264109"/>
                  </a:lnTo>
                  <a:lnTo>
                    <a:pt x="237718" y="264109"/>
                  </a:lnTo>
                  <a:lnTo>
                    <a:pt x="238328" y="259524"/>
                  </a:lnTo>
                  <a:close/>
                </a:path>
                <a:path w="259715" h="429895">
                  <a:moveTo>
                    <a:pt x="241185" y="238086"/>
                  </a:moveTo>
                  <a:lnTo>
                    <a:pt x="235407" y="238086"/>
                  </a:lnTo>
                  <a:lnTo>
                    <a:pt x="234861" y="243255"/>
                  </a:lnTo>
                  <a:lnTo>
                    <a:pt x="240563" y="243255"/>
                  </a:lnTo>
                  <a:lnTo>
                    <a:pt x="241185" y="238086"/>
                  </a:lnTo>
                  <a:close/>
                </a:path>
                <a:path w="259715" h="429895">
                  <a:moveTo>
                    <a:pt x="242874" y="216077"/>
                  </a:moveTo>
                  <a:lnTo>
                    <a:pt x="237718" y="216077"/>
                  </a:lnTo>
                  <a:lnTo>
                    <a:pt x="237172" y="221246"/>
                  </a:lnTo>
                  <a:lnTo>
                    <a:pt x="242341" y="221246"/>
                  </a:lnTo>
                  <a:lnTo>
                    <a:pt x="242874" y="216077"/>
                  </a:lnTo>
                  <a:close/>
                </a:path>
                <a:path w="259715" h="429895">
                  <a:moveTo>
                    <a:pt x="245732" y="194081"/>
                  </a:moveTo>
                  <a:lnTo>
                    <a:pt x="240563" y="194081"/>
                  </a:lnTo>
                  <a:lnTo>
                    <a:pt x="240030" y="199237"/>
                  </a:lnTo>
                  <a:lnTo>
                    <a:pt x="245186" y="199237"/>
                  </a:lnTo>
                  <a:lnTo>
                    <a:pt x="245732" y="194081"/>
                  </a:lnTo>
                  <a:close/>
                </a:path>
                <a:path w="259715" h="429895">
                  <a:moveTo>
                    <a:pt x="248043" y="172072"/>
                  </a:moveTo>
                  <a:lnTo>
                    <a:pt x="242341" y="172072"/>
                  </a:lnTo>
                  <a:lnTo>
                    <a:pt x="241719" y="177812"/>
                  </a:lnTo>
                  <a:lnTo>
                    <a:pt x="246888" y="177812"/>
                  </a:lnTo>
                  <a:lnTo>
                    <a:pt x="248043" y="172072"/>
                  </a:lnTo>
                  <a:close/>
                </a:path>
                <a:path w="259715" h="429895">
                  <a:moveTo>
                    <a:pt x="250355" y="150063"/>
                  </a:moveTo>
                  <a:lnTo>
                    <a:pt x="245186" y="150063"/>
                  </a:lnTo>
                  <a:lnTo>
                    <a:pt x="244576" y="155803"/>
                  </a:lnTo>
                  <a:lnTo>
                    <a:pt x="249732" y="155803"/>
                  </a:lnTo>
                  <a:lnTo>
                    <a:pt x="250355" y="150063"/>
                  </a:lnTo>
                  <a:close/>
                </a:path>
                <a:path w="259715" h="429895">
                  <a:moveTo>
                    <a:pt x="259130" y="133223"/>
                  </a:moveTo>
                  <a:lnTo>
                    <a:pt x="256819" y="127495"/>
                  </a:lnTo>
                  <a:lnTo>
                    <a:pt x="252793" y="128828"/>
                  </a:lnTo>
                  <a:lnTo>
                    <a:pt x="252818" y="128651"/>
                  </a:lnTo>
                  <a:lnTo>
                    <a:pt x="246888" y="128651"/>
                  </a:lnTo>
                  <a:lnTo>
                    <a:pt x="246341" y="133794"/>
                  </a:lnTo>
                  <a:lnTo>
                    <a:pt x="252272" y="133794"/>
                  </a:lnTo>
                  <a:lnTo>
                    <a:pt x="252488" y="131660"/>
                  </a:lnTo>
                  <a:lnTo>
                    <a:pt x="253428" y="134378"/>
                  </a:lnTo>
                  <a:lnTo>
                    <a:pt x="259130" y="133223"/>
                  </a:lnTo>
                  <a:close/>
                </a:path>
              </a:pathLst>
            </a:custGeom>
            <a:solidFill>
              <a:srgbClr val="0404F8"/>
            </a:solidFill>
          </p:spPr>
          <p:txBody>
            <a:bodyPr wrap="square" lIns="0" tIns="0" rIns="0" bIns="0" rtlCol="0"/>
            <a:lstStyle/>
            <a:p>
              <a:endParaRPr/>
            </a:p>
          </p:txBody>
        </p:sp>
        <p:sp>
          <p:nvSpPr>
            <p:cNvPr id="195" name="object 195"/>
            <p:cNvSpPr/>
            <p:nvPr/>
          </p:nvSpPr>
          <p:spPr>
            <a:xfrm>
              <a:off x="9537471" y="4870576"/>
              <a:ext cx="330200" cy="309245"/>
            </a:xfrm>
            <a:custGeom>
              <a:avLst/>
              <a:gdLst/>
              <a:ahLst/>
              <a:cxnLst/>
              <a:rect l="l" t="t" r="r" b="b"/>
              <a:pathLst>
                <a:path w="330200" h="309245">
                  <a:moveTo>
                    <a:pt x="7467" y="265798"/>
                  </a:moveTo>
                  <a:lnTo>
                    <a:pt x="5156" y="260070"/>
                  </a:lnTo>
                  <a:lnTo>
                    <a:pt x="0" y="261772"/>
                  </a:lnTo>
                  <a:lnTo>
                    <a:pt x="1765" y="266954"/>
                  </a:lnTo>
                  <a:lnTo>
                    <a:pt x="7467" y="265798"/>
                  </a:lnTo>
                  <a:close/>
                </a:path>
                <a:path w="330200" h="309245">
                  <a:moveTo>
                    <a:pt x="15481" y="287235"/>
                  </a:moveTo>
                  <a:lnTo>
                    <a:pt x="13246" y="282067"/>
                  </a:lnTo>
                  <a:lnTo>
                    <a:pt x="8089" y="283210"/>
                  </a:lnTo>
                  <a:lnTo>
                    <a:pt x="9779" y="288963"/>
                  </a:lnTo>
                  <a:lnTo>
                    <a:pt x="15481" y="287235"/>
                  </a:lnTo>
                  <a:close/>
                </a:path>
                <a:path w="330200" h="309245">
                  <a:moveTo>
                    <a:pt x="22948" y="306946"/>
                  </a:moveTo>
                  <a:lnTo>
                    <a:pt x="21945" y="306616"/>
                  </a:lnTo>
                  <a:lnTo>
                    <a:pt x="20637" y="304076"/>
                  </a:lnTo>
                  <a:lnTo>
                    <a:pt x="16090" y="305219"/>
                  </a:lnTo>
                  <a:lnTo>
                    <a:pt x="17792" y="308660"/>
                  </a:lnTo>
                  <a:lnTo>
                    <a:pt x="20104" y="308089"/>
                  </a:lnTo>
                  <a:lnTo>
                    <a:pt x="22415" y="308660"/>
                  </a:lnTo>
                  <a:lnTo>
                    <a:pt x="22948" y="306946"/>
                  </a:lnTo>
                  <a:close/>
                </a:path>
                <a:path w="330200" h="309245">
                  <a:moveTo>
                    <a:pt x="27190" y="284937"/>
                  </a:moveTo>
                  <a:lnTo>
                    <a:pt x="21793" y="283210"/>
                  </a:lnTo>
                  <a:lnTo>
                    <a:pt x="20637" y="288963"/>
                  </a:lnTo>
                  <a:lnTo>
                    <a:pt x="26568" y="290106"/>
                  </a:lnTo>
                  <a:lnTo>
                    <a:pt x="27190" y="284937"/>
                  </a:lnTo>
                  <a:close/>
                </a:path>
                <a:path w="330200" h="309245">
                  <a:moveTo>
                    <a:pt x="31191" y="262928"/>
                  </a:moveTo>
                  <a:lnTo>
                    <a:pt x="26035" y="261772"/>
                  </a:lnTo>
                  <a:lnTo>
                    <a:pt x="25412" y="266954"/>
                  </a:lnTo>
                  <a:lnTo>
                    <a:pt x="30581" y="268097"/>
                  </a:lnTo>
                  <a:lnTo>
                    <a:pt x="31191" y="262928"/>
                  </a:lnTo>
                  <a:close/>
                </a:path>
                <a:path w="330200" h="309245">
                  <a:moveTo>
                    <a:pt x="36360" y="240957"/>
                  </a:moveTo>
                  <a:lnTo>
                    <a:pt x="30581" y="239801"/>
                  </a:lnTo>
                  <a:lnTo>
                    <a:pt x="29502" y="244970"/>
                  </a:lnTo>
                  <a:lnTo>
                    <a:pt x="34658" y="246659"/>
                  </a:lnTo>
                  <a:lnTo>
                    <a:pt x="36360" y="240957"/>
                  </a:lnTo>
                  <a:close/>
                </a:path>
                <a:path w="330200" h="309245">
                  <a:moveTo>
                    <a:pt x="40360" y="218909"/>
                  </a:moveTo>
                  <a:lnTo>
                    <a:pt x="34658" y="217754"/>
                  </a:lnTo>
                  <a:lnTo>
                    <a:pt x="33502" y="222923"/>
                  </a:lnTo>
                  <a:lnTo>
                    <a:pt x="38671" y="224688"/>
                  </a:lnTo>
                  <a:lnTo>
                    <a:pt x="40360" y="218909"/>
                  </a:lnTo>
                  <a:close/>
                </a:path>
                <a:path w="330200" h="309245">
                  <a:moveTo>
                    <a:pt x="44361" y="196938"/>
                  </a:moveTo>
                  <a:lnTo>
                    <a:pt x="38671" y="195783"/>
                  </a:lnTo>
                  <a:lnTo>
                    <a:pt x="37515" y="201485"/>
                  </a:lnTo>
                  <a:lnTo>
                    <a:pt x="42672" y="202653"/>
                  </a:lnTo>
                  <a:lnTo>
                    <a:pt x="44361" y="196938"/>
                  </a:lnTo>
                  <a:close/>
                </a:path>
                <a:path w="330200" h="309245">
                  <a:moveTo>
                    <a:pt x="48374" y="175514"/>
                  </a:moveTo>
                  <a:lnTo>
                    <a:pt x="42672" y="173736"/>
                  </a:lnTo>
                  <a:lnTo>
                    <a:pt x="42062" y="179527"/>
                  </a:lnTo>
                  <a:lnTo>
                    <a:pt x="47218" y="180682"/>
                  </a:lnTo>
                  <a:lnTo>
                    <a:pt x="48374" y="175514"/>
                  </a:lnTo>
                  <a:close/>
                </a:path>
                <a:path w="330200" h="309245">
                  <a:moveTo>
                    <a:pt x="52603" y="153466"/>
                  </a:moveTo>
                  <a:lnTo>
                    <a:pt x="47218" y="151777"/>
                  </a:lnTo>
                  <a:lnTo>
                    <a:pt x="46139" y="157480"/>
                  </a:lnTo>
                  <a:lnTo>
                    <a:pt x="51993" y="158635"/>
                  </a:lnTo>
                  <a:lnTo>
                    <a:pt x="52603" y="153466"/>
                  </a:lnTo>
                  <a:close/>
                </a:path>
                <a:path w="330200" h="309245">
                  <a:moveTo>
                    <a:pt x="56616" y="131495"/>
                  </a:moveTo>
                  <a:lnTo>
                    <a:pt x="51460" y="130340"/>
                  </a:lnTo>
                  <a:lnTo>
                    <a:pt x="50914" y="135509"/>
                  </a:lnTo>
                  <a:lnTo>
                    <a:pt x="56070" y="137198"/>
                  </a:lnTo>
                  <a:lnTo>
                    <a:pt x="56616" y="131495"/>
                  </a:lnTo>
                  <a:close/>
                </a:path>
                <a:path w="330200" h="309245">
                  <a:moveTo>
                    <a:pt x="62928" y="130340"/>
                  </a:moveTo>
                  <a:lnTo>
                    <a:pt x="60617" y="124409"/>
                  </a:lnTo>
                  <a:lnTo>
                    <a:pt x="55460" y="126339"/>
                  </a:lnTo>
                  <a:lnTo>
                    <a:pt x="57226" y="131495"/>
                  </a:lnTo>
                  <a:lnTo>
                    <a:pt x="62928" y="130340"/>
                  </a:lnTo>
                  <a:close/>
                </a:path>
                <a:path w="330200" h="309245">
                  <a:moveTo>
                    <a:pt x="69786" y="151777"/>
                  </a:moveTo>
                  <a:lnTo>
                    <a:pt x="68097" y="146380"/>
                  </a:lnTo>
                  <a:lnTo>
                    <a:pt x="62928" y="147764"/>
                  </a:lnTo>
                  <a:lnTo>
                    <a:pt x="64630" y="153466"/>
                  </a:lnTo>
                  <a:lnTo>
                    <a:pt x="69786" y="151777"/>
                  </a:lnTo>
                  <a:close/>
                </a:path>
                <a:path w="330200" h="309245">
                  <a:moveTo>
                    <a:pt x="77495" y="173736"/>
                  </a:moveTo>
                  <a:lnTo>
                    <a:pt x="75717" y="168427"/>
                  </a:lnTo>
                  <a:lnTo>
                    <a:pt x="70408" y="169735"/>
                  </a:lnTo>
                  <a:lnTo>
                    <a:pt x="72097" y="175514"/>
                  </a:lnTo>
                  <a:lnTo>
                    <a:pt x="77495" y="173736"/>
                  </a:lnTo>
                  <a:close/>
                </a:path>
                <a:path w="330200" h="309245">
                  <a:moveTo>
                    <a:pt x="84886" y="195783"/>
                  </a:moveTo>
                  <a:lnTo>
                    <a:pt x="82651" y="190385"/>
                  </a:lnTo>
                  <a:lnTo>
                    <a:pt x="78028" y="191782"/>
                  </a:lnTo>
                  <a:lnTo>
                    <a:pt x="79184" y="196938"/>
                  </a:lnTo>
                  <a:lnTo>
                    <a:pt x="84886" y="195783"/>
                  </a:lnTo>
                  <a:close/>
                </a:path>
                <a:path w="330200" h="309245">
                  <a:moveTo>
                    <a:pt x="90119" y="176593"/>
                  </a:moveTo>
                  <a:lnTo>
                    <a:pt x="85496" y="175514"/>
                  </a:lnTo>
                  <a:lnTo>
                    <a:pt x="84340" y="180682"/>
                  </a:lnTo>
                  <a:lnTo>
                    <a:pt x="88963" y="181762"/>
                  </a:lnTo>
                  <a:lnTo>
                    <a:pt x="90119" y="176593"/>
                  </a:lnTo>
                  <a:close/>
                </a:path>
                <a:path w="330200" h="309245">
                  <a:moveTo>
                    <a:pt x="96367" y="154622"/>
                  </a:moveTo>
                  <a:lnTo>
                    <a:pt x="90665" y="153466"/>
                  </a:lnTo>
                  <a:lnTo>
                    <a:pt x="89509" y="158635"/>
                  </a:lnTo>
                  <a:lnTo>
                    <a:pt x="95288" y="160324"/>
                  </a:lnTo>
                  <a:lnTo>
                    <a:pt x="96367" y="154622"/>
                  </a:lnTo>
                  <a:close/>
                </a:path>
                <a:path w="330200" h="309245">
                  <a:moveTo>
                    <a:pt x="101752" y="132575"/>
                  </a:moveTo>
                  <a:lnTo>
                    <a:pt x="96367" y="131495"/>
                  </a:lnTo>
                  <a:lnTo>
                    <a:pt x="95288" y="137198"/>
                  </a:lnTo>
                  <a:lnTo>
                    <a:pt x="100596" y="138366"/>
                  </a:lnTo>
                  <a:lnTo>
                    <a:pt x="101752" y="132575"/>
                  </a:lnTo>
                  <a:close/>
                </a:path>
                <a:path w="330200" h="309245">
                  <a:moveTo>
                    <a:pt x="108077" y="111150"/>
                  </a:moveTo>
                  <a:lnTo>
                    <a:pt x="102908" y="109448"/>
                  </a:lnTo>
                  <a:lnTo>
                    <a:pt x="101142" y="115239"/>
                  </a:lnTo>
                  <a:lnTo>
                    <a:pt x="106375" y="116319"/>
                  </a:lnTo>
                  <a:lnTo>
                    <a:pt x="108077" y="111150"/>
                  </a:lnTo>
                  <a:close/>
                </a:path>
                <a:path w="330200" h="309245">
                  <a:moveTo>
                    <a:pt x="113779" y="89179"/>
                  </a:moveTo>
                  <a:lnTo>
                    <a:pt x="108077" y="88023"/>
                  </a:lnTo>
                  <a:lnTo>
                    <a:pt x="106921" y="93192"/>
                  </a:lnTo>
                  <a:lnTo>
                    <a:pt x="112077" y="94348"/>
                  </a:lnTo>
                  <a:lnTo>
                    <a:pt x="113779" y="89179"/>
                  </a:lnTo>
                  <a:close/>
                </a:path>
                <a:path w="330200" h="309245">
                  <a:moveTo>
                    <a:pt x="118935" y="67208"/>
                  </a:moveTo>
                  <a:lnTo>
                    <a:pt x="114388" y="66052"/>
                  </a:lnTo>
                  <a:lnTo>
                    <a:pt x="112077" y="71221"/>
                  </a:lnTo>
                  <a:lnTo>
                    <a:pt x="117779" y="72923"/>
                  </a:lnTo>
                  <a:lnTo>
                    <a:pt x="118935" y="67208"/>
                  </a:lnTo>
                  <a:close/>
                </a:path>
                <a:path w="330200" h="309245">
                  <a:moveTo>
                    <a:pt x="125476" y="45161"/>
                  </a:moveTo>
                  <a:lnTo>
                    <a:pt x="119545" y="44005"/>
                  </a:lnTo>
                  <a:lnTo>
                    <a:pt x="118389" y="49174"/>
                  </a:lnTo>
                  <a:lnTo>
                    <a:pt x="124320" y="50876"/>
                  </a:lnTo>
                  <a:lnTo>
                    <a:pt x="125476" y="45161"/>
                  </a:lnTo>
                  <a:close/>
                </a:path>
                <a:path w="330200" h="309245">
                  <a:moveTo>
                    <a:pt x="130644" y="23736"/>
                  </a:moveTo>
                  <a:lnTo>
                    <a:pt x="125476" y="22047"/>
                  </a:lnTo>
                  <a:lnTo>
                    <a:pt x="124320" y="27203"/>
                  </a:lnTo>
                  <a:lnTo>
                    <a:pt x="129489" y="28905"/>
                  </a:lnTo>
                  <a:lnTo>
                    <a:pt x="130644" y="23736"/>
                  </a:lnTo>
                  <a:close/>
                </a:path>
                <a:path w="330200" h="309245">
                  <a:moveTo>
                    <a:pt x="136347" y="1765"/>
                  </a:moveTo>
                  <a:lnTo>
                    <a:pt x="131800" y="0"/>
                  </a:lnTo>
                  <a:lnTo>
                    <a:pt x="129489" y="5778"/>
                  </a:lnTo>
                  <a:lnTo>
                    <a:pt x="134645" y="6934"/>
                  </a:lnTo>
                  <a:lnTo>
                    <a:pt x="136347" y="1765"/>
                  </a:lnTo>
                  <a:close/>
                </a:path>
                <a:path w="330200" h="309245">
                  <a:moveTo>
                    <a:pt x="140970" y="16878"/>
                  </a:moveTo>
                  <a:lnTo>
                    <a:pt x="139814" y="10947"/>
                  </a:lnTo>
                  <a:lnTo>
                    <a:pt x="134645" y="12636"/>
                  </a:lnTo>
                  <a:lnTo>
                    <a:pt x="135801" y="18034"/>
                  </a:lnTo>
                  <a:lnTo>
                    <a:pt x="140970" y="16878"/>
                  </a:lnTo>
                  <a:close/>
                </a:path>
                <a:path w="330200" h="309245">
                  <a:moveTo>
                    <a:pt x="144970" y="38303"/>
                  </a:moveTo>
                  <a:lnTo>
                    <a:pt x="144437" y="32905"/>
                  </a:lnTo>
                  <a:lnTo>
                    <a:pt x="139192" y="34061"/>
                  </a:lnTo>
                  <a:lnTo>
                    <a:pt x="140347" y="40005"/>
                  </a:lnTo>
                  <a:lnTo>
                    <a:pt x="144970" y="38303"/>
                  </a:lnTo>
                  <a:close/>
                </a:path>
                <a:path w="330200" h="309245">
                  <a:moveTo>
                    <a:pt x="150291" y="60274"/>
                  </a:moveTo>
                  <a:lnTo>
                    <a:pt x="148437" y="54952"/>
                  </a:lnTo>
                  <a:lnTo>
                    <a:pt x="143281" y="56108"/>
                  </a:lnTo>
                  <a:lnTo>
                    <a:pt x="144437" y="61976"/>
                  </a:lnTo>
                  <a:lnTo>
                    <a:pt x="150291" y="60274"/>
                  </a:lnTo>
                  <a:close/>
                </a:path>
                <a:path w="330200" h="309245">
                  <a:moveTo>
                    <a:pt x="154368" y="82321"/>
                  </a:moveTo>
                  <a:lnTo>
                    <a:pt x="153212" y="76923"/>
                  </a:lnTo>
                  <a:lnTo>
                    <a:pt x="147815" y="78079"/>
                  </a:lnTo>
                  <a:lnTo>
                    <a:pt x="148437" y="83477"/>
                  </a:lnTo>
                  <a:lnTo>
                    <a:pt x="154368" y="82321"/>
                  </a:lnTo>
                  <a:close/>
                </a:path>
                <a:path w="330200" h="309245">
                  <a:moveTo>
                    <a:pt x="158369" y="104292"/>
                  </a:moveTo>
                  <a:lnTo>
                    <a:pt x="157759" y="98348"/>
                  </a:lnTo>
                  <a:lnTo>
                    <a:pt x="152057" y="100050"/>
                  </a:lnTo>
                  <a:lnTo>
                    <a:pt x="153758" y="105448"/>
                  </a:lnTo>
                  <a:lnTo>
                    <a:pt x="158369" y="104292"/>
                  </a:lnTo>
                  <a:close/>
                </a:path>
                <a:path w="330200" h="309245">
                  <a:moveTo>
                    <a:pt x="162915" y="124409"/>
                  </a:moveTo>
                  <a:lnTo>
                    <a:pt x="162356" y="124294"/>
                  </a:lnTo>
                  <a:lnTo>
                    <a:pt x="161759" y="120396"/>
                  </a:lnTo>
                  <a:lnTo>
                    <a:pt x="156057" y="121551"/>
                  </a:lnTo>
                  <a:lnTo>
                    <a:pt x="157759" y="126339"/>
                  </a:lnTo>
                  <a:lnTo>
                    <a:pt x="160070" y="125374"/>
                  </a:lnTo>
                  <a:lnTo>
                    <a:pt x="162382" y="126339"/>
                  </a:lnTo>
                  <a:lnTo>
                    <a:pt x="162915" y="124409"/>
                  </a:lnTo>
                  <a:close/>
                </a:path>
                <a:path w="330200" h="309245">
                  <a:moveTo>
                    <a:pt x="166928" y="102590"/>
                  </a:moveTo>
                  <a:lnTo>
                    <a:pt x="161759" y="101206"/>
                  </a:lnTo>
                  <a:lnTo>
                    <a:pt x="160070" y="107137"/>
                  </a:lnTo>
                  <a:lnTo>
                    <a:pt x="165849" y="108292"/>
                  </a:lnTo>
                  <a:lnTo>
                    <a:pt x="166928" y="102590"/>
                  </a:lnTo>
                  <a:close/>
                </a:path>
                <a:path w="330200" h="309245">
                  <a:moveTo>
                    <a:pt x="170395" y="81165"/>
                  </a:moveTo>
                  <a:lnTo>
                    <a:pt x="165227" y="79235"/>
                  </a:lnTo>
                  <a:lnTo>
                    <a:pt x="164693" y="85178"/>
                  </a:lnTo>
                  <a:lnTo>
                    <a:pt x="169849" y="86334"/>
                  </a:lnTo>
                  <a:lnTo>
                    <a:pt x="170395" y="81165"/>
                  </a:lnTo>
                  <a:close/>
                </a:path>
                <a:path w="330200" h="309245">
                  <a:moveTo>
                    <a:pt x="174625" y="70065"/>
                  </a:moveTo>
                  <a:lnTo>
                    <a:pt x="174015" y="64287"/>
                  </a:lnTo>
                  <a:lnTo>
                    <a:pt x="168694" y="66052"/>
                  </a:lnTo>
                  <a:lnTo>
                    <a:pt x="169240" y="71221"/>
                  </a:lnTo>
                  <a:lnTo>
                    <a:pt x="174625" y="70065"/>
                  </a:lnTo>
                  <a:close/>
                </a:path>
                <a:path w="330200" h="309245">
                  <a:moveTo>
                    <a:pt x="179793" y="92036"/>
                  </a:moveTo>
                  <a:lnTo>
                    <a:pt x="178015" y="86334"/>
                  </a:lnTo>
                  <a:lnTo>
                    <a:pt x="172707" y="88023"/>
                  </a:lnTo>
                  <a:lnTo>
                    <a:pt x="174015" y="93192"/>
                  </a:lnTo>
                  <a:lnTo>
                    <a:pt x="179793" y="92036"/>
                  </a:lnTo>
                  <a:close/>
                </a:path>
                <a:path w="330200" h="309245">
                  <a:moveTo>
                    <a:pt x="183794" y="113461"/>
                  </a:moveTo>
                  <a:lnTo>
                    <a:pt x="183184" y="108292"/>
                  </a:lnTo>
                  <a:lnTo>
                    <a:pt x="177482" y="109448"/>
                  </a:lnTo>
                  <a:lnTo>
                    <a:pt x="178015" y="115239"/>
                  </a:lnTo>
                  <a:lnTo>
                    <a:pt x="183794" y="113461"/>
                  </a:lnTo>
                  <a:close/>
                </a:path>
                <a:path w="330200" h="309245">
                  <a:moveTo>
                    <a:pt x="188341" y="135509"/>
                  </a:moveTo>
                  <a:lnTo>
                    <a:pt x="187261" y="130340"/>
                  </a:lnTo>
                  <a:lnTo>
                    <a:pt x="181483" y="131495"/>
                  </a:lnTo>
                  <a:lnTo>
                    <a:pt x="183184" y="137198"/>
                  </a:lnTo>
                  <a:lnTo>
                    <a:pt x="188341" y="135509"/>
                  </a:lnTo>
                  <a:close/>
                </a:path>
                <a:path w="330200" h="309245">
                  <a:moveTo>
                    <a:pt x="192417" y="157480"/>
                  </a:moveTo>
                  <a:lnTo>
                    <a:pt x="191808" y="151777"/>
                  </a:lnTo>
                  <a:lnTo>
                    <a:pt x="186639" y="153466"/>
                  </a:lnTo>
                  <a:lnTo>
                    <a:pt x="187261" y="158635"/>
                  </a:lnTo>
                  <a:lnTo>
                    <a:pt x="192417" y="157480"/>
                  </a:lnTo>
                  <a:close/>
                </a:path>
                <a:path w="330200" h="309245">
                  <a:moveTo>
                    <a:pt x="197586" y="179527"/>
                  </a:moveTo>
                  <a:lnTo>
                    <a:pt x="195808" y="173736"/>
                  </a:lnTo>
                  <a:lnTo>
                    <a:pt x="190652" y="175514"/>
                  </a:lnTo>
                  <a:lnTo>
                    <a:pt x="191808" y="180682"/>
                  </a:lnTo>
                  <a:lnTo>
                    <a:pt x="197586" y="179527"/>
                  </a:lnTo>
                  <a:close/>
                </a:path>
                <a:path w="330200" h="309245">
                  <a:moveTo>
                    <a:pt x="201739" y="201485"/>
                  </a:moveTo>
                  <a:lnTo>
                    <a:pt x="201206" y="195783"/>
                  </a:lnTo>
                  <a:lnTo>
                    <a:pt x="195275" y="196938"/>
                  </a:lnTo>
                  <a:lnTo>
                    <a:pt x="195808" y="202653"/>
                  </a:lnTo>
                  <a:lnTo>
                    <a:pt x="201739" y="201485"/>
                  </a:lnTo>
                  <a:close/>
                </a:path>
                <a:path w="330200" h="309245">
                  <a:moveTo>
                    <a:pt x="206362" y="216598"/>
                  </a:moveTo>
                  <a:lnTo>
                    <a:pt x="201206" y="214909"/>
                  </a:lnTo>
                  <a:lnTo>
                    <a:pt x="200088" y="218782"/>
                  </a:lnTo>
                  <a:lnTo>
                    <a:pt x="199428" y="218909"/>
                  </a:lnTo>
                  <a:lnTo>
                    <a:pt x="200050" y="220611"/>
                  </a:lnTo>
                  <a:lnTo>
                    <a:pt x="202628" y="219760"/>
                  </a:lnTo>
                  <a:lnTo>
                    <a:pt x="205206" y="220611"/>
                  </a:lnTo>
                  <a:lnTo>
                    <a:pt x="206362" y="216598"/>
                  </a:lnTo>
                  <a:close/>
                </a:path>
                <a:path w="330200" h="309245">
                  <a:moveTo>
                    <a:pt x="211531" y="194627"/>
                  </a:moveTo>
                  <a:lnTo>
                    <a:pt x="206362" y="192862"/>
                  </a:lnTo>
                  <a:lnTo>
                    <a:pt x="205206" y="198640"/>
                  </a:lnTo>
                  <a:lnTo>
                    <a:pt x="209829" y="199796"/>
                  </a:lnTo>
                  <a:lnTo>
                    <a:pt x="211531" y="194627"/>
                  </a:lnTo>
                  <a:close/>
                </a:path>
                <a:path w="330200" h="309245">
                  <a:moveTo>
                    <a:pt x="216687" y="172580"/>
                  </a:moveTo>
                  <a:lnTo>
                    <a:pt x="211531" y="171424"/>
                  </a:lnTo>
                  <a:lnTo>
                    <a:pt x="209829" y="176593"/>
                  </a:lnTo>
                  <a:lnTo>
                    <a:pt x="215531" y="177749"/>
                  </a:lnTo>
                  <a:lnTo>
                    <a:pt x="216687" y="172580"/>
                  </a:lnTo>
                  <a:close/>
                </a:path>
                <a:path w="330200" h="309245">
                  <a:moveTo>
                    <a:pt x="221234" y="150622"/>
                  </a:moveTo>
                  <a:lnTo>
                    <a:pt x="216687" y="149466"/>
                  </a:lnTo>
                  <a:lnTo>
                    <a:pt x="215531" y="154622"/>
                  </a:lnTo>
                  <a:lnTo>
                    <a:pt x="220687" y="156324"/>
                  </a:lnTo>
                  <a:lnTo>
                    <a:pt x="221234" y="150622"/>
                  </a:lnTo>
                  <a:close/>
                </a:path>
                <a:path w="330200" h="309245">
                  <a:moveTo>
                    <a:pt x="227164" y="128574"/>
                  </a:moveTo>
                  <a:lnTo>
                    <a:pt x="221234" y="127419"/>
                  </a:lnTo>
                  <a:lnTo>
                    <a:pt x="220154" y="132575"/>
                  </a:lnTo>
                  <a:lnTo>
                    <a:pt x="225463" y="134353"/>
                  </a:lnTo>
                  <a:lnTo>
                    <a:pt x="227164" y="128574"/>
                  </a:lnTo>
                  <a:close/>
                </a:path>
                <a:path w="330200" h="309245">
                  <a:moveTo>
                    <a:pt x="232321" y="107137"/>
                  </a:moveTo>
                  <a:lnTo>
                    <a:pt x="227164" y="105448"/>
                  </a:lnTo>
                  <a:lnTo>
                    <a:pt x="225463" y="111150"/>
                  </a:lnTo>
                  <a:lnTo>
                    <a:pt x="231241" y="112306"/>
                  </a:lnTo>
                  <a:lnTo>
                    <a:pt x="232321" y="107137"/>
                  </a:lnTo>
                  <a:close/>
                </a:path>
                <a:path w="330200" h="309245">
                  <a:moveTo>
                    <a:pt x="236943" y="88023"/>
                  </a:moveTo>
                  <a:lnTo>
                    <a:pt x="236410" y="85712"/>
                  </a:lnTo>
                  <a:lnTo>
                    <a:pt x="234099" y="86296"/>
                  </a:lnTo>
                  <a:lnTo>
                    <a:pt x="231787" y="85712"/>
                  </a:lnTo>
                  <a:lnTo>
                    <a:pt x="230632" y="89179"/>
                  </a:lnTo>
                  <a:lnTo>
                    <a:pt x="235788" y="90335"/>
                  </a:lnTo>
                  <a:lnTo>
                    <a:pt x="236169" y="88201"/>
                  </a:lnTo>
                  <a:lnTo>
                    <a:pt x="236943" y="88023"/>
                  </a:lnTo>
                  <a:close/>
                </a:path>
                <a:path w="330200" h="309245">
                  <a:moveTo>
                    <a:pt x="240957" y="109448"/>
                  </a:moveTo>
                  <a:lnTo>
                    <a:pt x="239801" y="104292"/>
                  </a:lnTo>
                  <a:lnTo>
                    <a:pt x="234632" y="105448"/>
                  </a:lnTo>
                  <a:lnTo>
                    <a:pt x="235788" y="111150"/>
                  </a:lnTo>
                  <a:lnTo>
                    <a:pt x="240957" y="109448"/>
                  </a:lnTo>
                  <a:close/>
                </a:path>
                <a:path w="330200" h="309245">
                  <a:moveTo>
                    <a:pt x="244957" y="131495"/>
                  </a:moveTo>
                  <a:lnTo>
                    <a:pt x="243801" y="126339"/>
                  </a:lnTo>
                  <a:lnTo>
                    <a:pt x="238645" y="127419"/>
                  </a:lnTo>
                  <a:lnTo>
                    <a:pt x="239255" y="132575"/>
                  </a:lnTo>
                  <a:lnTo>
                    <a:pt x="244957" y="131495"/>
                  </a:lnTo>
                  <a:close/>
                </a:path>
                <a:path w="330200" h="309245">
                  <a:moveTo>
                    <a:pt x="248424" y="153466"/>
                  </a:moveTo>
                  <a:lnTo>
                    <a:pt x="247269" y="147764"/>
                  </a:lnTo>
                  <a:lnTo>
                    <a:pt x="242112" y="149466"/>
                  </a:lnTo>
                  <a:lnTo>
                    <a:pt x="243268" y="154622"/>
                  </a:lnTo>
                  <a:lnTo>
                    <a:pt x="248424" y="153466"/>
                  </a:lnTo>
                  <a:close/>
                </a:path>
                <a:path w="330200" h="309245">
                  <a:moveTo>
                    <a:pt x="253199" y="164414"/>
                  </a:moveTo>
                  <a:lnTo>
                    <a:pt x="248424" y="162636"/>
                  </a:lnTo>
                  <a:lnTo>
                    <a:pt x="246113" y="168427"/>
                  </a:lnTo>
                  <a:lnTo>
                    <a:pt x="251510" y="169735"/>
                  </a:lnTo>
                  <a:lnTo>
                    <a:pt x="253199" y="164414"/>
                  </a:lnTo>
                  <a:close/>
                </a:path>
                <a:path w="330200" h="309245">
                  <a:moveTo>
                    <a:pt x="261213" y="142367"/>
                  </a:moveTo>
                  <a:lnTo>
                    <a:pt x="256044" y="141211"/>
                  </a:lnTo>
                  <a:lnTo>
                    <a:pt x="254355" y="146380"/>
                  </a:lnTo>
                  <a:lnTo>
                    <a:pt x="259511" y="147764"/>
                  </a:lnTo>
                  <a:lnTo>
                    <a:pt x="261213" y="142367"/>
                  </a:lnTo>
                  <a:close/>
                </a:path>
                <a:path w="330200" h="309245">
                  <a:moveTo>
                    <a:pt x="268681" y="120396"/>
                  </a:moveTo>
                  <a:lnTo>
                    <a:pt x="264134" y="119240"/>
                  </a:lnTo>
                  <a:lnTo>
                    <a:pt x="261823" y="124409"/>
                  </a:lnTo>
                  <a:lnTo>
                    <a:pt x="266992" y="126339"/>
                  </a:lnTo>
                  <a:lnTo>
                    <a:pt x="268681" y="120396"/>
                  </a:lnTo>
                  <a:close/>
                </a:path>
                <a:path w="330200" h="309245">
                  <a:moveTo>
                    <a:pt x="276923" y="98348"/>
                  </a:moveTo>
                  <a:lnTo>
                    <a:pt x="271538" y="97193"/>
                  </a:lnTo>
                  <a:lnTo>
                    <a:pt x="269303" y="102590"/>
                  </a:lnTo>
                  <a:lnTo>
                    <a:pt x="275234" y="104292"/>
                  </a:lnTo>
                  <a:lnTo>
                    <a:pt x="276923" y="98348"/>
                  </a:lnTo>
                  <a:close/>
                </a:path>
                <a:path w="330200" h="309245">
                  <a:moveTo>
                    <a:pt x="284937" y="76923"/>
                  </a:moveTo>
                  <a:lnTo>
                    <a:pt x="279781" y="75234"/>
                  </a:lnTo>
                  <a:lnTo>
                    <a:pt x="278079" y="81165"/>
                  </a:lnTo>
                  <a:lnTo>
                    <a:pt x="282625" y="82321"/>
                  </a:lnTo>
                  <a:lnTo>
                    <a:pt x="284937" y="76923"/>
                  </a:lnTo>
                  <a:close/>
                </a:path>
                <a:path w="330200" h="309245">
                  <a:moveTo>
                    <a:pt x="290715" y="74079"/>
                  </a:moveTo>
                  <a:lnTo>
                    <a:pt x="289560" y="68910"/>
                  </a:lnTo>
                  <a:lnTo>
                    <a:pt x="284937" y="70065"/>
                  </a:lnTo>
                  <a:lnTo>
                    <a:pt x="285559" y="75234"/>
                  </a:lnTo>
                  <a:lnTo>
                    <a:pt x="290715" y="74079"/>
                  </a:lnTo>
                  <a:close/>
                </a:path>
                <a:path w="330200" h="309245">
                  <a:moveTo>
                    <a:pt x="293560" y="96037"/>
                  </a:moveTo>
                  <a:lnTo>
                    <a:pt x="292950" y="90335"/>
                  </a:lnTo>
                  <a:lnTo>
                    <a:pt x="287248" y="92036"/>
                  </a:lnTo>
                  <a:lnTo>
                    <a:pt x="288937" y="97193"/>
                  </a:lnTo>
                  <a:lnTo>
                    <a:pt x="293560" y="96037"/>
                  </a:lnTo>
                  <a:close/>
                </a:path>
                <a:path w="330200" h="309245">
                  <a:moveTo>
                    <a:pt x="297027" y="118084"/>
                  </a:moveTo>
                  <a:lnTo>
                    <a:pt x="296418" y="112306"/>
                  </a:lnTo>
                  <a:lnTo>
                    <a:pt x="290715" y="113461"/>
                  </a:lnTo>
                  <a:lnTo>
                    <a:pt x="291249" y="119240"/>
                  </a:lnTo>
                  <a:lnTo>
                    <a:pt x="297027" y="118084"/>
                  </a:lnTo>
                  <a:close/>
                </a:path>
                <a:path w="330200" h="309245">
                  <a:moveTo>
                    <a:pt x="300647" y="139522"/>
                  </a:moveTo>
                  <a:lnTo>
                    <a:pt x="300037" y="134353"/>
                  </a:lnTo>
                  <a:lnTo>
                    <a:pt x="294106" y="135509"/>
                  </a:lnTo>
                  <a:lnTo>
                    <a:pt x="294716" y="141211"/>
                  </a:lnTo>
                  <a:lnTo>
                    <a:pt x="300647" y="139522"/>
                  </a:lnTo>
                  <a:close/>
                </a:path>
                <a:path w="330200" h="309245">
                  <a:moveTo>
                    <a:pt x="304038" y="161480"/>
                  </a:moveTo>
                  <a:lnTo>
                    <a:pt x="303504" y="156324"/>
                  </a:lnTo>
                  <a:lnTo>
                    <a:pt x="297573" y="157480"/>
                  </a:lnTo>
                  <a:lnTo>
                    <a:pt x="298107" y="162636"/>
                  </a:lnTo>
                  <a:lnTo>
                    <a:pt x="304038" y="161480"/>
                  </a:lnTo>
                  <a:close/>
                </a:path>
                <a:path w="330200" h="309245">
                  <a:moveTo>
                    <a:pt x="306349" y="183527"/>
                  </a:moveTo>
                  <a:lnTo>
                    <a:pt x="305816" y="177749"/>
                  </a:lnTo>
                  <a:lnTo>
                    <a:pt x="300647" y="179527"/>
                  </a:lnTo>
                  <a:lnTo>
                    <a:pt x="301802" y="184683"/>
                  </a:lnTo>
                  <a:lnTo>
                    <a:pt x="306349" y="183527"/>
                  </a:lnTo>
                  <a:close/>
                </a:path>
                <a:path w="330200" h="309245">
                  <a:moveTo>
                    <a:pt x="309816" y="199796"/>
                  </a:moveTo>
                  <a:lnTo>
                    <a:pt x="304660" y="198640"/>
                  </a:lnTo>
                  <a:lnTo>
                    <a:pt x="304660" y="201282"/>
                  </a:lnTo>
                  <a:lnTo>
                    <a:pt x="304038" y="201485"/>
                  </a:lnTo>
                  <a:lnTo>
                    <a:pt x="304660" y="203263"/>
                  </a:lnTo>
                  <a:lnTo>
                    <a:pt x="306933" y="202692"/>
                  </a:lnTo>
                  <a:lnTo>
                    <a:pt x="309206" y="203263"/>
                  </a:lnTo>
                  <a:lnTo>
                    <a:pt x="309816" y="199796"/>
                  </a:lnTo>
                  <a:close/>
                </a:path>
                <a:path w="330200" h="309245">
                  <a:moveTo>
                    <a:pt x="314363" y="177749"/>
                  </a:moveTo>
                  <a:lnTo>
                    <a:pt x="308660" y="176593"/>
                  </a:lnTo>
                  <a:lnTo>
                    <a:pt x="308051" y="181762"/>
                  </a:lnTo>
                  <a:lnTo>
                    <a:pt x="313829" y="183527"/>
                  </a:lnTo>
                  <a:lnTo>
                    <a:pt x="314363" y="177749"/>
                  </a:lnTo>
                  <a:close/>
                </a:path>
                <a:path w="330200" h="309245">
                  <a:moveTo>
                    <a:pt x="318452" y="156324"/>
                  </a:moveTo>
                  <a:lnTo>
                    <a:pt x="312674" y="154622"/>
                  </a:lnTo>
                  <a:lnTo>
                    <a:pt x="311518" y="160324"/>
                  </a:lnTo>
                  <a:lnTo>
                    <a:pt x="316674" y="161480"/>
                  </a:lnTo>
                  <a:lnTo>
                    <a:pt x="318452" y="156324"/>
                  </a:lnTo>
                  <a:close/>
                </a:path>
                <a:path w="330200" h="309245">
                  <a:moveTo>
                    <a:pt x="321830" y="134353"/>
                  </a:moveTo>
                  <a:lnTo>
                    <a:pt x="316141" y="132575"/>
                  </a:lnTo>
                  <a:lnTo>
                    <a:pt x="315518" y="138366"/>
                  </a:lnTo>
                  <a:lnTo>
                    <a:pt x="320675" y="139522"/>
                  </a:lnTo>
                  <a:lnTo>
                    <a:pt x="321830" y="134353"/>
                  </a:lnTo>
                  <a:close/>
                </a:path>
                <a:path w="330200" h="309245">
                  <a:moveTo>
                    <a:pt x="326072" y="112306"/>
                  </a:moveTo>
                  <a:lnTo>
                    <a:pt x="320141" y="111150"/>
                  </a:lnTo>
                  <a:lnTo>
                    <a:pt x="319519" y="116319"/>
                  </a:lnTo>
                  <a:lnTo>
                    <a:pt x="324383" y="118084"/>
                  </a:lnTo>
                  <a:lnTo>
                    <a:pt x="326072" y="112306"/>
                  </a:lnTo>
                  <a:close/>
                </a:path>
                <a:path w="330200" h="309245">
                  <a:moveTo>
                    <a:pt x="330073" y="90335"/>
                  </a:moveTo>
                  <a:lnTo>
                    <a:pt x="324383" y="89179"/>
                  </a:lnTo>
                  <a:lnTo>
                    <a:pt x="322986" y="94348"/>
                  </a:lnTo>
                  <a:lnTo>
                    <a:pt x="328917" y="96037"/>
                  </a:lnTo>
                  <a:lnTo>
                    <a:pt x="330073" y="90335"/>
                  </a:lnTo>
                  <a:close/>
                </a:path>
              </a:pathLst>
            </a:custGeom>
            <a:solidFill>
              <a:srgbClr val="0404F8"/>
            </a:solidFill>
          </p:spPr>
          <p:txBody>
            <a:bodyPr wrap="square" lIns="0" tIns="0" rIns="0" bIns="0" rtlCol="0"/>
            <a:lstStyle/>
            <a:p>
              <a:endParaRPr/>
            </a:p>
          </p:txBody>
        </p:sp>
        <p:sp>
          <p:nvSpPr>
            <p:cNvPr id="196" name="object 196"/>
            <p:cNvSpPr/>
            <p:nvPr/>
          </p:nvSpPr>
          <p:spPr>
            <a:xfrm>
              <a:off x="9860458" y="4871732"/>
              <a:ext cx="348615" cy="334010"/>
            </a:xfrm>
            <a:custGeom>
              <a:avLst/>
              <a:gdLst/>
              <a:ahLst/>
              <a:cxnLst/>
              <a:rect l="l" t="t" r="r" b="b"/>
              <a:pathLst>
                <a:path w="348615" h="334010">
                  <a:moveTo>
                    <a:pt x="7086" y="89179"/>
                  </a:moveTo>
                  <a:lnTo>
                    <a:pt x="1397" y="88023"/>
                  </a:lnTo>
                  <a:lnTo>
                    <a:pt x="0" y="93192"/>
                  </a:lnTo>
                  <a:lnTo>
                    <a:pt x="5930" y="94881"/>
                  </a:lnTo>
                  <a:lnTo>
                    <a:pt x="7086" y="89179"/>
                  </a:lnTo>
                  <a:close/>
                </a:path>
                <a:path w="348615" h="334010">
                  <a:moveTo>
                    <a:pt x="10553" y="103136"/>
                  </a:moveTo>
                  <a:lnTo>
                    <a:pt x="9944" y="97193"/>
                  </a:lnTo>
                  <a:lnTo>
                    <a:pt x="4241" y="98894"/>
                  </a:lnTo>
                  <a:lnTo>
                    <a:pt x="4775" y="104292"/>
                  </a:lnTo>
                  <a:lnTo>
                    <a:pt x="10553" y="103136"/>
                  </a:lnTo>
                  <a:close/>
                </a:path>
                <a:path w="348615" h="334010">
                  <a:moveTo>
                    <a:pt x="14566" y="125183"/>
                  </a:moveTo>
                  <a:lnTo>
                    <a:pt x="13944" y="119240"/>
                  </a:lnTo>
                  <a:lnTo>
                    <a:pt x="8242" y="120396"/>
                  </a:lnTo>
                  <a:lnTo>
                    <a:pt x="8788" y="126263"/>
                  </a:lnTo>
                  <a:lnTo>
                    <a:pt x="14566" y="125183"/>
                  </a:lnTo>
                  <a:close/>
                </a:path>
                <a:path w="348615" h="334010">
                  <a:moveTo>
                    <a:pt x="18567" y="146608"/>
                  </a:moveTo>
                  <a:lnTo>
                    <a:pt x="17411" y="141211"/>
                  </a:lnTo>
                  <a:lnTo>
                    <a:pt x="12255" y="142367"/>
                  </a:lnTo>
                  <a:lnTo>
                    <a:pt x="13411" y="148310"/>
                  </a:lnTo>
                  <a:lnTo>
                    <a:pt x="18567" y="146608"/>
                  </a:lnTo>
                  <a:close/>
                </a:path>
                <a:path w="348615" h="334010">
                  <a:moveTo>
                    <a:pt x="22580" y="168579"/>
                  </a:moveTo>
                  <a:lnTo>
                    <a:pt x="21424" y="163258"/>
                  </a:lnTo>
                  <a:lnTo>
                    <a:pt x="15722" y="164338"/>
                  </a:lnTo>
                  <a:lnTo>
                    <a:pt x="17411" y="170268"/>
                  </a:lnTo>
                  <a:lnTo>
                    <a:pt x="22580" y="168579"/>
                  </a:lnTo>
                  <a:close/>
                </a:path>
                <a:path w="348615" h="334010">
                  <a:moveTo>
                    <a:pt x="26809" y="190627"/>
                  </a:moveTo>
                  <a:lnTo>
                    <a:pt x="25654" y="185229"/>
                  </a:lnTo>
                  <a:lnTo>
                    <a:pt x="20269" y="186385"/>
                  </a:lnTo>
                  <a:lnTo>
                    <a:pt x="21424" y="191706"/>
                  </a:lnTo>
                  <a:lnTo>
                    <a:pt x="26809" y="190627"/>
                  </a:lnTo>
                  <a:close/>
                </a:path>
                <a:path w="348615" h="334010">
                  <a:moveTo>
                    <a:pt x="30200" y="212598"/>
                  </a:moveTo>
                  <a:lnTo>
                    <a:pt x="29667" y="206654"/>
                  </a:lnTo>
                  <a:lnTo>
                    <a:pt x="24269" y="208356"/>
                  </a:lnTo>
                  <a:lnTo>
                    <a:pt x="25654" y="213753"/>
                  </a:lnTo>
                  <a:lnTo>
                    <a:pt x="30200" y="212598"/>
                  </a:lnTo>
                  <a:close/>
                </a:path>
                <a:path w="348615" h="334010">
                  <a:moveTo>
                    <a:pt x="34201" y="234403"/>
                  </a:moveTo>
                  <a:lnTo>
                    <a:pt x="33667" y="228701"/>
                  </a:lnTo>
                  <a:lnTo>
                    <a:pt x="28511" y="230403"/>
                  </a:lnTo>
                  <a:lnTo>
                    <a:pt x="29044" y="235712"/>
                  </a:lnTo>
                  <a:lnTo>
                    <a:pt x="34201" y="234403"/>
                  </a:lnTo>
                  <a:close/>
                </a:path>
                <a:path w="348615" h="334010">
                  <a:moveTo>
                    <a:pt x="38823" y="255841"/>
                  </a:moveTo>
                  <a:lnTo>
                    <a:pt x="37668" y="250672"/>
                  </a:lnTo>
                  <a:lnTo>
                    <a:pt x="32512" y="251828"/>
                  </a:lnTo>
                  <a:lnTo>
                    <a:pt x="33134" y="257759"/>
                  </a:lnTo>
                  <a:lnTo>
                    <a:pt x="38823" y="255841"/>
                  </a:lnTo>
                  <a:close/>
                </a:path>
                <a:path w="348615" h="334010">
                  <a:moveTo>
                    <a:pt x="46837" y="269811"/>
                  </a:moveTo>
                  <a:lnTo>
                    <a:pt x="41135" y="268655"/>
                  </a:lnTo>
                  <a:lnTo>
                    <a:pt x="40640" y="272796"/>
                  </a:lnTo>
                  <a:lnTo>
                    <a:pt x="35979" y="273824"/>
                  </a:lnTo>
                  <a:lnTo>
                    <a:pt x="37134" y="279768"/>
                  </a:lnTo>
                  <a:lnTo>
                    <a:pt x="42837" y="277850"/>
                  </a:lnTo>
                  <a:lnTo>
                    <a:pt x="41643" y="274256"/>
                  </a:lnTo>
                  <a:lnTo>
                    <a:pt x="45148" y="275551"/>
                  </a:lnTo>
                  <a:lnTo>
                    <a:pt x="46837" y="269811"/>
                  </a:lnTo>
                  <a:close/>
                </a:path>
                <a:path w="348615" h="334010">
                  <a:moveTo>
                    <a:pt x="51079" y="247815"/>
                  </a:moveTo>
                  <a:lnTo>
                    <a:pt x="45681" y="246659"/>
                  </a:lnTo>
                  <a:lnTo>
                    <a:pt x="44602" y="251828"/>
                  </a:lnTo>
                  <a:lnTo>
                    <a:pt x="50457" y="253517"/>
                  </a:lnTo>
                  <a:lnTo>
                    <a:pt x="51079" y="247815"/>
                  </a:lnTo>
                  <a:close/>
                </a:path>
                <a:path w="348615" h="334010">
                  <a:moveTo>
                    <a:pt x="55702" y="225767"/>
                  </a:moveTo>
                  <a:lnTo>
                    <a:pt x="50457" y="224612"/>
                  </a:lnTo>
                  <a:lnTo>
                    <a:pt x="49149" y="230403"/>
                  </a:lnTo>
                  <a:lnTo>
                    <a:pt x="54546" y="231559"/>
                  </a:lnTo>
                  <a:lnTo>
                    <a:pt x="55702" y="225767"/>
                  </a:lnTo>
                  <a:close/>
                </a:path>
                <a:path w="348615" h="334010">
                  <a:moveTo>
                    <a:pt x="59702" y="204343"/>
                  </a:moveTo>
                  <a:lnTo>
                    <a:pt x="54546" y="202653"/>
                  </a:lnTo>
                  <a:lnTo>
                    <a:pt x="53924" y="208356"/>
                  </a:lnTo>
                  <a:lnTo>
                    <a:pt x="59093" y="209511"/>
                  </a:lnTo>
                  <a:lnTo>
                    <a:pt x="59702" y="204343"/>
                  </a:lnTo>
                  <a:close/>
                </a:path>
                <a:path w="348615" h="334010">
                  <a:moveTo>
                    <a:pt x="64871" y="182372"/>
                  </a:moveTo>
                  <a:lnTo>
                    <a:pt x="59093" y="180606"/>
                  </a:lnTo>
                  <a:lnTo>
                    <a:pt x="57937" y="186385"/>
                  </a:lnTo>
                  <a:lnTo>
                    <a:pt x="63093" y="187540"/>
                  </a:lnTo>
                  <a:lnTo>
                    <a:pt x="64871" y="182372"/>
                  </a:lnTo>
                  <a:close/>
                </a:path>
                <a:path w="348615" h="334010">
                  <a:moveTo>
                    <a:pt x="74028" y="164338"/>
                  </a:moveTo>
                  <a:lnTo>
                    <a:pt x="72872" y="159169"/>
                  </a:lnTo>
                  <a:lnTo>
                    <a:pt x="67983" y="160147"/>
                  </a:lnTo>
                  <a:lnTo>
                    <a:pt x="63093" y="159169"/>
                  </a:lnTo>
                  <a:lnTo>
                    <a:pt x="62560" y="164338"/>
                  </a:lnTo>
                  <a:lnTo>
                    <a:pt x="67094" y="166116"/>
                  </a:lnTo>
                  <a:lnTo>
                    <a:pt x="67983" y="163220"/>
                  </a:lnTo>
                  <a:lnTo>
                    <a:pt x="68872" y="166116"/>
                  </a:lnTo>
                  <a:lnTo>
                    <a:pt x="74028" y="164338"/>
                  </a:lnTo>
                  <a:close/>
                </a:path>
                <a:path w="348615" h="334010">
                  <a:moveTo>
                    <a:pt x="80505" y="186385"/>
                  </a:moveTo>
                  <a:lnTo>
                    <a:pt x="79349" y="180606"/>
                  </a:lnTo>
                  <a:lnTo>
                    <a:pt x="73418" y="182372"/>
                  </a:lnTo>
                  <a:lnTo>
                    <a:pt x="74574" y="187540"/>
                  </a:lnTo>
                  <a:lnTo>
                    <a:pt x="80505" y="186385"/>
                  </a:lnTo>
                  <a:close/>
                </a:path>
                <a:path w="348615" h="334010">
                  <a:moveTo>
                    <a:pt x="86817" y="208356"/>
                  </a:moveTo>
                  <a:lnTo>
                    <a:pt x="85128" y="202653"/>
                  </a:lnTo>
                  <a:lnTo>
                    <a:pt x="79959" y="204343"/>
                  </a:lnTo>
                  <a:lnTo>
                    <a:pt x="81114" y="209511"/>
                  </a:lnTo>
                  <a:lnTo>
                    <a:pt x="86817" y="208356"/>
                  </a:lnTo>
                  <a:close/>
                </a:path>
                <a:path w="348615" h="334010">
                  <a:moveTo>
                    <a:pt x="92595" y="217754"/>
                  </a:moveTo>
                  <a:lnTo>
                    <a:pt x="87439" y="216598"/>
                  </a:lnTo>
                  <a:lnTo>
                    <a:pt x="86283" y="221767"/>
                  </a:lnTo>
                  <a:lnTo>
                    <a:pt x="91440" y="223532"/>
                  </a:lnTo>
                  <a:lnTo>
                    <a:pt x="92595" y="217754"/>
                  </a:lnTo>
                  <a:close/>
                </a:path>
                <a:path w="348615" h="334010">
                  <a:moveTo>
                    <a:pt x="98920" y="195783"/>
                  </a:moveTo>
                  <a:lnTo>
                    <a:pt x="93751" y="194627"/>
                  </a:lnTo>
                  <a:lnTo>
                    <a:pt x="91986" y="200329"/>
                  </a:lnTo>
                  <a:lnTo>
                    <a:pt x="97764" y="201498"/>
                  </a:lnTo>
                  <a:lnTo>
                    <a:pt x="98920" y="195783"/>
                  </a:lnTo>
                  <a:close/>
                </a:path>
                <a:path w="348615" h="334010">
                  <a:moveTo>
                    <a:pt x="105384" y="174358"/>
                  </a:moveTo>
                  <a:lnTo>
                    <a:pt x="99453" y="172580"/>
                  </a:lnTo>
                  <a:lnTo>
                    <a:pt x="98298" y="178371"/>
                  </a:lnTo>
                  <a:lnTo>
                    <a:pt x="103073" y="179527"/>
                  </a:lnTo>
                  <a:lnTo>
                    <a:pt x="105384" y="174358"/>
                  </a:lnTo>
                  <a:close/>
                </a:path>
                <a:path w="348615" h="334010">
                  <a:moveTo>
                    <a:pt x="110540" y="152311"/>
                  </a:moveTo>
                  <a:lnTo>
                    <a:pt x="105918" y="150622"/>
                  </a:lnTo>
                  <a:lnTo>
                    <a:pt x="103695" y="156324"/>
                  </a:lnTo>
                  <a:lnTo>
                    <a:pt x="109385" y="157480"/>
                  </a:lnTo>
                  <a:lnTo>
                    <a:pt x="110540" y="152311"/>
                  </a:lnTo>
                  <a:close/>
                </a:path>
                <a:path w="348615" h="334010">
                  <a:moveTo>
                    <a:pt x="116865" y="130340"/>
                  </a:moveTo>
                  <a:lnTo>
                    <a:pt x="111086" y="129184"/>
                  </a:lnTo>
                  <a:lnTo>
                    <a:pt x="110007" y="134353"/>
                  </a:lnTo>
                  <a:lnTo>
                    <a:pt x="115709" y="136042"/>
                  </a:lnTo>
                  <a:lnTo>
                    <a:pt x="116865" y="130340"/>
                  </a:lnTo>
                  <a:close/>
                </a:path>
                <a:path w="348615" h="334010">
                  <a:moveTo>
                    <a:pt x="123177" y="108292"/>
                  </a:moveTo>
                  <a:lnTo>
                    <a:pt x="117398" y="107137"/>
                  </a:lnTo>
                  <a:lnTo>
                    <a:pt x="116243" y="112306"/>
                  </a:lnTo>
                  <a:lnTo>
                    <a:pt x="121412" y="114084"/>
                  </a:lnTo>
                  <a:lnTo>
                    <a:pt x="123177" y="108292"/>
                  </a:lnTo>
                  <a:close/>
                </a:path>
                <a:path w="348615" h="334010">
                  <a:moveTo>
                    <a:pt x="129108" y="86868"/>
                  </a:moveTo>
                  <a:lnTo>
                    <a:pt x="123723" y="85178"/>
                  </a:lnTo>
                  <a:lnTo>
                    <a:pt x="122567" y="90881"/>
                  </a:lnTo>
                  <a:lnTo>
                    <a:pt x="127952" y="92036"/>
                  </a:lnTo>
                  <a:lnTo>
                    <a:pt x="129108" y="86868"/>
                  </a:lnTo>
                  <a:close/>
                </a:path>
                <a:path w="348615" h="334010">
                  <a:moveTo>
                    <a:pt x="135966" y="84023"/>
                  </a:moveTo>
                  <a:lnTo>
                    <a:pt x="134277" y="78079"/>
                  </a:lnTo>
                  <a:lnTo>
                    <a:pt x="128498" y="80010"/>
                  </a:lnTo>
                  <a:lnTo>
                    <a:pt x="130810" y="85178"/>
                  </a:lnTo>
                  <a:lnTo>
                    <a:pt x="135966" y="84023"/>
                  </a:lnTo>
                  <a:close/>
                </a:path>
                <a:path w="348615" h="334010">
                  <a:moveTo>
                    <a:pt x="143979" y="105981"/>
                  </a:moveTo>
                  <a:lnTo>
                    <a:pt x="142278" y="100050"/>
                  </a:lnTo>
                  <a:lnTo>
                    <a:pt x="136588" y="101434"/>
                  </a:lnTo>
                  <a:lnTo>
                    <a:pt x="138811" y="107137"/>
                  </a:lnTo>
                  <a:lnTo>
                    <a:pt x="143979" y="105981"/>
                  </a:lnTo>
                  <a:close/>
                </a:path>
                <a:path w="348615" h="334010">
                  <a:moveTo>
                    <a:pt x="152831" y="127419"/>
                  </a:moveTo>
                  <a:lnTo>
                    <a:pt x="150520" y="122097"/>
                  </a:lnTo>
                  <a:lnTo>
                    <a:pt x="145135" y="123253"/>
                  </a:lnTo>
                  <a:lnTo>
                    <a:pt x="146900" y="129184"/>
                  </a:lnTo>
                  <a:lnTo>
                    <a:pt x="152831" y="127419"/>
                  </a:lnTo>
                  <a:close/>
                </a:path>
                <a:path w="348615" h="334010">
                  <a:moveTo>
                    <a:pt x="154533" y="272681"/>
                  </a:moveTo>
                  <a:lnTo>
                    <a:pt x="150520" y="269811"/>
                  </a:lnTo>
                  <a:lnTo>
                    <a:pt x="146291" y="275551"/>
                  </a:lnTo>
                  <a:lnTo>
                    <a:pt x="150520" y="277850"/>
                  </a:lnTo>
                  <a:lnTo>
                    <a:pt x="154533" y="272681"/>
                  </a:lnTo>
                  <a:close/>
                </a:path>
                <a:path w="348615" h="334010">
                  <a:moveTo>
                    <a:pt x="160235" y="142367"/>
                  </a:moveTo>
                  <a:lnTo>
                    <a:pt x="154533" y="141211"/>
                  </a:lnTo>
                  <a:lnTo>
                    <a:pt x="154000" y="145084"/>
                  </a:lnTo>
                  <a:lnTo>
                    <a:pt x="153377" y="145224"/>
                  </a:lnTo>
                  <a:lnTo>
                    <a:pt x="153987" y="146608"/>
                  </a:lnTo>
                  <a:lnTo>
                    <a:pt x="156260" y="145923"/>
                  </a:lnTo>
                  <a:lnTo>
                    <a:pt x="158534" y="146608"/>
                  </a:lnTo>
                  <a:lnTo>
                    <a:pt x="160235" y="142367"/>
                  </a:lnTo>
                  <a:close/>
                </a:path>
                <a:path w="348615" h="334010">
                  <a:moveTo>
                    <a:pt x="164312" y="290664"/>
                  </a:moveTo>
                  <a:lnTo>
                    <a:pt x="162001" y="284924"/>
                  </a:lnTo>
                  <a:lnTo>
                    <a:pt x="156845" y="287807"/>
                  </a:lnTo>
                  <a:lnTo>
                    <a:pt x="159689" y="292963"/>
                  </a:lnTo>
                  <a:lnTo>
                    <a:pt x="164312" y="290664"/>
                  </a:lnTo>
                  <a:close/>
                </a:path>
                <a:path w="348615" h="334010">
                  <a:moveTo>
                    <a:pt x="166547" y="120396"/>
                  </a:moveTo>
                  <a:lnTo>
                    <a:pt x="160845" y="119240"/>
                  </a:lnTo>
                  <a:lnTo>
                    <a:pt x="159689" y="125183"/>
                  </a:lnTo>
                  <a:lnTo>
                    <a:pt x="164858" y="126263"/>
                  </a:lnTo>
                  <a:lnTo>
                    <a:pt x="166547" y="120396"/>
                  </a:lnTo>
                  <a:close/>
                </a:path>
                <a:path w="348615" h="334010">
                  <a:moveTo>
                    <a:pt x="172326" y="98894"/>
                  </a:moveTo>
                  <a:lnTo>
                    <a:pt x="167170" y="97193"/>
                  </a:lnTo>
                  <a:lnTo>
                    <a:pt x="165392" y="103136"/>
                  </a:lnTo>
                  <a:lnTo>
                    <a:pt x="170548" y="104292"/>
                  </a:lnTo>
                  <a:lnTo>
                    <a:pt x="172326" y="98894"/>
                  </a:lnTo>
                  <a:close/>
                </a:path>
                <a:path w="348615" h="334010">
                  <a:moveTo>
                    <a:pt x="172859" y="312102"/>
                  </a:moveTo>
                  <a:lnTo>
                    <a:pt x="171170" y="306933"/>
                  </a:lnTo>
                  <a:lnTo>
                    <a:pt x="165392" y="309803"/>
                  </a:lnTo>
                  <a:lnTo>
                    <a:pt x="168325" y="314972"/>
                  </a:lnTo>
                  <a:lnTo>
                    <a:pt x="172859" y="312102"/>
                  </a:lnTo>
                  <a:close/>
                </a:path>
                <a:path w="348615" h="334010">
                  <a:moveTo>
                    <a:pt x="178257" y="76923"/>
                  </a:moveTo>
                  <a:lnTo>
                    <a:pt x="172859" y="75768"/>
                  </a:lnTo>
                  <a:lnTo>
                    <a:pt x="171704" y="81165"/>
                  </a:lnTo>
                  <a:lnTo>
                    <a:pt x="176479" y="82321"/>
                  </a:lnTo>
                  <a:lnTo>
                    <a:pt x="178257" y="76923"/>
                  </a:lnTo>
                  <a:close/>
                </a:path>
                <a:path w="348615" h="334010">
                  <a:moveTo>
                    <a:pt x="182257" y="329514"/>
                  </a:moveTo>
                  <a:lnTo>
                    <a:pt x="179984" y="329069"/>
                  </a:lnTo>
                  <a:lnTo>
                    <a:pt x="179946" y="328942"/>
                  </a:lnTo>
                  <a:lnTo>
                    <a:pt x="179781" y="329031"/>
                  </a:lnTo>
                  <a:lnTo>
                    <a:pt x="176479" y="328358"/>
                  </a:lnTo>
                  <a:lnTo>
                    <a:pt x="175996" y="330949"/>
                  </a:lnTo>
                  <a:lnTo>
                    <a:pt x="175412" y="331241"/>
                  </a:lnTo>
                  <a:lnTo>
                    <a:pt x="175945" y="333540"/>
                  </a:lnTo>
                  <a:lnTo>
                    <a:pt x="178257" y="332105"/>
                  </a:lnTo>
                  <a:lnTo>
                    <a:pt x="180568" y="332955"/>
                  </a:lnTo>
                  <a:lnTo>
                    <a:pt x="182257" y="329514"/>
                  </a:lnTo>
                  <a:close/>
                </a:path>
                <a:path w="348615" h="334010">
                  <a:moveTo>
                    <a:pt x="183959" y="54952"/>
                  </a:moveTo>
                  <a:lnTo>
                    <a:pt x="179412" y="53797"/>
                  </a:lnTo>
                  <a:lnTo>
                    <a:pt x="177101" y="59118"/>
                  </a:lnTo>
                  <a:lnTo>
                    <a:pt x="182803" y="60820"/>
                  </a:lnTo>
                  <a:lnTo>
                    <a:pt x="183959" y="54952"/>
                  </a:lnTo>
                  <a:close/>
                </a:path>
                <a:path w="348615" h="334010">
                  <a:moveTo>
                    <a:pt x="189738" y="307505"/>
                  </a:moveTo>
                  <a:lnTo>
                    <a:pt x="185115" y="306362"/>
                  </a:lnTo>
                  <a:lnTo>
                    <a:pt x="182803" y="311531"/>
                  </a:lnTo>
                  <a:lnTo>
                    <a:pt x="187426" y="313245"/>
                  </a:lnTo>
                  <a:lnTo>
                    <a:pt x="189738" y="307505"/>
                  </a:lnTo>
                  <a:close/>
                </a:path>
                <a:path w="348615" h="334010">
                  <a:moveTo>
                    <a:pt x="190271" y="32905"/>
                  </a:moveTo>
                  <a:lnTo>
                    <a:pt x="185115" y="31750"/>
                  </a:lnTo>
                  <a:lnTo>
                    <a:pt x="183413" y="37147"/>
                  </a:lnTo>
                  <a:lnTo>
                    <a:pt x="189115" y="38849"/>
                  </a:lnTo>
                  <a:lnTo>
                    <a:pt x="190271" y="32905"/>
                  </a:lnTo>
                  <a:close/>
                </a:path>
                <a:path w="348615" h="334010">
                  <a:moveTo>
                    <a:pt x="196596" y="11480"/>
                  </a:moveTo>
                  <a:lnTo>
                    <a:pt x="190893" y="9791"/>
                  </a:lnTo>
                  <a:lnTo>
                    <a:pt x="189738" y="15722"/>
                  </a:lnTo>
                  <a:lnTo>
                    <a:pt x="194894" y="16878"/>
                  </a:lnTo>
                  <a:lnTo>
                    <a:pt x="196596" y="11480"/>
                  </a:lnTo>
                  <a:close/>
                </a:path>
                <a:path w="348615" h="334010">
                  <a:moveTo>
                    <a:pt x="197751" y="285508"/>
                  </a:moveTo>
                  <a:lnTo>
                    <a:pt x="192582" y="284353"/>
                  </a:lnTo>
                  <a:lnTo>
                    <a:pt x="190271" y="289521"/>
                  </a:lnTo>
                  <a:lnTo>
                    <a:pt x="196049" y="291236"/>
                  </a:lnTo>
                  <a:lnTo>
                    <a:pt x="197751" y="285508"/>
                  </a:lnTo>
                  <a:close/>
                </a:path>
                <a:path w="348615" h="334010">
                  <a:moveTo>
                    <a:pt x="201371" y="5156"/>
                  </a:moveTo>
                  <a:lnTo>
                    <a:pt x="200825" y="0"/>
                  </a:lnTo>
                  <a:lnTo>
                    <a:pt x="194894" y="0"/>
                  </a:lnTo>
                  <a:lnTo>
                    <a:pt x="196049" y="5156"/>
                  </a:lnTo>
                  <a:lnTo>
                    <a:pt x="201371" y="5156"/>
                  </a:lnTo>
                  <a:close/>
                </a:path>
                <a:path w="348615" h="334010">
                  <a:moveTo>
                    <a:pt x="204216" y="27203"/>
                  </a:moveTo>
                  <a:lnTo>
                    <a:pt x="203682" y="21424"/>
                  </a:lnTo>
                  <a:lnTo>
                    <a:pt x="197751" y="21424"/>
                  </a:lnTo>
                  <a:lnTo>
                    <a:pt x="198285" y="27203"/>
                  </a:lnTo>
                  <a:lnTo>
                    <a:pt x="204216" y="27203"/>
                  </a:lnTo>
                  <a:close/>
                </a:path>
                <a:path w="348615" h="334010">
                  <a:moveTo>
                    <a:pt x="205371" y="264083"/>
                  </a:moveTo>
                  <a:lnTo>
                    <a:pt x="200215" y="262305"/>
                  </a:lnTo>
                  <a:lnTo>
                    <a:pt x="197751" y="268097"/>
                  </a:lnTo>
                  <a:lnTo>
                    <a:pt x="203682" y="269240"/>
                  </a:lnTo>
                  <a:lnTo>
                    <a:pt x="205371" y="264083"/>
                  </a:lnTo>
                  <a:close/>
                </a:path>
                <a:path w="348615" h="334010">
                  <a:moveTo>
                    <a:pt x="205994" y="49174"/>
                  </a:moveTo>
                  <a:lnTo>
                    <a:pt x="205371" y="43472"/>
                  </a:lnTo>
                  <a:lnTo>
                    <a:pt x="200825" y="43472"/>
                  </a:lnTo>
                  <a:lnTo>
                    <a:pt x="200825" y="49174"/>
                  </a:lnTo>
                  <a:lnTo>
                    <a:pt x="205994" y="49174"/>
                  </a:lnTo>
                  <a:close/>
                </a:path>
                <a:path w="348615" h="334010">
                  <a:moveTo>
                    <a:pt x="208838" y="70599"/>
                  </a:moveTo>
                  <a:lnTo>
                    <a:pt x="208305" y="65443"/>
                  </a:lnTo>
                  <a:lnTo>
                    <a:pt x="202526" y="65443"/>
                  </a:lnTo>
                  <a:lnTo>
                    <a:pt x="203682" y="70599"/>
                  </a:lnTo>
                  <a:lnTo>
                    <a:pt x="208838" y="70599"/>
                  </a:lnTo>
                  <a:close/>
                </a:path>
                <a:path w="348615" h="334010">
                  <a:moveTo>
                    <a:pt x="211683" y="92646"/>
                  </a:moveTo>
                  <a:lnTo>
                    <a:pt x="211150" y="87490"/>
                  </a:lnTo>
                  <a:lnTo>
                    <a:pt x="205371" y="87490"/>
                  </a:lnTo>
                  <a:lnTo>
                    <a:pt x="205994" y="92646"/>
                  </a:lnTo>
                  <a:lnTo>
                    <a:pt x="211683" y="92646"/>
                  </a:lnTo>
                  <a:close/>
                </a:path>
                <a:path w="348615" h="334010">
                  <a:moveTo>
                    <a:pt x="212839" y="242036"/>
                  </a:moveTo>
                  <a:lnTo>
                    <a:pt x="207683" y="240347"/>
                  </a:lnTo>
                  <a:lnTo>
                    <a:pt x="205994" y="246049"/>
                  </a:lnTo>
                  <a:lnTo>
                    <a:pt x="211150" y="247205"/>
                  </a:lnTo>
                  <a:lnTo>
                    <a:pt x="212839" y="242036"/>
                  </a:lnTo>
                  <a:close/>
                </a:path>
                <a:path w="348615" h="334010">
                  <a:moveTo>
                    <a:pt x="214541" y="114617"/>
                  </a:moveTo>
                  <a:lnTo>
                    <a:pt x="213995" y="109461"/>
                  </a:lnTo>
                  <a:lnTo>
                    <a:pt x="208305" y="109461"/>
                  </a:lnTo>
                  <a:lnTo>
                    <a:pt x="208838" y="114617"/>
                  </a:lnTo>
                  <a:lnTo>
                    <a:pt x="214541" y="114617"/>
                  </a:lnTo>
                  <a:close/>
                </a:path>
                <a:path w="348615" h="334010">
                  <a:moveTo>
                    <a:pt x="216306" y="136664"/>
                  </a:moveTo>
                  <a:lnTo>
                    <a:pt x="215696" y="130886"/>
                  </a:lnTo>
                  <a:lnTo>
                    <a:pt x="211150" y="130886"/>
                  </a:lnTo>
                  <a:lnTo>
                    <a:pt x="211150" y="136664"/>
                  </a:lnTo>
                  <a:lnTo>
                    <a:pt x="216306" y="136664"/>
                  </a:lnTo>
                  <a:close/>
                </a:path>
                <a:path w="348615" h="334010">
                  <a:moveTo>
                    <a:pt x="219163" y="158635"/>
                  </a:moveTo>
                  <a:lnTo>
                    <a:pt x="218617" y="152933"/>
                  </a:lnTo>
                  <a:lnTo>
                    <a:pt x="212839" y="152933"/>
                  </a:lnTo>
                  <a:lnTo>
                    <a:pt x="213995" y="158635"/>
                  </a:lnTo>
                  <a:lnTo>
                    <a:pt x="219163" y="158635"/>
                  </a:lnTo>
                  <a:close/>
                </a:path>
                <a:path w="348615" h="334010">
                  <a:moveTo>
                    <a:pt x="220319" y="220065"/>
                  </a:moveTo>
                  <a:lnTo>
                    <a:pt x="215696" y="218909"/>
                  </a:lnTo>
                  <a:lnTo>
                    <a:pt x="213995" y="224078"/>
                  </a:lnTo>
                  <a:lnTo>
                    <a:pt x="218617" y="225234"/>
                  </a:lnTo>
                  <a:lnTo>
                    <a:pt x="220319" y="220065"/>
                  </a:lnTo>
                  <a:close/>
                </a:path>
                <a:path w="348615" h="334010">
                  <a:moveTo>
                    <a:pt x="222008" y="180060"/>
                  </a:moveTo>
                  <a:lnTo>
                    <a:pt x="220853" y="174904"/>
                  </a:lnTo>
                  <a:lnTo>
                    <a:pt x="215696" y="174904"/>
                  </a:lnTo>
                  <a:lnTo>
                    <a:pt x="216306" y="180060"/>
                  </a:lnTo>
                  <a:lnTo>
                    <a:pt x="222008" y="180060"/>
                  </a:lnTo>
                  <a:close/>
                </a:path>
                <a:path w="348615" h="334010">
                  <a:moveTo>
                    <a:pt x="226783" y="218909"/>
                  </a:moveTo>
                  <a:lnTo>
                    <a:pt x="220853" y="218909"/>
                  </a:lnTo>
                  <a:lnTo>
                    <a:pt x="222008" y="224078"/>
                  </a:lnTo>
                  <a:lnTo>
                    <a:pt x="226783" y="224078"/>
                  </a:lnTo>
                  <a:lnTo>
                    <a:pt x="226783" y="218909"/>
                  </a:lnTo>
                  <a:close/>
                </a:path>
                <a:path w="348615" h="334010">
                  <a:moveTo>
                    <a:pt x="227939" y="198018"/>
                  </a:moveTo>
                  <a:lnTo>
                    <a:pt x="223799" y="197027"/>
                  </a:lnTo>
                  <a:lnTo>
                    <a:pt x="223786" y="196862"/>
                  </a:lnTo>
                  <a:lnTo>
                    <a:pt x="223164" y="196862"/>
                  </a:lnTo>
                  <a:lnTo>
                    <a:pt x="218617" y="196862"/>
                  </a:lnTo>
                  <a:lnTo>
                    <a:pt x="219163" y="202107"/>
                  </a:lnTo>
                  <a:lnTo>
                    <a:pt x="220853" y="202107"/>
                  </a:lnTo>
                  <a:lnTo>
                    <a:pt x="226783" y="203809"/>
                  </a:lnTo>
                  <a:lnTo>
                    <a:pt x="227939" y="198018"/>
                  </a:lnTo>
                  <a:close/>
                </a:path>
                <a:path w="348615" h="334010">
                  <a:moveTo>
                    <a:pt x="236575" y="176060"/>
                  </a:moveTo>
                  <a:lnTo>
                    <a:pt x="230797" y="174904"/>
                  </a:lnTo>
                  <a:lnTo>
                    <a:pt x="229095" y="180060"/>
                  </a:lnTo>
                  <a:lnTo>
                    <a:pt x="234264" y="181762"/>
                  </a:lnTo>
                  <a:lnTo>
                    <a:pt x="236575" y="176060"/>
                  </a:lnTo>
                  <a:close/>
                </a:path>
                <a:path w="348615" h="334010">
                  <a:moveTo>
                    <a:pt x="246354" y="178371"/>
                  </a:moveTo>
                  <a:lnTo>
                    <a:pt x="243420" y="172580"/>
                  </a:lnTo>
                  <a:lnTo>
                    <a:pt x="238264" y="175437"/>
                  </a:lnTo>
                  <a:lnTo>
                    <a:pt x="241731" y="180606"/>
                  </a:lnTo>
                  <a:lnTo>
                    <a:pt x="246354" y="178371"/>
                  </a:lnTo>
                  <a:close/>
                </a:path>
                <a:path w="348615" h="334010">
                  <a:moveTo>
                    <a:pt x="259143" y="200329"/>
                  </a:moveTo>
                  <a:lnTo>
                    <a:pt x="255676" y="194627"/>
                  </a:lnTo>
                  <a:lnTo>
                    <a:pt x="251129" y="197485"/>
                  </a:lnTo>
                  <a:lnTo>
                    <a:pt x="253974" y="202653"/>
                  </a:lnTo>
                  <a:lnTo>
                    <a:pt x="259143" y="200329"/>
                  </a:lnTo>
                  <a:close/>
                </a:path>
                <a:path w="348615" h="334010">
                  <a:moveTo>
                    <a:pt x="269468" y="200952"/>
                  </a:moveTo>
                  <a:lnTo>
                    <a:pt x="263690" y="199796"/>
                  </a:lnTo>
                  <a:lnTo>
                    <a:pt x="261988" y="204965"/>
                  </a:lnTo>
                  <a:lnTo>
                    <a:pt x="267157" y="206121"/>
                  </a:lnTo>
                  <a:lnTo>
                    <a:pt x="269468" y="200952"/>
                  </a:lnTo>
                  <a:close/>
                </a:path>
                <a:path w="348615" h="334010">
                  <a:moveTo>
                    <a:pt x="277710" y="178904"/>
                  </a:moveTo>
                  <a:lnTo>
                    <a:pt x="271767" y="177749"/>
                  </a:lnTo>
                  <a:lnTo>
                    <a:pt x="270002" y="182918"/>
                  </a:lnTo>
                  <a:lnTo>
                    <a:pt x="275399" y="184683"/>
                  </a:lnTo>
                  <a:lnTo>
                    <a:pt x="277710" y="178904"/>
                  </a:lnTo>
                  <a:close/>
                </a:path>
                <a:path w="348615" h="334010">
                  <a:moveTo>
                    <a:pt x="285711" y="156933"/>
                  </a:moveTo>
                  <a:lnTo>
                    <a:pt x="281089" y="155778"/>
                  </a:lnTo>
                  <a:lnTo>
                    <a:pt x="278866" y="160947"/>
                  </a:lnTo>
                  <a:lnTo>
                    <a:pt x="283400" y="162636"/>
                  </a:lnTo>
                  <a:lnTo>
                    <a:pt x="285711" y="156933"/>
                  </a:lnTo>
                  <a:close/>
                </a:path>
                <a:path w="348615" h="334010">
                  <a:moveTo>
                    <a:pt x="293725" y="134886"/>
                  </a:moveTo>
                  <a:lnTo>
                    <a:pt x="289179" y="133731"/>
                  </a:lnTo>
                  <a:lnTo>
                    <a:pt x="287413" y="139522"/>
                  </a:lnTo>
                  <a:lnTo>
                    <a:pt x="292036" y="140677"/>
                  </a:lnTo>
                  <a:lnTo>
                    <a:pt x="293725" y="134886"/>
                  </a:lnTo>
                  <a:close/>
                </a:path>
                <a:path w="348615" h="334010">
                  <a:moveTo>
                    <a:pt x="303123" y="113461"/>
                  </a:moveTo>
                  <a:lnTo>
                    <a:pt x="297192" y="111772"/>
                  </a:lnTo>
                  <a:lnTo>
                    <a:pt x="295503" y="117475"/>
                  </a:lnTo>
                  <a:lnTo>
                    <a:pt x="300278" y="118630"/>
                  </a:lnTo>
                  <a:lnTo>
                    <a:pt x="303123" y="113461"/>
                  </a:lnTo>
                  <a:close/>
                </a:path>
                <a:path w="348615" h="334010">
                  <a:moveTo>
                    <a:pt x="311746" y="112306"/>
                  </a:moveTo>
                  <a:lnTo>
                    <a:pt x="308825" y="107137"/>
                  </a:lnTo>
                  <a:lnTo>
                    <a:pt x="304279" y="109994"/>
                  </a:lnTo>
                  <a:lnTo>
                    <a:pt x="307136" y="115163"/>
                  </a:lnTo>
                  <a:lnTo>
                    <a:pt x="311746" y="112306"/>
                  </a:lnTo>
                  <a:close/>
                </a:path>
                <a:path w="348615" h="334010">
                  <a:moveTo>
                    <a:pt x="321462" y="134353"/>
                  </a:moveTo>
                  <a:lnTo>
                    <a:pt x="319151" y="129184"/>
                  </a:lnTo>
                  <a:lnTo>
                    <a:pt x="313982" y="131419"/>
                  </a:lnTo>
                  <a:lnTo>
                    <a:pt x="316915" y="137210"/>
                  </a:lnTo>
                  <a:lnTo>
                    <a:pt x="321462" y="134353"/>
                  </a:lnTo>
                  <a:close/>
                </a:path>
                <a:path w="348615" h="334010">
                  <a:moveTo>
                    <a:pt x="333705" y="138366"/>
                  </a:moveTo>
                  <a:lnTo>
                    <a:pt x="329082" y="136042"/>
                  </a:lnTo>
                  <a:lnTo>
                    <a:pt x="325691" y="141211"/>
                  </a:lnTo>
                  <a:lnTo>
                    <a:pt x="329704" y="144068"/>
                  </a:lnTo>
                  <a:lnTo>
                    <a:pt x="333705" y="138366"/>
                  </a:lnTo>
                  <a:close/>
                </a:path>
                <a:path w="348615" h="334010">
                  <a:moveTo>
                    <a:pt x="348030" y="116928"/>
                  </a:moveTo>
                  <a:lnTo>
                    <a:pt x="343484" y="114084"/>
                  </a:lnTo>
                  <a:lnTo>
                    <a:pt x="340029" y="119240"/>
                  </a:lnTo>
                  <a:lnTo>
                    <a:pt x="344639" y="122097"/>
                  </a:lnTo>
                  <a:lnTo>
                    <a:pt x="348030" y="116928"/>
                  </a:lnTo>
                  <a:close/>
                </a:path>
              </a:pathLst>
            </a:custGeom>
            <a:solidFill>
              <a:srgbClr val="0404F8"/>
            </a:solidFill>
          </p:spPr>
          <p:txBody>
            <a:bodyPr wrap="square" lIns="0" tIns="0" rIns="0" bIns="0" rtlCol="0"/>
            <a:lstStyle/>
            <a:p>
              <a:endParaRPr/>
            </a:p>
          </p:txBody>
        </p:sp>
        <p:sp>
          <p:nvSpPr>
            <p:cNvPr id="197" name="object 197"/>
            <p:cNvSpPr/>
            <p:nvPr/>
          </p:nvSpPr>
          <p:spPr>
            <a:xfrm>
              <a:off x="9497491" y="4827714"/>
              <a:ext cx="517525" cy="383540"/>
            </a:xfrm>
            <a:custGeom>
              <a:avLst/>
              <a:gdLst/>
              <a:ahLst/>
              <a:cxnLst/>
              <a:rect l="l" t="t" r="r" b="b"/>
              <a:pathLst>
                <a:path w="517525" h="383539">
                  <a:moveTo>
                    <a:pt x="7467" y="252374"/>
                  </a:moveTo>
                  <a:lnTo>
                    <a:pt x="5156" y="246672"/>
                  </a:lnTo>
                  <a:lnTo>
                    <a:pt x="0" y="249516"/>
                  </a:lnTo>
                  <a:lnTo>
                    <a:pt x="2311" y="254685"/>
                  </a:lnTo>
                  <a:lnTo>
                    <a:pt x="7467" y="252374"/>
                  </a:lnTo>
                  <a:close/>
                </a:path>
                <a:path w="517525" h="383539">
                  <a:moveTo>
                    <a:pt x="15176" y="255841"/>
                  </a:moveTo>
                  <a:lnTo>
                    <a:pt x="9245" y="254139"/>
                  </a:lnTo>
                  <a:lnTo>
                    <a:pt x="8623" y="260083"/>
                  </a:lnTo>
                  <a:lnTo>
                    <a:pt x="14554" y="261239"/>
                  </a:lnTo>
                  <a:lnTo>
                    <a:pt x="15176" y="255841"/>
                  </a:lnTo>
                  <a:close/>
                </a:path>
                <a:path w="517525" h="383539">
                  <a:moveTo>
                    <a:pt x="19723" y="233870"/>
                  </a:moveTo>
                  <a:lnTo>
                    <a:pt x="14554" y="232714"/>
                  </a:lnTo>
                  <a:lnTo>
                    <a:pt x="12636" y="238036"/>
                  </a:lnTo>
                  <a:lnTo>
                    <a:pt x="18567" y="239191"/>
                  </a:lnTo>
                  <a:lnTo>
                    <a:pt x="19723" y="233870"/>
                  </a:lnTo>
                  <a:close/>
                </a:path>
                <a:path w="517525" h="383539">
                  <a:moveTo>
                    <a:pt x="23723" y="212051"/>
                  </a:moveTo>
                  <a:lnTo>
                    <a:pt x="18567" y="210667"/>
                  </a:lnTo>
                  <a:lnTo>
                    <a:pt x="16865" y="216065"/>
                  </a:lnTo>
                  <a:lnTo>
                    <a:pt x="22567" y="217754"/>
                  </a:lnTo>
                  <a:lnTo>
                    <a:pt x="23723" y="212051"/>
                  </a:lnTo>
                  <a:close/>
                </a:path>
                <a:path w="517525" h="383539">
                  <a:moveTo>
                    <a:pt x="28346" y="190004"/>
                  </a:moveTo>
                  <a:lnTo>
                    <a:pt x="22567" y="188696"/>
                  </a:lnTo>
                  <a:lnTo>
                    <a:pt x="22021" y="194017"/>
                  </a:lnTo>
                  <a:lnTo>
                    <a:pt x="26644" y="195795"/>
                  </a:lnTo>
                  <a:lnTo>
                    <a:pt x="28346" y="190004"/>
                  </a:lnTo>
                  <a:close/>
                </a:path>
                <a:path w="517525" h="383539">
                  <a:moveTo>
                    <a:pt x="32346" y="168579"/>
                  </a:moveTo>
                  <a:lnTo>
                    <a:pt x="26644" y="166649"/>
                  </a:lnTo>
                  <a:lnTo>
                    <a:pt x="26035" y="172593"/>
                  </a:lnTo>
                  <a:lnTo>
                    <a:pt x="31191" y="173748"/>
                  </a:lnTo>
                  <a:lnTo>
                    <a:pt x="32346" y="168579"/>
                  </a:lnTo>
                  <a:close/>
                </a:path>
                <a:path w="517525" h="383539">
                  <a:moveTo>
                    <a:pt x="40589" y="171437"/>
                  </a:moveTo>
                  <a:lnTo>
                    <a:pt x="37515" y="166116"/>
                  </a:lnTo>
                  <a:lnTo>
                    <a:pt x="32893" y="169202"/>
                  </a:lnTo>
                  <a:lnTo>
                    <a:pt x="35204" y="174358"/>
                  </a:lnTo>
                  <a:lnTo>
                    <a:pt x="40589" y="171437"/>
                  </a:lnTo>
                  <a:close/>
                </a:path>
                <a:path w="517525" h="383539">
                  <a:moveTo>
                    <a:pt x="51460" y="193484"/>
                  </a:moveTo>
                  <a:lnTo>
                    <a:pt x="48602" y="188087"/>
                  </a:lnTo>
                  <a:lnTo>
                    <a:pt x="43980" y="190627"/>
                  </a:lnTo>
                  <a:lnTo>
                    <a:pt x="45758" y="196329"/>
                  </a:lnTo>
                  <a:lnTo>
                    <a:pt x="51460" y="193484"/>
                  </a:lnTo>
                  <a:close/>
                </a:path>
                <a:path w="517525" h="383539">
                  <a:moveTo>
                    <a:pt x="57772" y="185851"/>
                  </a:moveTo>
                  <a:lnTo>
                    <a:pt x="52616" y="184696"/>
                  </a:lnTo>
                  <a:lnTo>
                    <a:pt x="51460" y="190004"/>
                  </a:lnTo>
                  <a:lnTo>
                    <a:pt x="56616" y="191782"/>
                  </a:lnTo>
                  <a:lnTo>
                    <a:pt x="57772" y="185851"/>
                  </a:lnTo>
                  <a:close/>
                </a:path>
                <a:path w="517525" h="383539">
                  <a:moveTo>
                    <a:pt x="62395" y="163804"/>
                  </a:moveTo>
                  <a:lnTo>
                    <a:pt x="57772" y="162648"/>
                  </a:lnTo>
                  <a:lnTo>
                    <a:pt x="56070" y="168579"/>
                  </a:lnTo>
                  <a:lnTo>
                    <a:pt x="61772" y="169735"/>
                  </a:lnTo>
                  <a:lnTo>
                    <a:pt x="62395" y="163804"/>
                  </a:lnTo>
                  <a:close/>
                </a:path>
                <a:path w="517525" h="383539">
                  <a:moveTo>
                    <a:pt x="67170" y="142379"/>
                  </a:moveTo>
                  <a:lnTo>
                    <a:pt x="62395" y="140677"/>
                  </a:lnTo>
                  <a:lnTo>
                    <a:pt x="60617" y="146608"/>
                  </a:lnTo>
                  <a:lnTo>
                    <a:pt x="66548" y="147764"/>
                  </a:lnTo>
                  <a:lnTo>
                    <a:pt x="67170" y="142379"/>
                  </a:lnTo>
                  <a:close/>
                </a:path>
                <a:path w="517525" h="383539">
                  <a:moveTo>
                    <a:pt x="74028" y="138366"/>
                  </a:moveTo>
                  <a:lnTo>
                    <a:pt x="71716" y="132588"/>
                  </a:lnTo>
                  <a:lnTo>
                    <a:pt x="66548" y="133743"/>
                  </a:lnTo>
                  <a:lnTo>
                    <a:pt x="68326" y="139522"/>
                  </a:lnTo>
                  <a:lnTo>
                    <a:pt x="74028" y="138366"/>
                  </a:lnTo>
                  <a:close/>
                </a:path>
                <a:path w="517525" h="383539">
                  <a:moveTo>
                    <a:pt x="82042" y="159791"/>
                  </a:moveTo>
                  <a:lnTo>
                    <a:pt x="80340" y="154635"/>
                  </a:lnTo>
                  <a:lnTo>
                    <a:pt x="75184" y="155790"/>
                  </a:lnTo>
                  <a:lnTo>
                    <a:pt x="77495" y="161493"/>
                  </a:lnTo>
                  <a:lnTo>
                    <a:pt x="82042" y="159791"/>
                  </a:lnTo>
                  <a:close/>
                </a:path>
                <a:path w="517525" h="383539">
                  <a:moveTo>
                    <a:pt x="91440" y="180682"/>
                  </a:moveTo>
                  <a:lnTo>
                    <a:pt x="90792" y="180505"/>
                  </a:lnTo>
                  <a:lnTo>
                    <a:pt x="88963" y="176593"/>
                  </a:lnTo>
                  <a:lnTo>
                    <a:pt x="83197" y="177749"/>
                  </a:lnTo>
                  <a:lnTo>
                    <a:pt x="85496" y="181762"/>
                  </a:lnTo>
                  <a:lnTo>
                    <a:pt x="88188" y="181229"/>
                  </a:lnTo>
                  <a:lnTo>
                    <a:pt x="90893" y="181762"/>
                  </a:lnTo>
                  <a:lnTo>
                    <a:pt x="91440" y="180682"/>
                  </a:lnTo>
                  <a:close/>
                </a:path>
                <a:path w="517525" h="383539">
                  <a:moveTo>
                    <a:pt x="96596" y="158635"/>
                  </a:moveTo>
                  <a:lnTo>
                    <a:pt x="91440" y="157480"/>
                  </a:lnTo>
                  <a:lnTo>
                    <a:pt x="89738" y="162648"/>
                  </a:lnTo>
                  <a:lnTo>
                    <a:pt x="95440" y="163804"/>
                  </a:lnTo>
                  <a:lnTo>
                    <a:pt x="96596" y="158635"/>
                  </a:lnTo>
                  <a:close/>
                </a:path>
                <a:path w="517525" h="383539">
                  <a:moveTo>
                    <a:pt x="102374" y="136664"/>
                  </a:moveTo>
                  <a:lnTo>
                    <a:pt x="96596" y="135509"/>
                  </a:lnTo>
                  <a:lnTo>
                    <a:pt x="95440" y="140677"/>
                  </a:lnTo>
                  <a:lnTo>
                    <a:pt x="100596" y="142379"/>
                  </a:lnTo>
                  <a:lnTo>
                    <a:pt x="102374" y="136664"/>
                  </a:lnTo>
                  <a:close/>
                </a:path>
                <a:path w="517525" h="383539">
                  <a:moveTo>
                    <a:pt x="107530" y="114617"/>
                  </a:moveTo>
                  <a:lnTo>
                    <a:pt x="102908" y="113461"/>
                  </a:lnTo>
                  <a:lnTo>
                    <a:pt x="101219" y="118630"/>
                  </a:lnTo>
                  <a:lnTo>
                    <a:pt x="106375" y="120408"/>
                  </a:lnTo>
                  <a:lnTo>
                    <a:pt x="107530" y="114617"/>
                  </a:lnTo>
                  <a:close/>
                </a:path>
                <a:path w="517525" h="383539">
                  <a:moveTo>
                    <a:pt x="113233" y="93192"/>
                  </a:moveTo>
                  <a:lnTo>
                    <a:pt x="108077" y="91503"/>
                  </a:lnTo>
                  <a:lnTo>
                    <a:pt x="106921" y="97205"/>
                  </a:lnTo>
                  <a:lnTo>
                    <a:pt x="111544" y="98361"/>
                  </a:lnTo>
                  <a:lnTo>
                    <a:pt x="113233" y="93192"/>
                  </a:lnTo>
                  <a:close/>
                </a:path>
                <a:path w="517525" h="383539">
                  <a:moveTo>
                    <a:pt x="119164" y="71221"/>
                  </a:moveTo>
                  <a:lnTo>
                    <a:pt x="113779" y="69456"/>
                  </a:lnTo>
                  <a:lnTo>
                    <a:pt x="112077" y="75234"/>
                  </a:lnTo>
                  <a:lnTo>
                    <a:pt x="118008" y="76390"/>
                  </a:lnTo>
                  <a:lnTo>
                    <a:pt x="119164" y="71221"/>
                  </a:lnTo>
                  <a:close/>
                </a:path>
                <a:path w="517525" h="383539">
                  <a:moveTo>
                    <a:pt x="124866" y="49174"/>
                  </a:moveTo>
                  <a:lnTo>
                    <a:pt x="119164" y="48018"/>
                  </a:lnTo>
                  <a:lnTo>
                    <a:pt x="118008" y="53187"/>
                  </a:lnTo>
                  <a:lnTo>
                    <a:pt x="123786" y="54343"/>
                  </a:lnTo>
                  <a:lnTo>
                    <a:pt x="124866" y="49174"/>
                  </a:lnTo>
                  <a:close/>
                </a:path>
                <a:path w="517525" h="383539">
                  <a:moveTo>
                    <a:pt x="130098" y="45173"/>
                  </a:moveTo>
                  <a:lnTo>
                    <a:pt x="128943" y="39395"/>
                  </a:lnTo>
                  <a:lnTo>
                    <a:pt x="123786" y="41160"/>
                  </a:lnTo>
                  <a:lnTo>
                    <a:pt x="124866" y="46329"/>
                  </a:lnTo>
                  <a:lnTo>
                    <a:pt x="130098" y="45173"/>
                  </a:lnTo>
                  <a:close/>
                </a:path>
                <a:path w="517525" h="383539">
                  <a:moveTo>
                    <a:pt x="136347" y="67144"/>
                  </a:moveTo>
                  <a:lnTo>
                    <a:pt x="135267" y="61442"/>
                  </a:lnTo>
                  <a:lnTo>
                    <a:pt x="129489" y="63131"/>
                  </a:lnTo>
                  <a:lnTo>
                    <a:pt x="130644" y="68300"/>
                  </a:lnTo>
                  <a:lnTo>
                    <a:pt x="136347" y="67144"/>
                  </a:lnTo>
                  <a:close/>
                </a:path>
                <a:path w="517525" h="383539">
                  <a:moveTo>
                    <a:pt x="142887" y="89192"/>
                  </a:moveTo>
                  <a:lnTo>
                    <a:pt x="141122" y="83400"/>
                  </a:lnTo>
                  <a:lnTo>
                    <a:pt x="135801" y="84556"/>
                  </a:lnTo>
                  <a:lnTo>
                    <a:pt x="136956" y="90347"/>
                  </a:lnTo>
                  <a:lnTo>
                    <a:pt x="142887" y="89192"/>
                  </a:lnTo>
                  <a:close/>
                </a:path>
                <a:path w="517525" h="383539">
                  <a:moveTo>
                    <a:pt x="148590" y="110617"/>
                  </a:moveTo>
                  <a:lnTo>
                    <a:pt x="147332" y="110337"/>
                  </a:lnTo>
                  <a:lnTo>
                    <a:pt x="148056" y="110070"/>
                  </a:lnTo>
                  <a:lnTo>
                    <a:pt x="146900" y="105448"/>
                  </a:lnTo>
                  <a:lnTo>
                    <a:pt x="141732" y="106603"/>
                  </a:lnTo>
                  <a:lnTo>
                    <a:pt x="143433" y="111772"/>
                  </a:lnTo>
                  <a:lnTo>
                    <a:pt x="145745" y="110921"/>
                  </a:lnTo>
                  <a:lnTo>
                    <a:pt x="148056" y="111772"/>
                  </a:lnTo>
                  <a:lnTo>
                    <a:pt x="148590" y="110617"/>
                  </a:lnTo>
                  <a:close/>
                </a:path>
                <a:path w="517525" h="383539">
                  <a:moveTo>
                    <a:pt x="155524" y="89192"/>
                  </a:moveTo>
                  <a:lnTo>
                    <a:pt x="150368" y="87490"/>
                  </a:lnTo>
                  <a:lnTo>
                    <a:pt x="148590" y="93192"/>
                  </a:lnTo>
                  <a:lnTo>
                    <a:pt x="153758" y="94348"/>
                  </a:lnTo>
                  <a:lnTo>
                    <a:pt x="155524" y="89192"/>
                  </a:lnTo>
                  <a:close/>
                </a:path>
                <a:path w="517525" h="383539">
                  <a:moveTo>
                    <a:pt x="162382" y="67144"/>
                  </a:moveTo>
                  <a:lnTo>
                    <a:pt x="157213" y="65443"/>
                  </a:lnTo>
                  <a:lnTo>
                    <a:pt x="155524" y="71221"/>
                  </a:lnTo>
                  <a:lnTo>
                    <a:pt x="161226" y="72301"/>
                  </a:lnTo>
                  <a:lnTo>
                    <a:pt x="162382" y="67144"/>
                  </a:lnTo>
                  <a:close/>
                </a:path>
                <a:path w="517525" h="383539">
                  <a:moveTo>
                    <a:pt x="169468" y="45173"/>
                  </a:moveTo>
                  <a:lnTo>
                    <a:pt x="164846" y="44018"/>
                  </a:lnTo>
                  <a:lnTo>
                    <a:pt x="162382" y="49174"/>
                  </a:lnTo>
                  <a:lnTo>
                    <a:pt x="168313" y="50330"/>
                  </a:lnTo>
                  <a:lnTo>
                    <a:pt x="169468" y="45173"/>
                  </a:lnTo>
                  <a:close/>
                </a:path>
                <a:path w="517525" h="383539">
                  <a:moveTo>
                    <a:pt x="176326" y="23126"/>
                  </a:moveTo>
                  <a:lnTo>
                    <a:pt x="171780" y="22047"/>
                  </a:lnTo>
                  <a:lnTo>
                    <a:pt x="169468" y="27216"/>
                  </a:lnTo>
                  <a:lnTo>
                    <a:pt x="174625" y="28905"/>
                  </a:lnTo>
                  <a:lnTo>
                    <a:pt x="176326" y="23126"/>
                  </a:lnTo>
                  <a:close/>
                </a:path>
                <a:path w="517525" h="383539">
                  <a:moveTo>
                    <a:pt x="183794" y="1155"/>
                  </a:moveTo>
                  <a:lnTo>
                    <a:pt x="178638" y="0"/>
                  </a:lnTo>
                  <a:lnTo>
                    <a:pt x="176936" y="5168"/>
                  </a:lnTo>
                  <a:lnTo>
                    <a:pt x="181483" y="6858"/>
                  </a:lnTo>
                  <a:lnTo>
                    <a:pt x="183794" y="1155"/>
                  </a:lnTo>
                  <a:close/>
                </a:path>
                <a:path w="517525" h="383539">
                  <a:moveTo>
                    <a:pt x="193738" y="14566"/>
                  </a:moveTo>
                  <a:lnTo>
                    <a:pt x="190881" y="8636"/>
                  </a:lnTo>
                  <a:lnTo>
                    <a:pt x="185483" y="11722"/>
                  </a:lnTo>
                  <a:lnTo>
                    <a:pt x="188417" y="17424"/>
                  </a:lnTo>
                  <a:lnTo>
                    <a:pt x="193738" y="14566"/>
                  </a:lnTo>
                  <a:close/>
                </a:path>
                <a:path w="517525" h="383539">
                  <a:moveTo>
                    <a:pt x="204673" y="36537"/>
                  </a:moveTo>
                  <a:lnTo>
                    <a:pt x="201739" y="30607"/>
                  </a:lnTo>
                  <a:lnTo>
                    <a:pt x="197192" y="33528"/>
                  </a:lnTo>
                  <a:lnTo>
                    <a:pt x="199504" y="38849"/>
                  </a:lnTo>
                  <a:lnTo>
                    <a:pt x="204673" y="36537"/>
                  </a:lnTo>
                  <a:close/>
                </a:path>
                <a:path w="517525" h="383539">
                  <a:moveTo>
                    <a:pt x="214604" y="57962"/>
                  </a:moveTo>
                  <a:lnTo>
                    <a:pt x="212064" y="52654"/>
                  </a:lnTo>
                  <a:lnTo>
                    <a:pt x="206908" y="55499"/>
                  </a:lnTo>
                  <a:lnTo>
                    <a:pt x="209829" y="60896"/>
                  </a:lnTo>
                  <a:lnTo>
                    <a:pt x="214604" y="57962"/>
                  </a:lnTo>
                  <a:close/>
                </a:path>
                <a:path w="517525" h="383539">
                  <a:moveTo>
                    <a:pt x="223774" y="63131"/>
                  </a:moveTo>
                  <a:lnTo>
                    <a:pt x="217995" y="61442"/>
                  </a:lnTo>
                  <a:lnTo>
                    <a:pt x="216916" y="67144"/>
                  </a:lnTo>
                  <a:lnTo>
                    <a:pt x="222618" y="68300"/>
                  </a:lnTo>
                  <a:lnTo>
                    <a:pt x="223774" y="63131"/>
                  </a:lnTo>
                  <a:close/>
                </a:path>
                <a:path w="517525" h="383539">
                  <a:moveTo>
                    <a:pt x="228320" y="41160"/>
                  </a:moveTo>
                  <a:lnTo>
                    <a:pt x="223774" y="39395"/>
                  </a:lnTo>
                  <a:lnTo>
                    <a:pt x="222618" y="45173"/>
                  </a:lnTo>
                  <a:lnTo>
                    <a:pt x="227241" y="46329"/>
                  </a:lnTo>
                  <a:lnTo>
                    <a:pt x="228320" y="41160"/>
                  </a:lnTo>
                  <a:close/>
                </a:path>
                <a:path w="517525" h="383539">
                  <a:moveTo>
                    <a:pt x="234632" y="32918"/>
                  </a:moveTo>
                  <a:lnTo>
                    <a:pt x="232397" y="27216"/>
                  </a:lnTo>
                  <a:lnTo>
                    <a:pt x="227774" y="28905"/>
                  </a:lnTo>
                  <a:lnTo>
                    <a:pt x="228930" y="34226"/>
                  </a:lnTo>
                  <a:lnTo>
                    <a:pt x="234632" y="32918"/>
                  </a:lnTo>
                  <a:close/>
                </a:path>
                <a:path w="517525" h="383539">
                  <a:moveTo>
                    <a:pt x="241719" y="54343"/>
                  </a:moveTo>
                  <a:lnTo>
                    <a:pt x="240030" y="49174"/>
                  </a:lnTo>
                  <a:lnTo>
                    <a:pt x="234632" y="50330"/>
                  </a:lnTo>
                  <a:lnTo>
                    <a:pt x="236943" y="56273"/>
                  </a:lnTo>
                  <a:lnTo>
                    <a:pt x="241719" y="54343"/>
                  </a:lnTo>
                  <a:close/>
                </a:path>
                <a:path w="517525" h="383539">
                  <a:moveTo>
                    <a:pt x="248653" y="76390"/>
                  </a:moveTo>
                  <a:lnTo>
                    <a:pt x="246888" y="71221"/>
                  </a:lnTo>
                  <a:lnTo>
                    <a:pt x="241719" y="72301"/>
                  </a:lnTo>
                  <a:lnTo>
                    <a:pt x="243497" y="78092"/>
                  </a:lnTo>
                  <a:lnTo>
                    <a:pt x="248653" y="76390"/>
                  </a:lnTo>
                  <a:close/>
                </a:path>
                <a:path w="517525" h="383539">
                  <a:moveTo>
                    <a:pt x="256044" y="98361"/>
                  </a:moveTo>
                  <a:lnTo>
                    <a:pt x="253822" y="93192"/>
                  </a:lnTo>
                  <a:lnTo>
                    <a:pt x="249199" y="94348"/>
                  </a:lnTo>
                  <a:lnTo>
                    <a:pt x="250355" y="99517"/>
                  </a:lnTo>
                  <a:lnTo>
                    <a:pt x="256044" y="98361"/>
                  </a:lnTo>
                  <a:close/>
                </a:path>
                <a:path w="517525" h="383539">
                  <a:moveTo>
                    <a:pt x="262978" y="120408"/>
                  </a:moveTo>
                  <a:lnTo>
                    <a:pt x="261213" y="114617"/>
                  </a:lnTo>
                  <a:lnTo>
                    <a:pt x="256044" y="116319"/>
                  </a:lnTo>
                  <a:lnTo>
                    <a:pt x="257200" y="121488"/>
                  </a:lnTo>
                  <a:lnTo>
                    <a:pt x="262978" y="120408"/>
                  </a:lnTo>
                  <a:close/>
                </a:path>
                <a:path w="517525" h="383539">
                  <a:moveTo>
                    <a:pt x="269455" y="142379"/>
                  </a:moveTo>
                  <a:lnTo>
                    <a:pt x="268300" y="136664"/>
                  </a:lnTo>
                  <a:lnTo>
                    <a:pt x="262978" y="138366"/>
                  </a:lnTo>
                  <a:lnTo>
                    <a:pt x="264909" y="143535"/>
                  </a:lnTo>
                  <a:lnTo>
                    <a:pt x="269455" y="142379"/>
                  </a:lnTo>
                  <a:close/>
                </a:path>
                <a:path w="517525" h="383539">
                  <a:moveTo>
                    <a:pt x="276923" y="163804"/>
                  </a:moveTo>
                  <a:lnTo>
                    <a:pt x="275234" y="158635"/>
                  </a:lnTo>
                  <a:lnTo>
                    <a:pt x="270611" y="159791"/>
                  </a:lnTo>
                  <a:lnTo>
                    <a:pt x="271767" y="165493"/>
                  </a:lnTo>
                  <a:lnTo>
                    <a:pt x="276923" y="163804"/>
                  </a:lnTo>
                  <a:close/>
                </a:path>
                <a:path w="517525" h="383539">
                  <a:moveTo>
                    <a:pt x="283781" y="150622"/>
                  </a:moveTo>
                  <a:lnTo>
                    <a:pt x="278625" y="148844"/>
                  </a:lnTo>
                  <a:lnTo>
                    <a:pt x="276923" y="154635"/>
                  </a:lnTo>
                  <a:lnTo>
                    <a:pt x="282092" y="155790"/>
                  </a:lnTo>
                  <a:lnTo>
                    <a:pt x="283781" y="150622"/>
                  </a:lnTo>
                  <a:close/>
                </a:path>
                <a:path w="517525" h="383539">
                  <a:moveTo>
                    <a:pt x="290334" y="128574"/>
                  </a:moveTo>
                  <a:lnTo>
                    <a:pt x="285559" y="127419"/>
                  </a:lnTo>
                  <a:lnTo>
                    <a:pt x="283248" y="132588"/>
                  </a:lnTo>
                  <a:lnTo>
                    <a:pt x="289179" y="133743"/>
                  </a:lnTo>
                  <a:lnTo>
                    <a:pt x="290334" y="128574"/>
                  </a:lnTo>
                  <a:close/>
                </a:path>
                <a:path w="517525" h="383539">
                  <a:moveTo>
                    <a:pt x="297180" y="127419"/>
                  </a:moveTo>
                  <a:lnTo>
                    <a:pt x="296024" y="121488"/>
                  </a:lnTo>
                  <a:lnTo>
                    <a:pt x="290334" y="123405"/>
                  </a:lnTo>
                  <a:lnTo>
                    <a:pt x="291490" y="128574"/>
                  </a:lnTo>
                  <a:lnTo>
                    <a:pt x="297180" y="127419"/>
                  </a:lnTo>
                  <a:close/>
                </a:path>
                <a:path w="517525" h="383539">
                  <a:moveTo>
                    <a:pt x="303504" y="148844"/>
                  </a:moveTo>
                  <a:lnTo>
                    <a:pt x="301802" y="143535"/>
                  </a:lnTo>
                  <a:lnTo>
                    <a:pt x="296646" y="144691"/>
                  </a:lnTo>
                  <a:lnTo>
                    <a:pt x="298335" y="150622"/>
                  </a:lnTo>
                  <a:lnTo>
                    <a:pt x="303504" y="148844"/>
                  </a:lnTo>
                  <a:close/>
                </a:path>
                <a:path w="517525" h="383539">
                  <a:moveTo>
                    <a:pt x="310362" y="170891"/>
                  </a:moveTo>
                  <a:lnTo>
                    <a:pt x="308660" y="165493"/>
                  </a:lnTo>
                  <a:lnTo>
                    <a:pt x="303504" y="166649"/>
                  </a:lnTo>
                  <a:lnTo>
                    <a:pt x="304660" y="172593"/>
                  </a:lnTo>
                  <a:lnTo>
                    <a:pt x="310362" y="170891"/>
                  </a:lnTo>
                  <a:close/>
                </a:path>
                <a:path w="517525" h="383539">
                  <a:moveTo>
                    <a:pt x="316293" y="192862"/>
                  </a:moveTo>
                  <a:lnTo>
                    <a:pt x="315214" y="187540"/>
                  </a:lnTo>
                  <a:lnTo>
                    <a:pt x="309283" y="188696"/>
                  </a:lnTo>
                  <a:lnTo>
                    <a:pt x="311518" y="194017"/>
                  </a:lnTo>
                  <a:lnTo>
                    <a:pt x="316293" y="192862"/>
                  </a:lnTo>
                  <a:close/>
                </a:path>
                <a:path w="517525" h="383539">
                  <a:moveTo>
                    <a:pt x="323227" y="214909"/>
                  </a:moveTo>
                  <a:lnTo>
                    <a:pt x="320916" y="208978"/>
                  </a:lnTo>
                  <a:lnTo>
                    <a:pt x="316293" y="210667"/>
                  </a:lnTo>
                  <a:lnTo>
                    <a:pt x="318058" y="216065"/>
                  </a:lnTo>
                  <a:lnTo>
                    <a:pt x="323227" y="214909"/>
                  </a:lnTo>
                  <a:close/>
                </a:path>
                <a:path w="517525" h="383539">
                  <a:moveTo>
                    <a:pt x="329539" y="236880"/>
                  </a:moveTo>
                  <a:lnTo>
                    <a:pt x="327761" y="230936"/>
                  </a:lnTo>
                  <a:lnTo>
                    <a:pt x="322605" y="232714"/>
                  </a:lnTo>
                  <a:lnTo>
                    <a:pt x="324916" y="238036"/>
                  </a:lnTo>
                  <a:lnTo>
                    <a:pt x="329539" y="236880"/>
                  </a:lnTo>
                  <a:close/>
                </a:path>
                <a:path w="517525" h="383539">
                  <a:moveTo>
                    <a:pt x="336397" y="258927"/>
                  </a:moveTo>
                  <a:lnTo>
                    <a:pt x="334022" y="258229"/>
                  </a:lnTo>
                  <a:lnTo>
                    <a:pt x="335241" y="257771"/>
                  </a:lnTo>
                  <a:lnTo>
                    <a:pt x="334086" y="252984"/>
                  </a:lnTo>
                  <a:lnTo>
                    <a:pt x="329539" y="254139"/>
                  </a:lnTo>
                  <a:lnTo>
                    <a:pt x="330695" y="259461"/>
                  </a:lnTo>
                  <a:lnTo>
                    <a:pt x="332968" y="258622"/>
                  </a:lnTo>
                  <a:lnTo>
                    <a:pt x="335241" y="259461"/>
                  </a:lnTo>
                  <a:lnTo>
                    <a:pt x="336397" y="258927"/>
                  </a:lnTo>
                  <a:close/>
                </a:path>
                <a:path w="517525" h="383539">
                  <a:moveTo>
                    <a:pt x="341172" y="236880"/>
                  </a:moveTo>
                  <a:lnTo>
                    <a:pt x="335241" y="235178"/>
                  </a:lnTo>
                  <a:lnTo>
                    <a:pt x="334086" y="240880"/>
                  </a:lnTo>
                  <a:lnTo>
                    <a:pt x="340017" y="242036"/>
                  </a:lnTo>
                  <a:lnTo>
                    <a:pt x="341172" y="236880"/>
                  </a:lnTo>
                  <a:close/>
                </a:path>
                <a:path w="517525" h="383539">
                  <a:moveTo>
                    <a:pt x="345795" y="214909"/>
                  </a:moveTo>
                  <a:lnTo>
                    <a:pt x="341172" y="213753"/>
                  </a:lnTo>
                  <a:lnTo>
                    <a:pt x="340017" y="218922"/>
                  </a:lnTo>
                  <a:lnTo>
                    <a:pt x="345173" y="220078"/>
                  </a:lnTo>
                  <a:lnTo>
                    <a:pt x="345795" y="214909"/>
                  </a:lnTo>
                  <a:close/>
                </a:path>
                <a:path w="517525" h="383539">
                  <a:moveTo>
                    <a:pt x="354342" y="235178"/>
                  </a:moveTo>
                  <a:lnTo>
                    <a:pt x="352107" y="229857"/>
                  </a:lnTo>
                  <a:lnTo>
                    <a:pt x="346329" y="230936"/>
                  </a:lnTo>
                  <a:lnTo>
                    <a:pt x="348640" y="236880"/>
                  </a:lnTo>
                  <a:lnTo>
                    <a:pt x="354342" y="235178"/>
                  </a:lnTo>
                  <a:close/>
                </a:path>
                <a:path w="517525" h="383539">
                  <a:moveTo>
                    <a:pt x="361810" y="257225"/>
                  </a:moveTo>
                  <a:lnTo>
                    <a:pt x="359498" y="251828"/>
                  </a:lnTo>
                  <a:lnTo>
                    <a:pt x="354342" y="252984"/>
                  </a:lnTo>
                  <a:lnTo>
                    <a:pt x="356120" y="258927"/>
                  </a:lnTo>
                  <a:lnTo>
                    <a:pt x="361810" y="257225"/>
                  </a:lnTo>
                  <a:close/>
                </a:path>
                <a:path w="517525" h="383539">
                  <a:moveTo>
                    <a:pt x="369519" y="279196"/>
                  </a:moveTo>
                  <a:lnTo>
                    <a:pt x="367207" y="273799"/>
                  </a:lnTo>
                  <a:lnTo>
                    <a:pt x="362432" y="274955"/>
                  </a:lnTo>
                  <a:lnTo>
                    <a:pt x="364363" y="280352"/>
                  </a:lnTo>
                  <a:lnTo>
                    <a:pt x="369519" y="279196"/>
                  </a:lnTo>
                  <a:close/>
                </a:path>
                <a:path w="517525" h="383539">
                  <a:moveTo>
                    <a:pt x="376910" y="301167"/>
                  </a:moveTo>
                  <a:lnTo>
                    <a:pt x="375221" y="295300"/>
                  </a:lnTo>
                  <a:lnTo>
                    <a:pt x="370052" y="297002"/>
                  </a:lnTo>
                  <a:lnTo>
                    <a:pt x="371754" y="302323"/>
                  </a:lnTo>
                  <a:lnTo>
                    <a:pt x="376910" y="301167"/>
                  </a:lnTo>
                  <a:close/>
                </a:path>
                <a:path w="517525" h="383539">
                  <a:moveTo>
                    <a:pt x="385000" y="323011"/>
                  </a:moveTo>
                  <a:lnTo>
                    <a:pt x="383235" y="317271"/>
                  </a:lnTo>
                  <a:lnTo>
                    <a:pt x="377532" y="318998"/>
                  </a:lnTo>
                  <a:lnTo>
                    <a:pt x="379222" y="324345"/>
                  </a:lnTo>
                  <a:lnTo>
                    <a:pt x="385000" y="323011"/>
                  </a:lnTo>
                  <a:close/>
                </a:path>
                <a:path w="517525" h="383539">
                  <a:moveTo>
                    <a:pt x="392633" y="344449"/>
                  </a:moveTo>
                  <a:lnTo>
                    <a:pt x="390931" y="339280"/>
                  </a:lnTo>
                  <a:lnTo>
                    <a:pt x="385546" y="340436"/>
                  </a:lnTo>
                  <a:lnTo>
                    <a:pt x="387235" y="346354"/>
                  </a:lnTo>
                  <a:lnTo>
                    <a:pt x="392633" y="344449"/>
                  </a:lnTo>
                  <a:close/>
                </a:path>
                <a:path w="517525" h="383539">
                  <a:moveTo>
                    <a:pt x="410425" y="338137"/>
                  </a:moveTo>
                  <a:lnTo>
                    <a:pt x="408114" y="332384"/>
                  </a:lnTo>
                  <a:lnTo>
                    <a:pt x="403491" y="333540"/>
                  </a:lnTo>
                  <a:lnTo>
                    <a:pt x="405803" y="339280"/>
                  </a:lnTo>
                  <a:lnTo>
                    <a:pt x="410425" y="338137"/>
                  </a:lnTo>
                  <a:close/>
                </a:path>
                <a:path w="517525" h="383539">
                  <a:moveTo>
                    <a:pt x="419201" y="359562"/>
                  </a:moveTo>
                  <a:lnTo>
                    <a:pt x="417512" y="354393"/>
                  </a:lnTo>
                  <a:lnTo>
                    <a:pt x="412115" y="355549"/>
                  </a:lnTo>
                  <a:lnTo>
                    <a:pt x="414045" y="361289"/>
                  </a:lnTo>
                  <a:lnTo>
                    <a:pt x="419201" y="359562"/>
                  </a:lnTo>
                  <a:close/>
                </a:path>
                <a:path w="517525" h="383539">
                  <a:moveTo>
                    <a:pt x="427837" y="381571"/>
                  </a:moveTo>
                  <a:lnTo>
                    <a:pt x="425526" y="376402"/>
                  </a:lnTo>
                  <a:lnTo>
                    <a:pt x="420903" y="377558"/>
                  </a:lnTo>
                  <a:lnTo>
                    <a:pt x="422668" y="383286"/>
                  </a:lnTo>
                  <a:lnTo>
                    <a:pt x="427837" y="381571"/>
                  </a:lnTo>
                  <a:close/>
                </a:path>
                <a:path w="517525" h="383539">
                  <a:moveTo>
                    <a:pt x="440080" y="368947"/>
                  </a:moveTo>
                  <a:lnTo>
                    <a:pt x="435229" y="365874"/>
                  </a:lnTo>
                  <a:lnTo>
                    <a:pt x="431838" y="371233"/>
                  </a:lnTo>
                  <a:lnTo>
                    <a:pt x="436384" y="374103"/>
                  </a:lnTo>
                  <a:lnTo>
                    <a:pt x="440080" y="368947"/>
                  </a:lnTo>
                  <a:close/>
                </a:path>
                <a:path w="517525" h="383539">
                  <a:moveTo>
                    <a:pt x="452094" y="346938"/>
                  </a:moveTo>
                  <a:lnTo>
                    <a:pt x="448094" y="343877"/>
                  </a:lnTo>
                  <a:lnTo>
                    <a:pt x="444627" y="349808"/>
                  </a:lnTo>
                  <a:lnTo>
                    <a:pt x="449783" y="352094"/>
                  </a:lnTo>
                  <a:lnTo>
                    <a:pt x="452094" y="346938"/>
                  </a:lnTo>
                  <a:close/>
                </a:path>
                <a:path w="517525" h="383539">
                  <a:moveTo>
                    <a:pt x="465505" y="324929"/>
                  </a:moveTo>
                  <a:lnTo>
                    <a:pt x="460730" y="321868"/>
                  </a:lnTo>
                  <a:lnTo>
                    <a:pt x="457796" y="327799"/>
                  </a:lnTo>
                  <a:lnTo>
                    <a:pt x="462419" y="330098"/>
                  </a:lnTo>
                  <a:lnTo>
                    <a:pt x="465505" y="324929"/>
                  </a:lnTo>
                  <a:close/>
                </a:path>
                <a:path w="517525" h="383539">
                  <a:moveTo>
                    <a:pt x="483831" y="339280"/>
                  </a:moveTo>
                  <a:lnTo>
                    <a:pt x="479209" y="333540"/>
                  </a:lnTo>
                  <a:lnTo>
                    <a:pt x="475208" y="338137"/>
                  </a:lnTo>
                  <a:lnTo>
                    <a:pt x="479831" y="343293"/>
                  </a:lnTo>
                  <a:lnTo>
                    <a:pt x="483831" y="339280"/>
                  </a:lnTo>
                  <a:close/>
                </a:path>
                <a:path w="517525" h="383539">
                  <a:moveTo>
                    <a:pt x="501777" y="338709"/>
                  </a:moveTo>
                  <a:lnTo>
                    <a:pt x="497243" y="335838"/>
                  </a:lnTo>
                  <a:lnTo>
                    <a:pt x="493229" y="340995"/>
                  </a:lnTo>
                  <a:lnTo>
                    <a:pt x="497776" y="343877"/>
                  </a:lnTo>
                  <a:lnTo>
                    <a:pt x="501777" y="338709"/>
                  </a:lnTo>
                  <a:close/>
                </a:path>
                <a:path w="517525" h="383539">
                  <a:moveTo>
                    <a:pt x="517499" y="316699"/>
                  </a:moveTo>
                  <a:lnTo>
                    <a:pt x="513486" y="313829"/>
                  </a:lnTo>
                  <a:lnTo>
                    <a:pt x="509257" y="319570"/>
                  </a:lnTo>
                  <a:lnTo>
                    <a:pt x="513486" y="321868"/>
                  </a:lnTo>
                  <a:lnTo>
                    <a:pt x="517499" y="316699"/>
                  </a:lnTo>
                  <a:close/>
                </a:path>
              </a:pathLst>
            </a:custGeom>
            <a:solidFill>
              <a:srgbClr val="0404F8"/>
            </a:solidFill>
          </p:spPr>
          <p:txBody>
            <a:bodyPr wrap="square" lIns="0" tIns="0" rIns="0" bIns="0" rtlCol="0"/>
            <a:lstStyle/>
            <a:p>
              <a:endParaRPr/>
            </a:p>
          </p:txBody>
        </p:sp>
        <p:sp>
          <p:nvSpPr>
            <p:cNvPr id="198" name="object 198"/>
            <p:cNvSpPr/>
            <p:nvPr/>
          </p:nvSpPr>
          <p:spPr>
            <a:xfrm>
              <a:off x="9002014" y="4963223"/>
              <a:ext cx="503555" cy="224790"/>
            </a:xfrm>
            <a:custGeom>
              <a:avLst/>
              <a:gdLst/>
              <a:ahLst/>
              <a:cxnLst/>
              <a:rect l="l" t="t" r="r" b="b"/>
              <a:pathLst>
                <a:path w="503554" h="224789">
                  <a:moveTo>
                    <a:pt x="7480" y="138912"/>
                  </a:moveTo>
                  <a:lnTo>
                    <a:pt x="5168" y="133121"/>
                  </a:lnTo>
                  <a:lnTo>
                    <a:pt x="0" y="136055"/>
                  </a:lnTo>
                  <a:lnTo>
                    <a:pt x="2933" y="141224"/>
                  </a:lnTo>
                  <a:lnTo>
                    <a:pt x="7480" y="138912"/>
                  </a:lnTo>
                  <a:close/>
                </a:path>
                <a:path w="503554" h="224789">
                  <a:moveTo>
                    <a:pt x="15176" y="118630"/>
                  </a:moveTo>
                  <a:lnTo>
                    <a:pt x="9791" y="117475"/>
                  </a:lnTo>
                  <a:lnTo>
                    <a:pt x="8636" y="123418"/>
                  </a:lnTo>
                  <a:lnTo>
                    <a:pt x="13411" y="124574"/>
                  </a:lnTo>
                  <a:lnTo>
                    <a:pt x="15176" y="118630"/>
                  </a:lnTo>
                  <a:close/>
                </a:path>
                <a:path w="503554" h="224789">
                  <a:moveTo>
                    <a:pt x="23190" y="97205"/>
                  </a:moveTo>
                  <a:lnTo>
                    <a:pt x="17411" y="95427"/>
                  </a:lnTo>
                  <a:lnTo>
                    <a:pt x="15176" y="101371"/>
                  </a:lnTo>
                  <a:lnTo>
                    <a:pt x="20878" y="102527"/>
                  </a:lnTo>
                  <a:lnTo>
                    <a:pt x="23190" y="97205"/>
                  </a:lnTo>
                  <a:close/>
                </a:path>
                <a:path w="503554" h="224789">
                  <a:moveTo>
                    <a:pt x="29514" y="75158"/>
                  </a:moveTo>
                  <a:lnTo>
                    <a:pt x="24892" y="73469"/>
                  </a:lnTo>
                  <a:lnTo>
                    <a:pt x="23190" y="79400"/>
                  </a:lnTo>
                  <a:lnTo>
                    <a:pt x="28359" y="80556"/>
                  </a:lnTo>
                  <a:lnTo>
                    <a:pt x="29514" y="75158"/>
                  </a:lnTo>
                  <a:close/>
                </a:path>
                <a:path w="503554" h="224789">
                  <a:moveTo>
                    <a:pt x="37668" y="71145"/>
                  </a:moveTo>
                  <a:lnTo>
                    <a:pt x="35204" y="65443"/>
                  </a:lnTo>
                  <a:lnTo>
                    <a:pt x="30670" y="67144"/>
                  </a:lnTo>
                  <a:lnTo>
                    <a:pt x="31826" y="72313"/>
                  </a:lnTo>
                  <a:lnTo>
                    <a:pt x="37668" y="71145"/>
                  </a:lnTo>
                  <a:close/>
                </a:path>
                <a:path w="503554" h="224789">
                  <a:moveTo>
                    <a:pt x="43992" y="93192"/>
                  </a:moveTo>
                  <a:lnTo>
                    <a:pt x="42291" y="87414"/>
                  </a:lnTo>
                  <a:lnTo>
                    <a:pt x="36601" y="88569"/>
                  </a:lnTo>
                  <a:lnTo>
                    <a:pt x="38823" y="94348"/>
                  </a:lnTo>
                  <a:lnTo>
                    <a:pt x="43992" y="93192"/>
                  </a:lnTo>
                  <a:close/>
                </a:path>
                <a:path w="503554" h="224789">
                  <a:moveTo>
                    <a:pt x="50304" y="114630"/>
                  </a:moveTo>
                  <a:lnTo>
                    <a:pt x="49149" y="109461"/>
                  </a:lnTo>
                  <a:lnTo>
                    <a:pt x="43446" y="110617"/>
                  </a:lnTo>
                  <a:lnTo>
                    <a:pt x="45758" y="116319"/>
                  </a:lnTo>
                  <a:lnTo>
                    <a:pt x="50304" y="114630"/>
                  </a:lnTo>
                  <a:close/>
                </a:path>
                <a:path w="503554" h="224789">
                  <a:moveTo>
                    <a:pt x="57238" y="136601"/>
                  </a:moveTo>
                  <a:lnTo>
                    <a:pt x="56083" y="131432"/>
                  </a:lnTo>
                  <a:lnTo>
                    <a:pt x="50304" y="132588"/>
                  </a:lnTo>
                  <a:lnTo>
                    <a:pt x="52616" y="138290"/>
                  </a:lnTo>
                  <a:lnTo>
                    <a:pt x="57238" y="136601"/>
                  </a:lnTo>
                  <a:close/>
                </a:path>
                <a:path w="503554" h="224789">
                  <a:moveTo>
                    <a:pt x="64325" y="158635"/>
                  </a:moveTo>
                  <a:lnTo>
                    <a:pt x="62560" y="153479"/>
                  </a:lnTo>
                  <a:lnTo>
                    <a:pt x="57238" y="154559"/>
                  </a:lnTo>
                  <a:lnTo>
                    <a:pt x="58940" y="159791"/>
                  </a:lnTo>
                  <a:lnTo>
                    <a:pt x="64325" y="158635"/>
                  </a:lnTo>
                  <a:close/>
                </a:path>
                <a:path w="503554" h="224789">
                  <a:moveTo>
                    <a:pt x="71183" y="177749"/>
                  </a:moveTo>
                  <a:lnTo>
                    <a:pt x="69888" y="177469"/>
                  </a:lnTo>
                  <a:lnTo>
                    <a:pt x="69494" y="174879"/>
                  </a:lnTo>
                  <a:lnTo>
                    <a:pt x="64325" y="176606"/>
                  </a:lnTo>
                  <a:lnTo>
                    <a:pt x="65405" y="179463"/>
                  </a:lnTo>
                  <a:lnTo>
                    <a:pt x="67716" y="178892"/>
                  </a:lnTo>
                  <a:lnTo>
                    <a:pt x="70027" y="179463"/>
                  </a:lnTo>
                  <a:lnTo>
                    <a:pt x="71183" y="177749"/>
                  </a:lnTo>
                  <a:close/>
                </a:path>
                <a:path w="503554" h="224789">
                  <a:moveTo>
                    <a:pt x="77495" y="155714"/>
                  </a:moveTo>
                  <a:lnTo>
                    <a:pt x="72339" y="154559"/>
                  </a:lnTo>
                  <a:lnTo>
                    <a:pt x="71183" y="159791"/>
                  </a:lnTo>
                  <a:lnTo>
                    <a:pt x="76339" y="161493"/>
                  </a:lnTo>
                  <a:lnTo>
                    <a:pt x="77495" y="155714"/>
                  </a:lnTo>
                  <a:close/>
                </a:path>
                <a:path w="503554" h="224789">
                  <a:moveTo>
                    <a:pt x="84353" y="133743"/>
                  </a:moveTo>
                  <a:lnTo>
                    <a:pt x="79197" y="132588"/>
                  </a:lnTo>
                  <a:lnTo>
                    <a:pt x="77495" y="138290"/>
                  </a:lnTo>
                  <a:lnTo>
                    <a:pt x="82664" y="139446"/>
                  </a:lnTo>
                  <a:lnTo>
                    <a:pt x="84353" y="133743"/>
                  </a:lnTo>
                  <a:close/>
                </a:path>
                <a:path w="503554" h="224789">
                  <a:moveTo>
                    <a:pt x="90906" y="112318"/>
                  </a:moveTo>
                  <a:lnTo>
                    <a:pt x="86283" y="110617"/>
                  </a:lnTo>
                  <a:lnTo>
                    <a:pt x="83820" y="116319"/>
                  </a:lnTo>
                  <a:lnTo>
                    <a:pt x="89750" y="117475"/>
                  </a:lnTo>
                  <a:lnTo>
                    <a:pt x="90906" y="112318"/>
                  </a:lnTo>
                  <a:close/>
                </a:path>
                <a:path w="503554" h="224789">
                  <a:moveTo>
                    <a:pt x="97142" y="132588"/>
                  </a:moveTo>
                  <a:lnTo>
                    <a:pt x="95453" y="127419"/>
                  </a:lnTo>
                  <a:lnTo>
                    <a:pt x="90284" y="128574"/>
                  </a:lnTo>
                  <a:lnTo>
                    <a:pt x="91440" y="133743"/>
                  </a:lnTo>
                  <a:lnTo>
                    <a:pt x="97142" y="132588"/>
                  </a:lnTo>
                  <a:close/>
                </a:path>
                <a:path w="503554" h="224789">
                  <a:moveTo>
                    <a:pt x="102387" y="154559"/>
                  </a:moveTo>
                  <a:lnTo>
                    <a:pt x="101231" y="148856"/>
                  </a:lnTo>
                  <a:lnTo>
                    <a:pt x="95453" y="150545"/>
                  </a:lnTo>
                  <a:lnTo>
                    <a:pt x="97142" y="155714"/>
                  </a:lnTo>
                  <a:lnTo>
                    <a:pt x="102387" y="154559"/>
                  </a:lnTo>
                  <a:close/>
                </a:path>
                <a:path w="503554" h="224789">
                  <a:moveTo>
                    <a:pt x="108077" y="176606"/>
                  </a:moveTo>
                  <a:lnTo>
                    <a:pt x="106387" y="170815"/>
                  </a:lnTo>
                  <a:lnTo>
                    <a:pt x="101231" y="172593"/>
                  </a:lnTo>
                  <a:lnTo>
                    <a:pt x="102387" y="177749"/>
                  </a:lnTo>
                  <a:lnTo>
                    <a:pt x="108077" y="176606"/>
                  </a:lnTo>
                  <a:close/>
                </a:path>
                <a:path w="503554" h="224789">
                  <a:moveTo>
                    <a:pt x="116319" y="185216"/>
                  </a:moveTo>
                  <a:lnTo>
                    <a:pt x="111696" y="182333"/>
                  </a:lnTo>
                  <a:lnTo>
                    <a:pt x="108077" y="188277"/>
                  </a:lnTo>
                  <a:lnTo>
                    <a:pt x="112852" y="190563"/>
                  </a:lnTo>
                  <a:lnTo>
                    <a:pt x="116319" y="185216"/>
                  </a:lnTo>
                  <a:close/>
                </a:path>
                <a:path w="503554" h="224789">
                  <a:moveTo>
                    <a:pt x="129501" y="163182"/>
                  </a:moveTo>
                  <a:lnTo>
                    <a:pt x="124333" y="160337"/>
                  </a:lnTo>
                  <a:lnTo>
                    <a:pt x="120865" y="166268"/>
                  </a:lnTo>
                  <a:lnTo>
                    <a:pt x="126034" y="169125"/>
                  </a:lnTo>
                  <a:lnTo>
                    <a:pt x="129501" y="163182"/>
                  </a:lnTo>
                  <a:close/>
                </a:path>
                <a:path w="503554" h="224789">
                  <a:moveTo>
                    <a:pt x="142900" y="141224"/>
                  </a:moveTo>
                  <a:lnTo>
                    <a:pt x="138277" y="138912"/>
                  </a:lnTo>
                  <a:lnTo>
                    <a:pt x="134658" y="144221"/>
                  </a:lnTo>
                  <a:lnTo>
                    <a:pt x="140055" y="147154"/>
                  </a:lnTo>
                  <a:lnTo>
                    <a:pt x="142900" y="141224"/>
                  </a:lnTo>
                  <a:close/>
                </a:path>
                <a:path w="503554" h="224789">
                  <a:moveTo>
                    <a:pt x="152603" y="140601"/>
                  </a:moveTo>
                  <a:lnTo>
                    <a:pt x="151523" y="135432"/>
                  </a:lnTo>
                  <a:lnTo>
                    <a:pt x="145745" y="136601"/>
                  </a:lnTo>
                  <a:lnTo>
                    <a:pt x="148056" y="142379"/>
                  </a:lnTo>
                  <a:lnTo>
                    <a:pt x="152603" y="140601"/>
                  </a:lnTo>
                  <a:close/>
                </a:path>
                <a:path w="503554" h="224789">
                  <a:moveTo>
                    <a:pt x="159537" y="162648"/>
                  </a:moveTo>
                  <a:lnTo>
                    <a:pt x="157226" y="157480"/>
                  </a:lnTo>
                  <a:lnTo>
                    <a:pt x="152603" y="158635"/>
                  </a:lnTo>
                  <a:lnTo>
                    <a:pt x="153758" y="163804"/>
                  </a:lnTo>
                  <a:lnTo>
                    <a:pt x="159537" y="162648"/>
                  </a:lnTo>
                  <a:close/>
                </a:path>
                <a:path w="503554" h="224789">
                  <a:moveTo>
                    <a:pt x="166624" y="173723"/>
                  </a:moveTo>
                  <a:lnTo>
                    <a:pt x="160845" y="172593"/>
                  </a:lnTo>
                  <a:lnTo>
                    <a:pt x="158927" y="177749"/>
                  </a:lnTo>
                  <a:lnTo>
                    <a:pt x="164312" y="178892"/>
                  </a:lnTo>
                  <a:lnTo>
                    <a:pt x="166624" y="173723"/>
                  </a:lnTo>
                  <a:close/>
                </a:path>
                <a:path w="503554" h="224789">
                  <a:moveTo>
                    <a:pt x="175171" y="151701"/>
                  </a:moveTo>
                  <a:lnTo>
                    <a:pt x="170014" y="150545"/>
                  </a:lnTo>
                  <a:lnTo>
                    <a:pt x="167779" y="155714"/>
                  </a:lnTo>
                  <a:lnTo>
                    <a:pt x="173482" y="157480"/>
                  </a:lnTo>
                  <a:lnTo>
                    <a:pt x="175171" y="151701"/>
                  </a:lnTo>
                  <a:close/>
                </a:path>
                <a:path w="503554" h="224789">
                  <a:moveTo>
                    <a:pt x="184340" y="129730"/>
                  </a:moveTo>
                  <a:lnTo>
                    <a:pt x="178638" y="128574"/>
                  </a:lnTo>
                  <a:lnTo>
                    <a:pt x="176949" y="133743"/>
                  </a:lnTo>
                  <a:lnTo>
                    <a:pt x="181495" y="135432"/>
                  </a:lnTo>
                  <a:lnTo>
                    <a:pt x="184340" y="129730"/>
                  </a:lnTo>
                  <a:close/>
                </a:path>
                <a:path w="503554" h="224789">
                  <a:moveTo>
                    <a:pt x="193205" y="108305"/>
                  </a:moveTo>
                  <a:lnTo>
                    <a:pt x="188036" y="106527"/>
                  </a:lnTo>
                  <a:lnTo>
                    <a:pt x="185496" y="112318"/>
                  </a:lnTo>
                  <a:lnTo>
                    <a:pt x="190271" y="113474"/>
                  </a:lnTo>
                  <a:lnTo>
                    <a:pt x="193205" y="108305"/>
                  </a:lnTo>
                  <a:close/>
                </a:path>
                <a:path w="503554" h="224789">
                  <a:moveTo>
                    <a:pt x="200672" y="116319"/>
                  </a:moveTo>
                  <a:lnTo>
                    <a:pt x="199517" y="110617"/>
                  </a:lnTo>
                  <a:lnTo>
                    <a:pt x="193738" y="112318"/>
                  </a:lnTo>
                  <a:lnTo>
                    <a:pt x="196049" y="117475"/>
                  </a:lnTo>
                  <a:lnTo>
                    <a:pt x="200672" y="116319"/>
                  </a:lnTo>
                  <a:close/>
                </a:path>
                <a:path w="503554" h="224789">
                  <a:moveTo>
                    <a:pt x="208064" y="138290"/>
                  </a:moveTo>
                  <a:lnTo>
                    <a:pt x="206908" y="132588"/>
                  </a:lnTo>
                  <a:lnTo>
                    <a:pt x="201218" y="133743"/>
                  </a:lnTo>
                  <a:lnTo>
                    <a:pt x="203530" y="139446"/>
                  </a:lnTo>
                  <a:lnTo>
                    <a:pt x="208064" y="138290"/>
                  </a:lnTo>
                  <a:close/>
                </a:path>
                <a:path w="503554" h="224789">
                  <a:moveTo>
                    <a:pt x="216306" y="159791"/>
                  </a:moveTo>
                  <a:lnTo>
                    <a:pt x="214617" y="154559"/>
                  </a:lnTo>
                  <a:lnTo>
                    <a:pt x="208686" y="155714"/>
                  </a:lnTo>
                  <a:lnTo>
                    <a:pt x="211150" y="161493"/>
                  </a:lnTo>
                  <a:lnTo>
                    <a:pt x="216306" y="159791"/>
                  </a:lnTo>
                  <a:close/>
                </a:path>
                <a:path w="503554" h="224789">
                  <a:moveTo>
                    <a:pt x="223786" y="181762"/>
                  </a:moveTo>
                  <a:lnTo>
                    <a:pt x="222084" y="176606"/>
                  </a:lnTo>
                  <a:lnTo>
                    <a:pt x="216306" y="177749"/>
                  </a:lnTo>
                  <a:lnTo>
                    <a:pt x="218617" y="183489"/>
                  </a:lnTo>
                  <a:lnTo>
                    <a:pt x="223786" y="181762"/>
                  </a:lnTo>
                  <a:close/>
                </a:path>
                <a:path w="503554" h="224789">
                  <a:moveTo>
                    <a:pt x="230644" y="178892"/>
                  </a:moveTo>
                  <a:lnTo>
                    <a:pt x="225475" y="177749"/>
                  </a:lnTo>
                  <a:lnTo>
                    <a:pt x="223786" y="183489"/>
                  </a:lnTo>
                  <a:lnTo>
                    <a:pt x="229489" y="184632"/>
                  </a:lnTo>
                  <a:lnTo>
                    <a:pt x="230644" y="178892"/>
                  </a:lnTo>
                  <a:close/>
                </a:path>
                <a:path w="503554" h="224789">
                  <a:moveTo>
                    <a:pt x="237185" y="157480"/>
                  </a:moveTo>
                  <a:lnTo>
                    <a:pt x="231800" y="155714"/>
                  </a:lnTo>
                  <a:lnTo>
                    <a:pt x="230098" y="161493"/>
                  </a:lnTo>
                  <a:lnTo>
                    <a:pt x="236029" y="162648"/>
                  </a:lnTo>
                  <a:lnTo>
                    <a:pt x="237185" y="157480"/>
                  </a:lnTo>
                  <a:close/>
                </a:path>
                <a:path w="503554" h="224789">
                  <a:moveTo>
                    <a:pt x="244576" y="176606"/>
                  </a:moveTo>
                  <a:lnTo>
                    <a:pt x="242887" y="170815"/>
                  </a:lnTo>
                  <a:lnTo>
                    <a:pt x="237731" y="172593"/>
                  </a:lnTo>
                  <a:lnTo>
                    <a:pt x="240042" y="177749"/>
                  </a:lnTo>
                  <a:lnTo>
                    <a:pt x="244576" y="176606"/>
                  </a:lnTo>
                  <a:close/>
                </a:path>
                <a:path w="503554" h="224789">
                  <a:moveTo>
                    <a:pt x="252056" y="198031"/>
                  </a:moveTo>
                  <a:lnTo>
                    <a:pt x="250355" y="192862"/>
                  </a:lnTo>
                  <a:lnTo>
                    <a:pt x="245198" y="194017"/>
                  </a:lnTo>
                  <a:lnTo>
                    <a:pt x="247510" y="199745"/>
                  </a:lnTo>
                  <a:lnTo>
                    <a:pt x="252056" y="198031"/>
                  </a:lnTo>
                  <a:close/>
                </a:path>
                <a:path w="503554" h="224789">
                  <a:moveTo>
                    <a:pt x="259524" y="220040"/>
                  </a:moveTo>
                  <a:lnTo>
                    <a:pt x="258368" y="214871"/>
                  </a:lnTo>
                  <a:lnTo>
                    <a:pt x="252666" y="216014"/>
                  </a:lnTo>
                  <a:lnTo>
                    <a:pt x="254977" y="221754"/>
                  </a:lnTo>
                  <a:lnTo>
                    <a:pt x="259524" y="220040"/>
                  </a:lnTo>
                  <a:close/>
                </a:path>
                <a:path w="503554" h="224789">
                  <a:moveTo>
                    <a:pt x="268922" y="219456"/>
                  </a:moveTo>
                  <a:lnTo>
                    <a:pt x="263766" y="216585"/>
                  </a:lnTo>
                  <a:lnTo>
                    <a:pt x="261454" y="222338"/>
                  </a:lnTo>
                  <a:lnTo>
                    <a:pt x="266611" y="224637"/>
                  </a:lnTo>
                  <a:lnTo>
                    <a:pt x="268922" y="219456"/>
                  </a:lnTo>
                  <a:close/>
                </a:path>
                <a:path w="503554" h="224789">
                  <a:moveTo>
                    <a:pt x="278091" y="197459"/>
                  </a:moveTo>
                  <a:lnTo>
                    <a:pt x="273469" y="194589"/>
                  </a:lnTo>
                  <a:lnTo>
                    <a:pt x="270624" y="200329"/>
                  </a:lnTo>
                  <a:lnTo>
                    <a:pt x="276390" y="203200"/>
                  </a:lnTo>
                  <a:lnTo>
                    <a:pt x="278091" y="197459"/>
                  </a:lnTo>
                  <a:close/>
                </a:path>
                <a:path w="503554" h="224789">
                  <a:moveTo>
                    <a:pt x="288023" y="175450"/>
                  </a:moveTo>
                  <a:lnTo>
                    <a:pt x="283248" y="173151"/>
                  </a:lnTo>
                  <a:lnTo>
                    <a:pt x="280403" y="178320"/>
                  </a:lnTo>
                  <a:lnTo>
                    <a:pt x="285711" y="181190"/>
                  </a:lnTo>
                  <a:lnTo>
                    <a:pt x="288023" y="175450"/>
                  </a:lnTo>
                  <a:close/>
                </a:path>
                <a:path w="503554" h="224789">
                  <a:moveTo>
                    <a:pt x="297815" y="154012"/>
                  </a:moveTo>
                  <a:lnTo>
                    <a:pt x="292646" y="151168"/>
                  </a:lnTo>
                  <a:lnTo>
                    <a:pt x="290880" y="156324"/>
                  </a:lnTo>
                  <a:lnTo>
                    <a:pt x="295503" y="159181"/>
                  </a:lnTo>
                  <a:lnTo>
                    <a:pt x="297815" y="154012"/>
                  </a:lnTo>
                  <a:close/>
                </a:path>
                <a:path w="503554" h="224789">
                  <a:moveTo>
                    <a:pt x="307517" y="132041"/>
                  </a:moveTo>
                  <a:lnTo>
                    <a:pt x="302361" y="129120"/>
                  </a:lnTo>
                  <a:lnTo>
                    <a:pt x="300050" y="134277"/>
                  </a:lnTo>
                  <a:lnTo>
                    <a:pt x="305206" y="137210"/>
                  </a:lnTo>
                  <a:lnTo>
                    <a:pt x="307517" y="132041"/>
                  </a:lnTo>
                  <a:close/>
                </a:path>
                <a:path w="503554" h="224789">
                  <a:moveTo>
                    <a:pt x="318071" y="118021"/>
                  </a:moveTo>
                  <a:lnTo>
                    <a:pt x="314604" y="112852"/>
                  </a:lnTo>
                  <a:lnTo>
                    <a:pt x="309829" y="115163"/>
                  </a:lnTo>
                  <a:lnTo>
                    <a:pt x="313448" y="121107"/>
                  </a:lnTo>
                  <a:lnTo>
                    <a:pt x="318071" y="118021"/>
                  </a:lnTo>
                  <a:close/>
                </a:path>
                <a:path w="503554" h="224789">
                  <a:moveTo>
                    <a:pt x="330708" y="140068"/>
                  </a:moveTo>
                  <a:lnTo>
                    <a:pt x="327774" y="134277"/>
                  </a:lnTo>
                  <a:lnTo>
                    <a:pt x="323227" y="137210"/>
                  </a:lnTo>
                  <a:lnTo>
                    <a:pt x="325539" y="142913"/>
                  </a:lnTo>
                  <a:lnTo>
                    <a:pt x="330708" y="140068"/>
                  </a:lnTo>
                  <a:close/>
                </a:path>
                <a:path w="503554" h="224789">
                  <a:moveTo>
                    <a:pt x="342874" y="157480"/>
                  </a:moveTo>
                  <a:lnTo>
                    <a:pt x="340207" y="156578"/>
                  </a:lnTo>
                  <a:lnTo>
                    <a:pt x="340029" y="156324"/>
                  </a:lnTo>
                  <a:lnTo>
                    <a:pt x="339839" y="156451"/>
                  </a:lnTo>
                  <a:lnTo>
                    <a:pt x="337718" y="155714"/>
                  </a:lnTo>
                  <a:lnTo>
                    <a:pt x="336918" y="158280"/>
                  </a:lnTo>
                  <a:lnTo>
                    <a:pt x="335483" y="159181"/>
                  </a:lnTo>
                  <a:lnTo>
                    <a:pt x="336638" y="161493"/>
                  </a:lnTo>
                  <a:lnTo>
                    <a:pt x="339598" y="159854"/>
                  </a:lnTo>
                  <a:lnTo>
                    <a:pt x="341795" y="160337"/>
                  </a:lnTo>
                  <a:lnTo>
                    <a:pt x="342874" y="157480"/>
                  </a:lnTo>
                  <a:close/>
                </a:path>
                <a:path w="503554" h="224789">
                  <a:moveTo>
                    <a:pt x="349808" y="135432"/>
                  </a:moveTo>
                  <a:lnTo>
                    <a:pt x="344652" y="133743"/>
                  </a:lnTo>
                  <a:lnTo>
                    <a:pt x="342874" y="139446"/>
                  </a:lnTo>
                  <a:lnTo>
                    <a:pt x="348653" y="140601"/>
                  </a:lnTo>
                  <a:lnTo>
                    <a:pt x="349808" y="135432"/>
                  </a:lnTo>
                  <a:close/>
                </a:path>
                <a:path w="503554" h="224789">
                  <a:moveTo>
                    <a:pt x="357276" y="113474"/>
                  </a:moveTo>
                  <a:lnTo>
                    <a:pt x="351497" y="112318"/>
                  </a:lnTo>
                  <a:lnTo>
                    <a:pt x="350342" y="117475"/>
                  </a:lnTo>
                  <a:lnTo>
                    <a:pt x="354965" y="118630"/>
                  </a:lnTo>
                  <a:lnTo>
                    <a:pt x="357276" y="113474"/>
                  </a:lnTo>
                  <a:close/>
                </a:path>
                <a:path w="503554" h="224789">
                  <a:moveTo>
                    <a:pt x="364909" y="91427"/>
                  </a:moveTo>
                  <a:lnTo>
                    <a:pt x="358978" y="90271"/>
                  </a:lnTo>
                  <a:lnTo>
                    <a:pt x="357276" y="95427"/>
                  </a:lnTo>
                  <a:lnTo>
                    <a:pt x="363207" y="97205"/>
                  </a:lnTo>
                  <a:lnTo>
                    <a:pt x="364909" y="91427"/>
                  </a:lnTo>
                  <a:close/>
                </a:path>
                <a:path w="503554" h="224789">
                  <a:moveTo>
                    <a:pt x="371767" y="69456"/>
                  </a:moveTo>
                  <a:lnTo>
                    <a:pt x="366064" y="68300"/>
                  </a:lnTo>
                  <a:lnTo>
                    <a:pt x="364909" y="73469"/>
                  </a:lnTo>
                  <a:lnTo>
                    <a:pt x="369531" y="75158"/>
                  </a:lnTo>
                  <a:lnTo>
                    <a:pt x="371767" y="69456"/>
                  </a:lnTo>
                  <a:close/>
                </a:path>
                <a:path w="503554" h="224789">
                  <a:moveTo>
                    <a:pt x="379234" y="50876"/>
                  </a:moveTo>
                  <a:lnTo>
                    <a:pt x="378079" y="48564"/>
                  </a:lnTo>
                  <a:lnTo>
                    <a:pt x="375424" y="49758"/>
                  </a:lnTo>
                  <a:lnTo>
                    <a:pt x="372922" y="49187"/>
                  </a:lnTo>
                  <a:lnTo>
                    <a:pt x="371767" y="52031"/>
                  </a:lnTo>
                  <a:lnTo>
                    <a:pt x="374319" y="52616"/>
                  </a:lnTo>
                  <a:lnTo>
                    <a:pt x="375234" y="53733"/>
                  </a:lnTo>
                  <a:lnTo>
                    <a:pt x="376212" y="53035"/>
                  </a:lnTo>
                  <a:lnTo>
                    <a:pt x="376923" y="53187"/>
                  </a:lnTo>
                  <a:lnTo>
                    <a:pt x="377291" y="52260"/>
                  </a:lnTo>
                  <a:lnTo>
                    <a:pt x="379234" y="50876"/>
                  </a:lnTo>
                  <a:close/>
                </a:path>
                <a:path w="503554" h="224789">
                  <a:moveTo>
                    <a:pt x="393788" y="72847"/>
                  </a:moveTo>
                  <a:lnTo>
                    <a:pt x="390321" y="67678"/>
                  </a:lnTo>
                  <a:lnTo>
                    <a:pt x="385775" y="69989"/>
                  </a:lnTo>
                  <a:lnTo>
                    <a:pt x="389788" y="75780"/>
                  </a:lnTo>
                  <a:lnTo>
                    <a:pt x="393788" y="72847"/>
                  </a:lnTo>
                  <a:close/>
                </a:path>
                <a:path w="503554" h="224789">
                  <a:moveTo>
                    <a:pt x="401802" y="67144"/>
                  </a:moveTo>
                  <a:lnTo>
                    <a:pt x="396646" y="65443"/>
                  </a:lnTo>
                  <a:lnTo>
                    <a:pt x="394944" y="71145"/>
                  </a:lnTo>
                  <a:lnTo>
                    <a:pt x="400646" y="72313"/>
                  </a:lnTo>
                  <a:lnTo>
                    <a:pt x="401802" y="67144"/>
                  </a:lnTo>
                  <a:close/>
                </a:path>
                <a:path w="503554" h="224789">
                  <a:moveTo>
                    <a:pt x="405815" y="45173"/>
                  </a:moveTo>
                  <a:lnTo>
                    <a:pt x="400646" y="43395"/>
                  </a:lnTo>
                  <a:lnTo>
                    <a:pt x="398957" y="49187"/>
                  </a:lnTo>
                  <a:lnTo>
                    <a:pt x="404660" y="50342"/>
                  </a:lnTo>
                  <a:lnTo>
                    <a:pt x="405815" y="45173"/>
                  </a:lnTo>
                  <a:close/>
                </a:path>
                <a:path w="503554" h="224789">
                  <a:moveTo>
                    <a:pt x="409816" y="23126"/>
                  </a:moveTo>
                  <a:lnTo>
                    <a:pt x="404660" y="21971"/>
                  </a:lnTo>
                  <a:lnTo>
                    <a:pt x="402958" y="27139"/>
                  </a:lnTo>
                  <a:lnTo>
                    <a:pt x="408660" y="28295"/>
                  </a:lnTo>
                  <a:lnTo>
                    <a:pt x="409816" y="23126"/>
                  </a:lnTo>
                  <a:close/>
                </a:path>
                <a:path w="503554" h="224789">
                  <a:moveTo>
                    <a:pt x="414058" y="1155"/>
                  </a:moveTo>
                  <a:lnTo>
                    <a:pt x="408660" y="0"/>
                  </a:lnTo>
                  <a:lnTo>
                    <a:pt x="407581" y="5168"/>
                  </a:lnTo>
                  <a:lnTo>
                    <a:pt x="412902" y="6870"/>
                  </a:lnTo>
                  <a:lnTo>
                    <a:pt x="414058" y="1155"/>
                  </a:lnTo>
                  <a:close/>
                </a:path>
                <a:path w="503554" h="224789">
                  <a:moveTo>
                    <a:pt x="420370" y="16268"/>
                  </a:moveTo>
                  <a:lnTo>
                    <a:pt x="418592" y="11099"/>
                  </a:lnTo>
                  <a:lnTo>
                    <a:pt x="413435" y="12255"/>
                  </a:lnTo>
                  <a:lnTo>
                    <a:pt x="415213" y="17970"/>
                  </a:lnTo>
                  <a:lnTo>
                    <a:pt x="420370" y="16268"/>
                  </a:lnTo>
                  <a:close/>
                </a:path>
                <a:path w="503554" h="224789">
                  <a:moveTo>
                    <a:pt x="426681" y="38239"/>
                  </a:moveTo>
                  <a:lnTo>
                    <a:pt x="425526" y="33070"/>
                  </a:lnTo>
                  <a:lnTo>
                    <a:pt x="419747" y="34226"/>
                  </a:lnTo>
                  <a:lnTo>
                    <a:pt x="422059" y="39395"/>
                  </a:lnTo>
                  <a:lnTo>
                    <a:pt x="426681" y="38239"/>
                  </a:lnTo>
                  <a:close/>
                </a:path>
                <a:path w="503554" h="224789">
                  <a:moveTo>
                    <a:pt x="433539" y="60286"/>
                  </a:moveTo>
                  <a:lnTo>
                    <a:pt x="431228" y="54495"/>
                  </a:lnTo>
                  <a:lnTo>
                    <a:pt x="426681" y="56273"/>
                  </a:lnTo>
                  <a:lnTo>
                    <a:pt x="427837" y="61442"/>
                  </a:lnTo>
                  <a:lnTo>
                    <a:pt x="433539" y="60286"/>
                  </a:lnTo>
                  <a:close/>
                </a:path>
                <a:path w="503554" h="224789">
                  <a:moveTo>
                    <a:pt x="439470" y="82245"/>
                  </a:moveTo>
                  <a:lnTo>
                    <a:pt x="438315" y="76542"/>
                  </a:lnTo>
                  <a:lnTo>
                    <a:pt x="433006" y="78244"/>
                  </a:lnTo>
                  <a:lnTo>
                    <a:pt x="434695" y="83413"/>
                  </a:lnTo>
                  <a:lnTo>
                    <a:pt x="439470" y="82245"/>
                  </a:lnTo>
                  <a:close/>
                </a:path>
                <a:path w="503554" h="224789">
                  <a:moveTo>
                    <a:pt x="446328" y="103682"/>
                  </a:moveTo>
                  <a:lnTo>
                    <a:pt x="445249" y="98361"/>
                  </a:lnTo>
                  <a:lnTo>
                    <a:pt x="439470" y="99669"/>
                  </a:lnTo>
                  <a:lnTo>
                    <a:pt x="441172" y="105371"/>
                  </a:lnTo>
                  <a:lnTo>
                    <a:pt x="446328" y="103682"/>
                  </a:lnTo>
                  <a:close/>
                </a:path>
                <a:path w="503554" h="224789">
                  <a:moveTo>
                    <a:pt x="453263" y="125730"/>
                  </a:moveTo>
                  <a:lnTo>
                    <a:pt x="451485" y="120332"/>
                  </a:lnTo>
                  <a:lnTo>
                    <a:pt x="446328" y="121716"/>
                  </a:lnTo>
                  <a:lnTo>
                    <a:pt x="448094" y="127419"/>
                  </a:lnTo>
                  <a:lnTo>
                    <a:pt x="453263" y="125730"/>
                  </a:lnTo>
                  <a:close/>
                </a:path>
                <a:path w="503554" h="224789">
                  <a:moveTo>
                    <a:pt x="459574" y="147701"/>
                  </a:moveTo>
                  <a:lnTo>
                    <a:pt x="458419" y="142379"/>
                  </a:lnTo>
                  <a:lnTo>
                    <a:pt x="452640" y="143687"/>
                  </a:lnTo>
                  <a:lnTo>
                    <a:pt x="454952" y="148856"/>
                  </a:lnTo>
                  <a:lnTo>
                    <a:pt x="459574" y="147701"/>
                  </a:lnTo>
                  <a:close/>
                </a:path>
                <a:path w="503554" h="224789">
                  <a:moveTo>
                    <a:pt x="466051" y="136601"/>
                  </a:moveTo>
                  <a:lnTo>
                    <a:pt x="460349" y="135432"/>
                  </a:lnTo>
                  <a:lnTo>
                    <a:pt x="458965" y="140601"/>
                  </a:lnTo>
                  <a:lnTo>
                    <a:pt x="464350" y="142379"/>
                  </a:lnTo>
                  <a:lnTo>
                    <a:pt x="466051" y="136601"/>
                  </a:lnTo>
                  <a:close/>
                </a:path>
                <a:path w="503554" h="224789">
                  <a:moveTo>
                    <a:pt x="471208" y="114630"/>
                  </a:moveTo>
                  <a:lnTo>
                    <a:pt x="466051" y="113474"/>
                  </a:lnTo>
                  <a:lnTo>
                    <a:pt x="464350" y="118630"/>
                  </a:lnTo>
                  <a:lnTo>
                    <a:pt x="470052" y="120332"/>
                  </a:lnTo>
                  <a:lnTo>
                    <a:pt x="471208" y="114630"/>
                  </a:lnTo>
                  <a:close/>
                </a:path>
                <a:path w="503554" h="224789">
                  <a:moveTo>
                    <a:pt x="476986" y="93192"/>
                  </a:moveTo>
                  <a:lnTo>
                    <a:pt x="471208" y="91427"/>
                  </a:lnTo>
                  <a:lnTo>
                    <a:pt x="470052" y="97205"/>
                  </a:lnTo>
                  <a:lnTo>
                    <a:pt x="475221" y="98361"/>
                  </a:lnTo>
                  <a:lnTo>
                    <a:pt x="476986" y="93192"/>
                  </a:lnTo>
                  <a:close/>
                </a:path>
                <a:path w="503554" h="224789">
                  <a:moveTo>
                    <a:pt x="482688" y="72847"/>
                  </a:moveTo>
                  <a:lnTo>
                    <a:pt x="481533" y="71145"/>
                  </a:lnTo>
                  <a:lnTo>
                    <a:pt x="479259" y="72313"/>
                  </a:lnTo>
                  <a:lnTo>
                    <a:pt x="476986" y="71767"/>
                  </a:lnTo>
                  <a:lnTo>
                    <a:pt x="475221" y="75158"/>
                  </a:lnTo>
                  <a:lnTo>
                    <a:pt x="477507" y="75717"/>
                  </a:lnTo>
                  <a:lnTo>
                    <a:pt x="480987" y="76542"/>
                  </a:lnTo>
                  <a:lnTo>
                    <a:pt x="481418" y="73571"/>
                  </a:lnTo>
                  <a:lnTo>
                    <a:pt x="482688" y="72847"/>
                  </a:lnTo>
                  <a:close/>
                </a:path>
                <a:path w="503554" h="224789">
                  <a:moveTo>
                    <a:pt x="492620" y="94894"/>
                  </a:moveTo>
                  <a:lnTo>
                    <a:pt x="490308" y="89115"/>
                  </a:lnTo>
                  <a:lnTo>
                    <a:pt x="485152" y="92036"/>
                  </a:lnTo>
                  <a:lnTo>
                    <a:pt x="488073" y="97739"/>
                  </a:lnTo>
                  <a:lnTo>
                    <a:pt x="492620" y="94894"/>
                  </a:lnTo>
                  <a:close/>
                </a:path>
                <a:path w="503554" h="224789">
                  <a:moveTo>
                    <a:pt x="502945" y="116865"/>
                  </a:moveTo>
                  <a:lnTo>
                    <a:pt x="500634" y="111163"/>
                  </a:lnTo>
                  <a:lnTo>
                    <a:pt x="495477" y="114007"/>
                  </a:lnTo>
                  <a:lnTo>
                    <a:pt x="497789" y="119176"/>
                  </a:lnTo>
                  <a:lnTo>
                    <a:pt x="502945" y="116865"/>
                  </a:lnTo>
                  <a:close/>
                </a:path>
              </a:pathLst>
            </a:custGeom>
            <a:solidFill>
              <a:srgbClr val="0404F8"/>
            </a:solidFill>
          </p:spPr>
          <p:txBody>
            <a:bodyPr wrap="square" lIns="0" tIns="0" rIns="0" bIns="0" rtlCol="0"/>
            <a:lstStyle/>
            <a:p>
              <a:endParaRPr/>
            </a:p>
          </p:txBody>
        </p:sp>
        <p:sp>
          <p:nvSpPr>
            <p:cNvPr id="199" name="object 199"/>
            <p:cNvSpPr/>
            <p:nvPr/>
          </p:nvSpPr>
          <p:spPr>
            <a:xfrm>
              <a:off x="8851735" y="4718253"/>
              <a:ext cx="1451610" cy="473075"/>
            </a:xfrm>
            <a:custGeom>
              <a:avLst/>
              <a:gdLst/>
              <a:ahLst/>
              <a:cxnLst/>
              <a:rect l="l" t="t" r="r" b="b"/>
              <a:pathLst>
                <a:path w="1451609" h="473075">
                  <a:moveTo>
                    <a:pt x="6311" y="362445"/>
                  </a:moveTo>
                  <a:lnTo>
                    <a:pt x="5778" y="357289"/>
                  </a:lnTo>
                  <a:lnTo>
                    <a:pt x="0" y="358444"/>
                  </a:lnTo>
                  <a:lnTo>
                    <a:pt x="609" y="363601"/>
                  </a:lnTo>
                  <a:lnTo>
                    <a:pt x="6311" y="362445"/>
                  </a:lnTo>
                  <a:close/>
                </a:path>
                <a:path w="1451609" h="473075">
                  <a:moveTo>
                    <a:pt x="10312" y="384416"/>
                  </a:moveTo>
                  <a:lnTo>
                    <a:pt x="9779" y="378714"/>
                  </a:lnTo>
                  <a:lnTo>
                    <a:pt x="4000" y="380403"/>
                  </a:lnTo>
                  <a:lnTo>
                    <a:pt x="5778" y="385572"/>
                  </a:lnTo>
                  <a:lnTo>
                    <a:pt x="10312" y="384416"/>
                  </a:lnTo>
                  <a:close/>
                </a:path>
                <a:path w="1451609" h="473075">
                  <a:moveTo>
                    <a:pt x="15100" y="406463"/>
                  </a:moveTo>
                  <a:lnTo>
                    <a:pt x="13944" y="400685"/>
                  </a:lnTo>
                  <a:lnTo>
                    <a:pt x="8001" y="402450"/>
                  </a:lnTo>
                  <a:lnTo>
                    <a:pt x="9779" y="407619"/>
                  </a:lnTo>
                  <a:lnTo>
                    <a:pt x="15100" y="406463"/>
                  </a:lnTo>
                  <a:close/>
                </a:path>
                <a:path w="1451609" h="473075">
                  <a:moveTo>
                    <a:pt x="19100" y="428459"/>
                  </a:moveTo>
                  <a:lnTo>
                    <a:pt x="18021" y="422719"/>
                  </a:lnTo>
                  <a:lnTo>
                    <a:pt x="13398" y="423862"/>
                  </a:lnTo>
                  <a:lnTo>
                    <a:pt x="13944" y="429602"/>
                  </a:lnTo>
                  <a:lnTo>
                    <a:pt x="19100" y="428459"/>
                  </a:lnTo>
                  <a:close/>
                </a:path>
                <a:path w="1451609" h="473075">
                  <a:moveTo>
                    <a:pt x="23177" y="449897"/>
                  </a:moveTo>
                  <a:lnTo>
                    <a:pt x="22567" y="444715"/>
                  </a:lnTo>
                  <a:lnTo>
                    <a:pt x="17399" y="445871"/>
                  </a:lnTo>
                  <a:lnTo>
                    <a:pt x="18021" y="451612"/>
                  </a:lnTo>
                  <a:lnTo>
                    <a:pt x="23177" y="449897"/>
                  </a:lnTo>
                  <a:close/>
                </a:path>
                <a:path w="1451609" h="473075">
                  <a:moveTo>
                    <a:pt x="28346" y="471893"/>
                  </a:moveTo>
                  <a:lnTo>
                    <a:pt x="27190" y="466725"/>
                  </a:lnTo>
                  <a:lnTo>
                    <a:pt x="21412" y="467880"/>
                  </a:lnTo>
                  <a:lnTo>
                    <a:pt x="22567" y="473036"/>
                  </a:lnTo>
                  <a:lnTo>
                    <a:pt x="28346" y="471893"/>
                  </a:lnTo>
                  <a:close/>
                </a:path>
                <a:path w="1451609" h="473075">
                  <a:moveTo>
                    <a:pt x="37122" y="457542"/>
                  </a:moveTo>
                  <a:lnTo>
                    <a:pt x="32346" y="454482"/>
                  </a:lnTo>
                  <a:lnTo>
                    <a:pt x="29502" y="460413"/>
                  </a:lnTo>
                  <a:lnTo>
                    <a:pt x="34048" y="463283"/>
                  </a:lnTo>
                  <a:lnTo>
                    <a:pt x="37122" y="457542"/>
                  </a:lnTo>
                  <a:close/>
                </a:path>
                <a:path w="1451609" h="473075">
                  <a:moveTo>
                    <a:pt x="47447" y="435533"/>
                  </a:moveTo>
                  <a:lnTo>
                    <a:pt x="42824" y="433247"/>
                  </a:lnTo>
                  <a:lnTo>
                    <a:pt x="39979" y="438404"/>
                  </a:lnTo>
                  <a:lnTo>
                    <a:pt x="44602" y="441286"/>
                  </a:lnTo>
                  <a:lnTo>
                    <a:pt x="47447" y="435533"/>
                  </a:lnTo>
                  <a:close/>
                </a:path>
                <a:path w="1451609" h="473075">
                  <a:moveTo>
                    <a:pt x="57772" y="414096"/>
                  </a:moveTo>
                  <a:lnTo>
                    <a:pt x="53149" y="411238"/>
                  </a:lnTo>
                  <a:lnTo>
                    <a:pt x="50292" y="416407"/>
                  </a:lnTo>
                  <a:lnTo>
                    <a:pt x="54914" y="419277"/>
                  </a:lnTo>
                  <a:lnTo>
                    <a:pt x="57772" y="414096"/>
                  </a:lnTo>
                  <a:close/>
                </a:path>
                <a:path w="1451609" h="473075">
                  <a:moveTo>
                    <a:pt x="68249" y="392125"/>
                  </a:moveTo>
                  <a:lnTo>
                    <a:pt x="63080" y="389191"/>
                  </a:lnTo>
                  <a:lnTo>
                    <a:pt x="60617" y="394360"/>
                  </a:lnTo>
                  <a:lnTo>
                    <a:pt x="65392" y="397294"/>
                  </a:lnTo>
                  <a:lnTo>
                    <a:pt x="68249" y="392125"/>
                  </a:lnTo>
                  <a:close/>
                </a:path>
                <a:path w="1451609" h="473075">
                  <a:moveTo>
                    <a:pt x="80873" y="405307"/>
                  </a:moveTo>
                  <a:lnTo>
                    <a:pt x="77495" y="400138"/>
                  </a:lnTo>
                  <a:lnTo>
                    <a:pt x="72872" y="402996"/>
                  </a:lnTo>
                  <a:lnTo>
                    <a:pt x="76339" y="408152"/>
                  </a:lnTo>
                  <a:lnTo>
                    <a:pt x="80873" y="405307"/>
                  </a:lnTo>
                  <a:close/>
                </a:path>
                <a:path w="1451609" h="473075">
                  <a:moveTo>
                    <a:pt x="94894" y="427304"/>
                  </a:moveTo>
                  <a:lnTo>
                    <a:pt x="91427" y="422135"/>
                  </a:lnTo>
                  <a:lnTo>
                    <a:pt x="86804" y="424434"/>
                  </a:lnTo>
                  <a:lnTo>
                    <a:pt x="90271" y="430187"/>
                  </a:lnTo>
                  <a:lnTo>
                    <a:pt x="94894" y="427304"/>
                  </a:lnTo>
                  <a:close/>
                </a:path>
                <a:path w="1451609" h="473075">
                  <a:moveTo>
                    <a:pt x="105765" y="412394"/>
                  </a:moveTo>
                  <a:lnTo>
                    <a:pt x="100596" y="409321"/>
                  </a:lnTo>
                  <a:lnTo>
                    <a:pt x="98285" y="415251"/>
                  </a:lnTo>
                  <a:lnTo>
                    <a:pt x="102908" y="418122"/>
                  </a:lnTo>
                  <a:lnTo>
                    <a:pt x="105765" y="412394"/>
                  </a:lnTo>
                  <a:close/>
                </a:path>
                <a:path w="1451609" h="473075">
                  <a:moveTo>
                    <a:pt x="116319" y="390347"/>
                  </a:moveTo>
                  <a:lnTo>
                    <a:pt x="110388" y="387883"/>
                  </a:lnTo>
                  <a:lnTo>
                    <a:pt x="108610" y="393280"/>
                  </a:lnTo>
                  <a:lnTo>
                    <a:pt x="113385" y="396138"/>
                  </a:lnTo>
                  <a:lnTo>
                    <a:pt x="116319" y="390347"/>
                  </a:lnTo>
                  <a:close/>
                </a:path>
                <a:path w="1451609" h="473075">
                  <a:moveTo>
                    <a:pt x="126631" y="368922"/>
                  </a:moveTo>
                  <a:lnTo>
                    <a:pt x="120853" y="366077"/>
                  </a:lnTo>
                  <a:lnTo>
                    <a:pt x="119164" y="371233"/>
                  </a:lnTo>
                  <a:lnTo>
                    <a:pt x="123710" y="374091"/>
                  </a:lnTo>
                  <a:lnTo>
                    <a:pt x="126631" y="368922"/>
                  </a:lnTo>
                  <a:close/>
                </a:path>
                <a:path w="1451609" h="473075">
                  <a:moveTo>
                    <a:pt x="136347" y="346951"/>
                  </a:moveTo>
                  <a:lnTo>
                    <a:pt x="131178" y="344106"/>
                  </a:lnTo>
                  <a:lnTo>
                    <a:pt x="129489" y="349262"/>
                  </a:lnTo>
                  <a:lnTo>
                    <a:pt x="134035" y="352120"/>
                  </a:lnTo>
                  <a:lnTo>
                    <a:pt x="136347" y="346951"/>
                  </a:lnTo>
                  <a:close/>
                </a:path>
                <a:path w="1451609" h="473075">
                  <a:moveTo>
                    <a:pt x="146900" y="361835"/>
                  </a:moveTo>
                  <a:lnTo>
                    <a:pt x="144589" y="356133"/>
                  </a:lnTo>
                  <a:lnTo>
                    <a:pt x="139420" y="358978"/>
                  </a:lnTo>
                  <a:lnTo>
                    <a:pt x="142278" y="364147"/>
                  </a:lnTo>
                  <a:lnTo>
                    <a:pt x="146900" y="361835"/>
                  </a:lnTo>
                  <a:close/>
                </a:path>
                <a:path w="1451609" h="473075">
                  <a:moveTo>
                    <a:pt x="157759" y="383882"/>
                  </a:moveTo>
                  <a:lnTo>
                    <a:pt x="155448" y="378091"/>
                  </a:lnTo>
                  <a:lnTo>
                    <a:pt x="150279" y="381025"/>
                  </a:lnTo>
                  <a:lnTo>
                    <a:pt x="153212" y="386194"/>
                  </a:lnTo>
                  <a:lnTo>
                    <a:pt x="157759" y="383882"/>
                  </a:lnTo>
                  <a:close/>
                </a:path>
                <a:path w="1451609" h="473075">
                  <a:moveTo>
                    <a:pt x="999566" y="5168"/>
                  </a:moveTo>
                  <a:lnTo>
                    <a:pt x="997254" y="0"/>
                  </a:lnTo>
                  <a:lnTo>
                    <a:pt x="992085" y="1155"/>
                  </a:lnTo>
                  <a:lnTo>
                    <a:pt x="993787" y="6946"/>
                  </a:lnTo>
                  <a:lnTo>
                    <a:pt x="999566" y="5168"/>
                  </a:lnTo>
                  <a:close/>
                </a:path>
                <a:path w="1451609" h="473075">
                  <a:moveTo>
                    <a:pt x="1005878" y="27216"/>
                  </a:moveTo>
                  <a:lnTo>
                    <a:pt x="1004722" y="22047"/>
                  </a:lnTo>
                  <a:lnTo>
                    <a:pt x="999566" y="23202"/>
                  </a:lnTo>
                  <a:lnTo>
                    <a:pt x="1001255" y="28905"/>
                  </a:lnTo>
                  <a:lnTo>
                    <a:pt x="1005878" y="27216"/>
                  </a:lnTo>
                  <a:close/>
                </a:path>
                <a:path w="1451609" h="473075">
                  <a:moveTo>
                    <a:pt x="1013498" y="49187"/>
                  </a:moveTo>
                  <a:lnTo>
                    <a:pt x="1011809" y="43484"/>
                  </a:lnTo>
                  <a:lnTo>
                    <a:pt x="1005878" y="45173"/>
                  </a:lnTo>
                  <a:lnTo>
                    <a:pt x="1008189" y="50342"/>
                  </a:lnTo>
                  <a:lnTo>
                    <a:pt x="1013498" y="49187"/>
                  </a:lnTo>
                  <a:close/>
                </a:path>
                <a:path w="1451609" h="473075">
                  <a:moveTo>
                    <a:pt x="1020432" y="57429"/>
                  </a:moveTo>
                  <a:lnTo>
                    <a:pt x="1015276" y="56273"/>
                  </a:lnTo>
                  <a:lnTo>
                    <a:pt x="1013498" y="61442"/>
                  </a:lnTo>
                  <a:lnTo>
                    <a:pt x="1018667" y="63131"/>
                  </a:lnTo>
                  <a:lnTo>
                    <a:pt x="1020432" y="57429"/>
                  </a:lnTo>
                  <a:close/>
                </a:path>
                <a:path w="1451609" h="473075">
                  <a:moveTo>
                    <a:pt x="1027290" y="35382"/>
                  </a:moveTo>
                  <a:lnTo>
                    <a:pt x="1022134" y="34226"/>
                  </a:lnTo>
                  <a:lnTo>
                    <a:pt x="1020432" y="39471"/>
                  </a:lnTo>
                  <a:lnTo>
                    <a:pt x="1024978" y="41173"/>
                  </a:lnTo>
                  <a:lnTo>
                    <a:pt x="1027290" y="35382"/>
                  </a:lnTo>
                  <a:close/>
                </a:path>
                <a:path w="1451609" h="473075">
                  <a:moveTo>
                    <a:pt x="1034376" y="13957"/>
                  </a:moveTo>
                  <a:lnTo>
                    <a:pt x="1033614" y="13411"/>
                  </a:lnTo>
                  <a:lnTo>
                    <a:pt x="1031303" y="13995"/>
                  </a:lnTo>
                  <a:lnTo>
                    <a:pt x="1028992" y="13411"/>
                  </a:lnTo>
                  <a:lnTo>
                    <a:pt x="1027290" y="17970"/>
                  </a:lnTo>
                  <a:lnTo>
                    <a:pt x="1031913" y="19126"/>
                  </a:lnTo>
                  <a:lnTo>
                    <a:pt x="1033614" y="14579"/>
                  </a:lnTo>
                  <a:lnTo>
                    <a:pt x="1032624" y="14338"/>
                  </a:lnTo>
                  <a:lnTo>
                    <a:pt x="1034376" y="13957"/>
                  </a:lnTo>
                  <a:close/>
                </a:path>
                <a:path w="1451609" h="473075">
                  <a:moveTo>
                    <a:pt x="1040701" y="35382"/>
                  </a:moveTo>
                  <a:lnTo>
                    <a:pt x="1038923" y="30073"/>
                  </a:lnTo>
                  <a:lnTo>
                    <a:pt x="1033614" y="31229"/>
                  </a:lnTo>
                  <a:lnTo>
                    <a:pt x="1035532" y="37160"/>
                  </a:lnTo>
                  <a:lnTo>
                    <a:pt x="1040701" y="35382"/>
                  </a:lnTo>
                  <a:close/>
                </a:path>
                <a:path w="1451609" h="473075">
                  <a:moveTo>
                    <a:pt x="1047546" y="57429"/>
                  </a:moveTo>
                  <a:lnTo>
                    <a:pt x="1045857" y="52031"/>
                  </a:lnTo>
                  <a:lnTo>
                    <a:pt x="1040701" y="53187"/>
                  </a:lnTo>
                  <a:lnTo>
                    <a:pt x="1041857" y="58585"/>
                  </a:lnTo>
                  <a:lnTo>
                    <a:pt x="1047546" y="57429"/>
                  </a:lnTo>
                  <a:close/>
                </a:path>
                <a:path w="1451609" h="473075">
                  <a:moveTo>
                    <a:pt x="1053871" y="79400"/>
                  </a:moveTo>
                  <a:lnTo>
                    <a:pt x="1052169" y="73469"/>
                  </a:lnTo>
                  <a:lnTo>
                    <a:pt x="1047546" y="75234"/>
                  </a:lnTo>
                  <a:lnTo>
                    <a:pt x="1048702" y="80556"/>
                  </a:lnTo>
                  <a:lnTo>
                    <a:pt x="1053871" y="79400"/>
                  </a:lnTo>
                  <a:close/>
                </a:path>
                <a:path w="1451609" h="473075">
                  <a:moveTo>
                    <a:pt x="1060958" y="101447"/>
                  </a:moveTo>
                  <a:lnTo>
                    <a:pt x="1059180" y="95516"/>
                  </a:lnTo>
                  <a:lnTo>
                    <a:pt x="1053325" y="97205"/>
                  </a:lnTo>
                  <a:lnTo>
                    <a:pt x="1055560" y="102603"/>
                  </a:lnTo>
                  <a:lnTo>
                    <a:pt x="1060958" y="101447"/>
                  </a:lnTo>
                  <a:close/>
                </a:path>
                <a:path w="1451609" h="473075">
                  <a:moveTo>
                    <a:pt x="1067269" y="123418"/>
                  </a:moveTo>
                  <a:lnTo>
                    <a:pt x="1066114" y="117475"/>
                  </a:lnTo>
                  <a:lnTo>
                    <a:pt x="1060335" y="118630"/>
                  </a:lnTo>
                  <a:lnTo>
                    <a:pt x="1062647" y="124574"/>
                  </a:lnTo>
                  <a:lnTo>
                    <a:pt x="1067269" y="123418"/>
                  </a:lnTo>
                  <a:close/>
                </a:path>
                <a:path w="1451609" h="473075">
                  <a:moveTo>
                    <a:pt x="1079284" y="139522"/>
                  </a:moveTo>
                  <a:lnTo>
                    <a:pt x="1074127" y="138366"/>
                  </a:lnTo>
                  <a:lnTo>
                    <a:pt x="1073416" y="141605"/>
                  </a:lnTo>
                  <a:lnTo>
                    <a:pt x="1072972" y="139522"/>
                  </a:lnTo>
                  <a:lnTo>
                    <a:pt x="1067269" y="140677"/>
                  </a:lnTo>
                  <a:lnTo>
                    <a:pt x="1068425" y="146621"/>
                  </a:lnTo>
                  <a:lnTo>
                    <a:pt x="1074127" y="144843"/>
                  </a:lnTo>
                  <a:lnTo>
                    <a:pt x="1073912" y="143903"/>
                  </a:lnTo>
                  <a:lnTo>
                    <a:pt x="1078128" y="144843"/>
                  </a:lnTo>
                  <a:lnTo>
                    <a:pt x="1079284" y="139522"/>
                  </a:lnTo>
                  <a:close/>
                </a:path>
                <a:path w="1451609" h="473075">
                  <a:moveTo>
                    <a:pt x="1091539" y="123418"/>
                  </a:moveTo>
                  <a:lnTo>
                    <a:pt x="1089228" y="117475"/>
                  </a:lnTo>
                  <a:lnTo>
                    <a:pt x="1084364" y="118427"/>
                  </a:lnTo>
                  <a:lnTo>
                    <a:pt x="1084681" y="117475"/>
                  </a:lnTo>
                  <a:lnTo>
                    <a:pt x="1078750" y="116319"/>
                  </a:lnTo>
                  <a:lnTo>
                    <a:pt x="1077595" y="121716"/>
                  </a:lnTo>
                  <a:lnTo>
                    <a:pt x="1082751" y="123418"/>
                  </a:lnTo>
                  <a:lnTo>
                    <a:pt x="1083868" y="119976"/>
                  </a:lnTo>
                  <a:lnTo>
                    <a:pt x="1085837" y="124574"/>
                  </a:lnTo>
                  <a:lnTo>
                    <a:pt x="1091539" y="123418"/>
                  </a:lnTo>
                  <a:close/>
                </a:path>
                <a:path w="1451609" h="473075">
                  <a:moveTo>
                    <a:pt x="1099007" y="144843"/>
                  </a:moveTo>
                  <a:lnTo>
                    <a:pt x="1097318" y="139522"/>
                  </a:lnTo>
                  <a:lnTo>
                    <a:pt x="1092073" y="140677"/>
                  </a:lnTo>
                  <a:lnTo>
                    <a:pt x="1093851" y="146621"/>
                  </a:lnTo>
                  <a:lnTo>
                    <a:pt x="1099007" y="144843"/>
                  </a:lnTo>
                  <a:close/>
                </a:path>
                <a:path w="1451609" h="473075">
                  <a:moveTo>
                    <a:pt x="1107020" y="166890"/>
                  </a:moveTo>
                  <a:lnTo>
                    <a:pt x="1104709" y="161493"/>
                  </a:lnTo>
                  <a:lnTo>
                    <a:pt x="1100162" y="162648"/>
                  </a:lnTo>
                  <a:lnTo>
                    <a:pt x="1101318" y="168579"/>
                  </a:lnTo>
                  <a:lnTo>
                    <a:pt x="1107020" y="166890"/>
                  </a:lnTo>
                  <a:close/>
                </a:path>
                <a:path w="1451609" h="473075">
                  <a:moveTo>
                    <a:pt x="1115263" y="188861"/>
                  </a:moveTo>
                  <a:lnTo>
                    <a:pt x="1112951" y="183540"/>
                  </a:lnTo>
                  <a:lnTo>
                    <a:pt x="1107643" y="184696"/>
                  </a:lnTo>
                  <a:lnTo>
                    <a:pt x="1110107" y="190017"/>
                  </a:lnTo>
                  <a:lnTo>
                    <a:pt x="1115263" y="188861"/>
                  </a:lnTo>
                  <a:close/>
                </a:path>
                <a:path w="1451609" h="473075">
                  <a:moveTo>
                    <a:pt x="1122730" y="210908"/>
                  </a:moveTo>
                  <a:lnTo>
                    <a:pt x="1120965" y="204965"/>
                  </a:lnTo>
                  <a:lnTo>
                    <a:pt x="1115796" y="206667"/>
                  </a:lnTo>
                  <a:lnTo>
                    <a:pt x="1118108" y="212064"/>
                  </a:lnTo>
                  <a:lnTo>
                    <a:pt x="1122730" y="210908"/>
                  </a:lnTo>
                  <a:close/>
                </a:path>
                <a:path w="1451609" h="473075">
                  <a:moveTo>
                    <a:pt x="1131290" y="232867"/>
                  </a:moveTo>
                  <a:lnTo>
                    <a:pt x="1129055" y="226936"/>
                  </a:lnTo>
                  <a:lnTo>
                    <a:pt x="1123276" y="228092"/>
                  </a:lnTo>
                  <a:lnTo>
                    <a:pt x="1125588" y="234022"/>
                  </a:lnTo>
                  <a:lnTo>
                    <a:pt x="1131290" y="232867"/>
                  </a:lnTo>
                  <a:close/>
                </a:path>
                <a:path w="1451609" h="473075">
                  <a:moveTo>
                    <a:pt x="1147533" y="229870"/>
                  </a:moveTo>
                  <a:lnTo>
                    <a:pt x="1143533" y="225247"/>
                  </a:lnTo>
                  <a:lnTo>
                    <a:pt x="1137831" y="229870"/>
                  </a:lnTo>
                  <a:lnTo>
                    <a:pt x="1141844" y="234022"/>
                  </a:lnTo>
                  <a:lnTo>
                    <a:pt x="1147533" y="229870"/>
                  </a:lnTo>
                  <a:close/>
                </a:path>
                <a:path w="1451609" h="473075">
                  <a:moveTo>
                    <a:pt x="1156779" y="248361"/>
                  </a:moveTo>
                  <a:lnTo>
                    <a:pt x="1155014" y="242658"/>
                  </a:lnTo>
                  <a:lnTo>
                    <a:pt x="1149845" y="244360"/>
                  </a:lnTo>
                  <a:lnTo>
                    <a:pt x="1151623" y="249516"/>
                  </a:lnTo>
                  <a:lnTo>
                    <a:pt x="1156779" y="248361"/>
                  </a:lnTo>
                  <a:close/>
                </a:path>
                <a:path w="1451609" h="473075">
                  <a:moveTo>
                    <a:pt x="1165567" y="270408"/>
                  </a:moveTo>
                  <a:lnTo>
                    <a:pt x="1163256" y="264629"/>
                  </a:lnTo>
                  <a:lnTo>
                    <a:pt x="1158481" y="265785"/>
                  </a:lnTo>
                  <a:lnTo>
                    <a:pt x="1160945" y="271564"/>
                  </a:lnTo>
                  <a:lnTo>
                    <a:pt x="1165567" y="270408"/>
                  </a:lnTo>
                  <a:close/>
                </a:path>
                <a:path w="1451609" h="473075">
                  <a:moveTo>
                    <a:pt x="1177048" y="266941"/>
                  </a:moveTo>
                  <a:lnTo>
                    <a:pt x="1172425" y="264096"/>
                  </a:lnTo>
                  <a:lnTo>
                    <a:pt x="1168958" y="269252"/>
                  </a:lnTo>
                  <a:lnTo>
                    <a:pt x="1173581" y="272110"/>
                  </a:lnTo>
                  <a:lnTo>
                    <a:pt x="1177048" y="266941"/>
                  </a:lnTo>
                  <a:close/>
                </a:path>
                <a:path w="1451609" h="473075">
                  <a:moveTo>
                    <a:pt x="1190371" y="244970"/>
                  </a:moveTo>
                  <a:lnTo>
                    <a:pt x="1185202" y="242049"/>
                  </a:lnTo>
                  <a:lnTo>
                    <a:pt x="1181582" y="247827"/>
                  </a:lnTo>
                  <a:lnTo>
                    <a:pt x="1186980" y="250139"/>
                  </a:lnTo>
                  <a:lnTo>
                    <a:pt x="1190371" y="244970"/>
                  </a:lnTo>
                  <a:close/>
                </a:path>
                <a:path w="1451609" h="473075">
                  <a:moveTo>
                    <a:pt x="1203007" y="222923"/>
                  </a:moveTo>
                  <a:lnTo>
                    <a:pt x="1198460" y="220078"/>
                  </a:lnTo>
                  <a:lnTo>
                    <a:pt x="1194993" y="225780"/>
                  </a:lnTo>
                  <a:lnTo>
                    <a:pt x="1199616" y="228092"/>
                  </a:lnTo>
                  <a:lnTo>
                    <a:pt x="1203007" y="222923"/>
                  </a:lnTo>
                  <a:close/>
                </a:path>
                <a:path w="1451609" h="473075">
                  <a:moveTo>
                    <a:pt x="1220406" y="229247"/>
                  </a:moveTo>
                  <a:lnTo>
                    <a:pt x="1215250" y="223545"/>
                  </a:lnTo>
                  <a:lnTo>
                    <a:pt x="1211249" y="227558"/>
                  </a:lnTo>
                  <a:lnTo>
                    <a:pt x="1216406" y="233489"/>
                  </a:lnTo>
                  <a:lnTo>
                    <a:pt x="1220406" y="229247"/>
                  </a:lnTo>
                  <a:close/>
                </a:path>
                <a:path w="1451609" h="473075">
                  <a:moveTo>
                    <a:pt x="1238973" y="235178"/>
                  </a:moveTo>
                  <a:lnTo>
                    <a:pt x="1234973" y="232867"/>
                  </a:lnTo>
                  <a:lnTo>
                    <a:pt x="1230731" y="238036"/>
                  </a:lnTo>
                  <a:lnTo>
                    <a:pt x="1234973" y="240969"/>
                  </a:lnTo>
                  <a:lnTo>
                    <a:pt x="1238973" y="235178"/>
                  </a:lnTo>
                  <a:close/>
                </a:path>
                <a:path w="1451609" h="473075">
                  <a:moveTo>
                    <a:pt x="1256157" y="213753"/>
                  </a:moveTo>
                  <a:lnTo>
                    <a:pt x="1250988" y="210908"/>
                  </a:lnTo>
                  <a:lnTo>
                    <a:pt x="1246987" y="216065"/>
                  </a:lnTo>
                  <a:lnTo>
                    <a:pt x="1252143" y="218922"/>
                  </a:lnTo>
                  <a:lnTo>
                    <a:pt x="1256157" y="213753"/>
                  </a:lnTo>
                  <a:close/>
                </a:path>
                <a:path w="1451609" h="473075">
                  <a:moveTo>
                    <a:pt x="1266710" y="225780"/>
                  </a:moveTo>
                  <a:lnTo>
                    <a:pt x="1264399" y="220078"/>
                  </a:lnTo>
                  <a:lnTo>
                    <a:pt x="1259852" y="222923"/>
                  </a:lnTo>
                  <a:lnTo>
                    <a:pt x="1261541" y="228092"/>
                  </a:lnTo>
                  <a:lnTo>
                    <a:pt x="1266710" y="225780"/>
                  </a:lnTo>
                  <a:close/>
                </a:path>
                <a:path w="1451609" h="473075">
                  <a:moveTo>
                    <a:pt x="1275880" y="247827"/>
                  </a:moveTo>
                  <a:lnTo>
                    <a:pt x="1273022" y="242049"/>
                  </a:lnTo>
                  <a:lnTo>
                    <a:pt x="1268399" y="244970"/>
                  </a:lnTo>
                  <a:lnTo>
                    <a:pt x="1270711" y="250139"/>
                  </a:lnTo>
                  <a:lnTo>
                    <a:pt x="1275880" y="247827"/>
                  </a:lnTo>
                  <a:close/>
                </a:path>
                <a:path w="1451609" h="473075">
                  <a:moveTo>
                    <a:pt x="1285278" y="268643"/>
                  </a:moveTo>
                  <a:lnTo>
                    <a:pt x="1283690" y="268363"/>
                  </a:lnTo>
                  <a:lnTo>
                    <a:pt x="1284122" y="268097"/>
                  </a:lnTo>
                  <a:lnTo>
                    <a:pt x="1282725" y="264096"/>
                  </a:lnTo>
                  <a:lnTo>
                    <a:pt x="1277035" y="266941"/>
                  </a:lnTo>
                  <a:lnTo>
                    <a:pt x="1279347" y="270954"/>
                  </a:lnTo>
                  <a:lnTo>
                    <a:pt x="1281734" y="269532"/>
                  </a:lnTo>
                  <a:lnTo>
                    <a:pt x="1284122" y="270408"/>
                  </a:lnTo>
                  <a:lnTo>
                    <a:pt x="1285278" y="268643"/>
                  </a:lnTo>
                  <a:close/>
                </a:path>
                <a:path w="1451609" h="473075">
                  <a:moveTo>
                    <a:pt x="1292123" y="246672"/>
                  </a:moveTo>
                  <a:lnTo>
                    <a:pt x="1287589" y="245516"/>
                  </a:lnTo>
                  <a:lnTo>
                    <a:pt x="1285811" y="250672"/>
                  </a:lnTo>
                  <a:lnTo>
                    <a:pt x="1290434" y="252374"/>
                  </a:lnTo>
                  <a:lnTo>
                    <a:pt x="1292123" y="246672"/>
                  </a:lnTo>
                  <a:close/>
                </a:path>
                <a:path w="1451609" h="473075">
                  <a:moveTo>
                    <a:pt x="1300137" y="225247"/>
                  </a:moveTo>
                  <a:lnTo>
                    <a:pt x="1294980" y="223545"/>
                  </a:lnTo>
                  <a:lnTo>
                    <a:pt x="1293279" y="229247"/>
                  </a:lnTo>
                  <a:lnTo>
                    <a:pt x="1298448" y="230403"/>
                  </a:lnTo>
                  <a:lnTo>
                    <a:pt x="1300137" y="225247"/>
                  </a:lnTo>
                  <a:close/>
                </a:path>
                <a:path w="1451609" h="473075">
                  <a:moveTo>
                    <a:pt x="1308227" y="203200"/>
                  </a:moveTo>
                  <a:lnTo>
                    <a:pt x="1302448" y="201498"/>
                  </a:lnTo>
                  <a:lnTo>
                    <a:pt x="1300759" y="207276"/>
                  </a:lnTo>
                  <a:lnTo>
                    <a:pt x="1305915" y="208432"/>
                  </a:lnTo>
                  <a:lnTo>
                    <a:pt x="1308227" y="203200"/>
                  </a:lnTo>
                  <a:close/>
                </a:path>
                <a:path w="1451609" h="473075">
                  <a:moveTo>
                    <a:pt x="1315859" y="181229"/>
                  </a:moveTo>
                  <a:lnTo>
                    <a:pt x="1310690" y="179527"/>
                  </a:lnTo>
                  <a:lnTo>
                    <a:pt x="1308227" y="185229"/>
                  </a:lnTo>
                  <a:lnTo>
                    <a:pt x="1313548" y="186385"/>
                  </a:lnTo>
                  <a:lnTo>
                    <a:pt x="1315859" y="181229"/>
                  </a:lnTo>
                  <a:close/>
                </a:path>
                <a:path w="1451609" h="473075">
                  <a:moveTo>
                    <a:pt x="1323327" y="159258"/>
                  </a:moveTo>
                  <a:lnTo>
                    <a:pt x="1317548" y="158102"/>
                  </a:lnTo>
                  <a:lnTo>
                    <a:pt x="1316393" y="163271"/>
                  </a:lnTo>
                  <a:lnTo>
                    <a:pt x="1321015" y="164960"/>
                  </a:lnTo>
                  <a:lnTo>
                    <a:pt x="1323327" y="159258"/>
                  </a:lnTo>
                  <a:close/>
                </a:path>
                <a:path w="1451609" h="473075">
                  <a:moveTo>
                    <a:pt x="1330794" y="137210"/>
                  </a:moveTo>
                  <a:lnTo>
                    <a:pt x="1326172" y="136055"/>
                  </a:lnTo>
                  <a:lnTo>
                    <a:pt x="1323860" y="141224"/>
                  </a:lnTo>
                  <a:lnTo>
                    <a:pt x="1329029" y="142989"/>
                  </a:lnTo>
                  <a:lnTo>
                    <a:pt x="1330794" y="137210"/>
                  </a:lnTo>
                  <a:close/>
                </a:path>
                <a:path w="1451609" h="473075">
                  <a:moveTo>
                    <a:pt x="1338427" y="115785"/>
                  </a:moveTo>
                  <a:lnTo>
                    <a:pt x="1333804" y="114084"/>
                  </a:lnTo>
                  <a:lnTo>
                    <a:pt x="1331341" y="119786"/>
                  </a:lnTo>
                  <a:lnTo>
                    <a:pt x="1337271" y="121183"/>
                  </a:lnTo>
                  <a:lnTo>
                    <a:pt x="1338427" y="115785"/>
                  </a:lnTo>
                  <a:close/>
                </a:path>
                <a:path w="1451609" h="473075">
                  <a:moveTo>
                    <a:pt x="1348752" y="116319"/>
                  </a:moveTo>
                  <a:lnTo>
                    <a:pt x="1345895" y="110617"/>
                  </a:lnTo>
                  <a:lnTo>
                    <a:pt x="1341272" y="113474"/>
                  </a:lnTo>
                  <a:lnTo>
                    <a:pt x="1344129" y="118630"/>
                  </a:lnTo>
                  <a:lnTo>
                    <a:pt x="1348752" y="116319"/>
                  </a:lnTo>
                  <a:close/>
                </a:path>
                <a:path w="1451609" h="473075">
                  <a:moveTo>
                    <a:pt x="1360995" y="138366"/>
                  </a:moveTo>
                  <a:lnTo>
                    <a:pt x="1358684" y="132588"/>
                  </a:lnTo>
                  <a:lnTo>
                    <a:pt x="1353362" y="135521"/>
                  </a:lnTo>
                  <a:lnTo>
                    <a:pt x="1356220" y="140677"/>
                  </a:lnTo>
                  <a:lnTo>
                    <a:pt x="1360995" y="138366"/>
                  </a:lnTo>
                  <a:close/>
                </a:path>
                <a:path w="1451609" h="473075">
                  <a:moveTo>
                    <a:pt x="1371320" y="140068"/>
                  </a:moveTo>
                  <a:lnTo>
                    <a:pt x="1366697" y="138912"/>
                  </a:lnTo>
                  <a:lnTo>
                    <a:pt x="1364386" y="144310"/>
                  </a:lnTo>
                  <a:lnTo>
                    <a:pt x="1369618" y="145999"/>
                  </a:lnTo>
                  <a:lnTo>
                    <a:pt x="1371320" y="140068"/>
                  </a:lnTo>
                  <a:close/>
                </a:path>
                <a:path w="1451609" h="473075">
                  <a:moveTo>
                    <a:pt x="1380490" y="118097"/>
                  </a:moveTo>
                  <a:lnTo>
                    <a:pt x="1374787" y="116941"/>
                  </a:lnTo>
                  <a:lnTo>
                    <a:pt x="1373009" y="122262"/>
                  </a:lnTo>
                  <a:lnTo>
                    <a:pt x="1378178" y="124028"/>
                  </a:lnTo>
                  <a:lnTo>
                    <a:pt x="1380490" y="118097"/>
                  </a:lnTo>
                  <a:close/>
                </a:path>
                <a:path w="1451609" h="473075">
                  <a:moveTo>
                    <a:pt x="1388732" y="96672"/>
                  </a:moveTo>
                  <a:lnTo>
                    <a:pt x="1384109" y="94894"/>
                  </a:lnTo>
                  <a:lnTo>
                    <a:pt x="1381633" y="100825"/>
                  </a:lnTo>
                  <a:lnTo>
                    <a:pt x="1386420" y="101981"/>
                  </a:lnTo>
                  <a:lnTo>
                    <a:pt x="1388732" y="96672"/>
                  </a:lnTo>
                  <a:close/>
                </a:path>
                <a:path w="1451609" h="473075">
                  <a:moveTo>
                    <a:pt x="1397279" y="74625"/>
                  </a:moveTo>
                  <a:lnTo>
                    <a:pt x="1392110" y="72923"/>
                  </a:lnTo>
                  <a:lnTo>
                    <a:pt x="1389888" y="78867"/>
                  </a:lnTo>
                  <a:lnTo>
                    <a:pt x="1395577" y="80022"/>
                  </a:lnTo>
                  <a:lnTo>
                    <a:pt x="1397279" y="74625"/>
                  </a:lnTo>
                  <a:close/>
                </a:path>
                <a:path w="1451609" h="473075">
                  <a:moveTo>
                    <a:pt x="1405902" y="52654"/>
                  </a:moveTo>
                  <a:lnTo>
                    <a:pt x="1400746" y="51498"/>
                  </a:lnTo>
                  <a:lnTo>
                    <a:pt x="1399044" y="56819"/>
                  </a:lnTo>
                  <a:lnTo>
                    <a:pt x="1403591" y="57975"/>
                  </a:lnTo>
                  <a:lnTo>
                    <a:pt x="1405902" y="52654"/>
                  </a:lnTo>
                  <a:close/>
                </a:path>
                <a:path w="1451609" h="473075">
                  <a:moveTo>
                    <a:pt x="1415300" y="52031"/>
                  </a:moveTo>
                  <a:lnTo>
                    <a:pt x="1412989" y="46329"/>
                  </a:lnTo>
                  <a:lnTo>
                    <a:pt x="1407680" y="49187"/>
                  </a:lnTo>
                  <a:lnTo>
                    <a:pt x="1410677" y="54584"/>
                  </a:lnTo>
                  <a:lnTo>
                    <a:pt x="1415300" y="52031"/>
                  </a:lnTo>
                  <a:close/>
                </a:path>
                <a:path w="1451609" h="473075">
                  <a:moveTo>
                    <a:pt x="1425003" y="73469"/>
                  </a:moveTo>
                  <a:lnTo>
                    <a:pt x="1422768" y="68300"/>
                  </a:lnTo>
                  <a:lnTo>
                    <a:pt x="1417612" y="71234"/>
                  </a:lnTo>
                  <a:lnTo>
                    <a:pt x="1420469" y="76542"/>
                  </a:lnTo>
                  <a:lnTo>
                    <a:pt x="1425003" y="73469"/>
                  </a:lnTo>
                  <a:close/>
                </a:path>
                <a:path w="1451609" h="473075">
                  <a:moveTo>
                    <a:pt x="1436712" y="78244"/>
                  </a:moveTo>
                  <a:lnTo>
                    <a:pt x="1432483" y="75234"/>
                  </a:lnTo>
                  <a:lnTo>
                    <a:pt x="1429092" y="80556"/>
                  </a:lnTo>
                  <a:lnTo>
                    <a:pt x="1433245" y="83413"/>
                  </a:lnTo>
                  <a:lnTo>
                    <a:pt x="1436712" y="78244"/>
                  </a:lnTo>
                  <a:close/>
                </a:path>
                <a:path w="1451609" h="473075">
                  <a:moveTo>
                    <a:pt x="1451051" y="56273"/>
                  </a:moveTo>
                  <a:lnTo>
                    <a:pt x="1446428" y="53187"/>
                  </a:lnTo>
                  <a:lnTo>
                    <a:pt x="1443037" y="58585"/>
                  </a:lnTo>
                  <a:lnTo>
                    <a:pt x="1447584" y="61442"/>
                  </a:lnTo>
                  <a:lnTo>
                    <a:pt x="1451051" y="56273"/>
                  </a:lnTo>
                  <a:close/>
                </a:path>
              </a:pathLst>
            </a:custGeom>
            <a:solidFill>
              <a:srgbClr val="0404F8"/>
            </a:solidFill>
          </p:spPr>
          <p:txBody>
            <a:bodyPr wrap="square" lIns="0" tIns="0" rIns="0" bIns="0" rtlCol="0"/>
            <a:lstStyle/>
            <a:p>
              <a:endParaRPr/>
            </a:p>
          </p:txBody>
        </p:sp>
        <p:sp>
          <p:nvSpPr>
            <p:cNvPr id="200" name="object 200"/>
            <p:cNvSpPr/>
            <p:nvPr/>
          </p:nvSpPr>
          <p:spPr>
            <a:xfrm>
              <a:off x="9348355" y="4611649"/>
              <a:ext cx="503555" cy="360680"/>
            </a:xfrm>
            <a:custGeom>
              <a:avLst/>
              <a:gdLst/>
              <a:ahLst/>
              <a:cxnLst/>
              <a:rect l="l" t="t" r="r" b="b"/>
              <a:pathLst>
                <a:path w="503554" h="360679">
                  <a:moveTo>
                    <a:pt x="6858" y="355587"/>
                  </a:moveTo>
                  <a:lnTo>
                    <a:pt x="5156" y="349808"/>
                  </a:lnTo>
                  <a:lnTo>
                    <a:pt x="0" y="351574"/>
                  </a:lnTo>
                  <a:lnTo>
                    <a:pt x="2311" y="356743"/>
                  </a:lnTo>
                  <a:lnTo>
                    <a:pt x="6858" y="355587"/>
                  </a:lnTo>
                  <a:close/>
                </a:path>
                <a:path w="503554" h="360679">
                  <a:moveTo>
                    <a:pt x="15709" y="354965"/>
                  </a:moveTo>
                  <a:lnTo>
                    <a:pt x="10934" y="352120"/>
                  </a:lnTo>
                  <a:lnTo>
                    <a:pt x="8013" y="357276"/>
                  </a:lnTo>
                  <a:lnTo>
                    <a:pt x="13792" y="360133"/>
                  </a:lnTo>
                  <a:lnTo>
                    <a:pt x="15709" y="354965"/>
                  </a:lnTo>
                  <a:close/>
                </a:path>
                <a:path w="503554" h="360679">
                  <a:moveTo>
                    <a:pt x="26035" y="333006"/>
                  </a:moveTo>
                  <a:lnTo>
                    <a:pt x="20878" y="330149"/>
                  </a:lnTo>
                  <a:lnTo>
                    <a:pt x="18567" y="335851"/>
                  </a:lnTo>
                  <a:lnTo>
                    <a:pt x="23190" y="338162"/>
                  </a:lnTo>
                  <a:lnTo>
                    <a:pt x="26035" y="333006"/>
                  </a:lnTo>
                  <a:close/>
                </a:path>
                <a:path w="503554" h="360679">
                  <a:moveTo>
                    <a:pt x="35737" y="310959"/>
                  </a:moveTo>
                  <a:lnTo>
                    <a:pt x="30581" y="308102"/>
                  </a:lnTo>
                  <a:lnTo>
                    <a:pt x="28346" y="313880"/>
                  </a:lnTo>
                  <a:lnTo>
                    <a:pt x="33502" y="316115"/>
                  </a:lnTo>
                  <a:lnTo>
                    <a:pt x="35737" y="310959"/>
                  </a:lnTo>
                  <a:close/>
                </a:path>
                <a:path w="503554" h="360679">
                  <a:moveTo>
                    <a:pt x="46291" y="288988"/>
                  </a:moveTo>
                  <a:lnTo>
                    <a:pt x="40513" y="286131"/>
                  </a:lnTo>
                  <a:lnTo>
                    <a:pt x="38049" y="291833"/>
                  </a:lnTo>
                  <a:lnTo>
                    <a:pt x="43446" y="294919"/>
                  </a:lnTo>
                  <a:lnTo>
                    <a:pt x="46291" y="288988"/>
                  </a:lnTo>
                  <a:close/>
                </a:path>
                <a:path w="503554" h="360679">
                  <a:moveTo>
                    <a:pt x="55460" y="266941"/>
                  </a:moveTo>
                  <a:lnTo>
                    <a:pt x="50838" y="264706"/>
                  </a:lnTo>
                  <a:lnTo>
                    <a:pt x="47993" y="269875"/>
                  </a:lnTo>
                  <a:lnTo>
                    <a:pt x="53771" y="272872"/>
                  </a:lnTo>
                  <a:lnTo>
                    <a:pt x="55460" y="266941"/>
                  </a:lnTo>
                  <a:close/>
                </a:path>
                <a:path w="503554" h="360679">
                  <a:moveTo>
                    <a:pt x="66560" y="256616"/>
                  </a:moveTo>
                  <a:lnTo>
                    <a:pt x="62928" y="250913"/>
                  </a:lnTo>
                  <a:lnTo>
                    <a:pt x="58318" y="253758"/>
                  </a:lnTo>
                  <a:lnTo>
                    <a:pt x="61772" y="258927"/>
                  </a:lnTo>
                  <a:lnTo>
                    <a:pt x="66560" y="256616"/>
                  </a:lnTo>
                  <a:close/>
                </a:path>
                <a:path w="503554" h="360679">
                  <a:moveTo>
                    <a:pt x="79730" y="278041"/>
                  </a:moveTo>
                  <a:lnTo>
                    <a:pt x="76339" y="272872"/>
                  </a:lnTo>
                  <a:lnTo>
                    <a:pt x="71170" y="275805"/>
                  </a:lnTo>
                  <a:lnTo>
                    <a:pt x="75184" y="280974"/>
                  </a:lnTo>
                  <a:lnTo>
                    <a:pt x="79730" y="278041"/>
                  </a:lnTo>
                  <a:close/>
                </a:path>
                <a:path w="503554" h="360679">
                  <a:moveTo>
                    <a:pt x="91440" y="291299"/>
                  </a:moveTo>
                  <a:lnTo>
                    <a:pt x="85509" y="290144"/>
                  </a:lnTo>
                  <a:lnTo>
                    <a:pt x="84353" y="295465"/>
                  </a:lnTo>
                  <a:lnTo>
                    <a:pt x="89128" y="296621"/>
                  </a:lnTo>
                  <a:lnTo>
                    <a:pt x="91440" y="291299"/>
                  </a:lnTo>
                  <a:close/>
                </a:path>
                <a:path w="503554" h="360679">
                  <a:moveTo>
                    <a:pt x="98907" y="269252"/>
                  </a:moveTo>
                  <a:lnTo>
                    <a:pt x="93129" y="268097"/>
                  </a:lnTo>
                  <a:lnTo>
                    <a:pt x="91440" y="273494"/>
                  </a:lnTo>
                  <a:lnTo>
                    <a:pt x="96596" y="275183"/>
                  </a:lnTo>
                  <a:lnTo>
                    <a:pt x="98907" y="269252"/>
                  </a:lnTo>
                  <a:close/>
                </a:path>
                <a:path w="503554" h="360679">
                  <a:moveTo>
                    <a:pt x="105765" y="247281"/>
                  </a:moveTo>
                  <a:lnTo>
                    <a:pt x="100609" y="246126"/>
                  </a:lnTo>
                  <a:lnTo>
                    <a:pt x="98907" y="251447"/>
                  </a:lnTo>
                  <a:lnTo>
                    <a:pt x="104609" y="253225"/>
                  </a:lnTo>
                  <a:lnTo>
                    <a:pt x="105765" y="247281"/>
                  </a:lnTo>
                  <a:close/>
                </a:path>
                <a:path w="503554" h="360679">
                  <a:moveTo>
                    <a:pt x="113233" y="225234"/>
                  </a:moveTo>
                  <a:lnTo>
                    <a:pt x="107454" y="224078"/>
                  </a:lnTo>
                  <a:lnTo>
                    <a:pt x="106299" y="230022"/>
                  </a:lnTo>
                  <a:lnTo>
                    <a:pt x="110921" y="231178"/>
                  </a:lnTo>
                  <a:lnTo>
                    <a:pt x="113233" y="225234"/>
                  </a:lnTo>
                  <a:close/>
                </a:path>
                <a:path w="503554" h="360679">
                  <a:moveTo>
                    <a:pt x="120865" y="203809"/>
                  </a:moveTo>
                  <a:lnTo>
                    <a:pt x="115163" y="202120"/>
                  </a:lnTo>
                  <a:lnTo>
                    <a:pt x="113233" y="208051"/>
                  </a:lnTo>
                  <a:lnTo>
                    <a:pt x="119164" y="209207"/>
                  </a:lnTo>
                  <a:lnTo>
                    <a:pt x="120865" y="203809"/>
                  </a:lnTo>
                  <a:close/>
                </a:path>
                <a:path w="503554" h="360679">
                  <a:moveTo>
                    <a:pt x="129489" y="192328"/>
                  </a:moveTo>
                  <a:lnTo>
                    <a:pt x="126022" y="186626"/>
                  </a:lnTo>
                  <a:lnTo>
                    <a:pt x="121399" y="189471"/>
                  </a:lnTo>
                  <a:lnTo>
                    <a:pt x="124866" y="194640"/>
                  </a:lnTo>
                  <a:lnTo>
                    <a:pt x="129489" y="192328"/>
                  </a:lnTo>
                  <a:close/>
                </a:path>
                <a:path w="503554" h="360679">
                  <a:moveTo>
                    <a:pt x="143967" y="214376"/>
                  </a:moveTo>
                  <a:lnTo>
                    <a:pt x="139966" y="208584"/>
                  </a:lnTo>
                  <a:lnTo>
                    <a:pt x="135801" y="211518"/>
                  </a:lnTo>
                  <a:lnTo>
                    <a:pt x="139433" y="216687"/>
                  </a:lnTo>
                  <a:lnTo>
                    <a:pt x="143967" y="214376"/>
                  </a:lnTo>
                  <a:close/>
                </a:path>
                <a:path w="503554" h="360679">
                  <a:moveTo>
                    <a:pt x="150291" y="200952"/>
                  </a:moveTo>
                  <a:lnTo>
                    <a:pt x="144589" y="199796"/>
                  </a:lnTo>
                  <a:lnTo>
                    <a:pt x="143433" y="204965"/>
                  </a:lnTo>
                  <a:lnTo>
                    <a:pt x="149136" y="206273"/>
                  </a:lnTo>
                  <a:lnTo>
                    <a:pt x="150291" y="200952"/>
                  </a:lnTo>
                  <a:close/>
                </a:path>
                <a:path w="503554" h="360679">
                  <a:moveTo>
                    <a:pt x="154292" y="178917"/>
                  </a:moveTo>
                  <a:lnTo>
                    <a:pt x="149136" y="177838"/>
                  </a:lnTo>
                  <a:lnTo>
                    <a:pt x="147434" y="183146"/>
                  </a:lnTo>
                  <a:lnTo>
                    <a:pt x="153212" y="184848"/>
                  </a:lnTo>
                  <a:lnTo>
                    <a:pt x="154292" y="178917"/>
                  </a:lnTo>
                  <a:close/>
                </a:path>
                <a:path w="503554" h="360679">
                  <a:moveTo>
                    <a:pt x="158381" y="156946"/>
                  </a:moveTo>
                  <a:lnTo>
                    <a:pt x="153212" y="155790"/>
                  </a:lnTo>
                  <a:lnTo>
                    <a:pt x="151447" y="161188"/>
                  </a:lnTo>
                  <a:lnTo>
                    <a:pt x="157226" y="162877"/>
                  </a:lnTo>
                  <a:lnTo>
                    <a:pt x="158381" y="156946"/>
                  </a:lnTo>
                  <a:close/>
                </a:path>
                <a:path w="503554" h="360679">
                  <a:moveTo>
                    <a:pt x="162382" y="135509"/>
                  </a:moveTo>
                  <a:lnTo>
                    <a:pt x="161772" y="134353"/>
                  </a:lnTo>
                  <a:lnTo>
                    <a:pt x="159499" y="135204"/>
                  </a:lnTo>
                  <a:lnTo>
                    <a:pt x="157226" y="134353"/>
                  </a:lnTo>
                  <a:lnTo>
                    <a:pt x="156070" y="139750"/>
                  </a:lnTo>
                  <a:lnTo>
                    <a:pt x="161226" y="140830"/>
                  </a:lnTo>
                  <a:lnTo>
                    <a:pt x="161772" y="136055"/>
                  </a:lnTo>
                  <a:lnTo>
                    <a:pt x="161086" y="135801"/>
                  </a:lnTo>
                  <a:lnTo>
                    <a:pt x="162382" y="135509"/>
                  </a:lnTo>
                  <a:close/>
                </a:path>
                <a:path w="503554" h="360679">
                  <a:moveTo>
                    <a:pt x="168859" y="156946"/>
                  </a:moveTo>
                  <a:lnTo>
                    <a:pt x="167703" y="151777"/>
                  </a:lnTo>
                  <a:lnTo>
                    <a:pt x="161772" y="152933"/>
                  </a:lnTo>
                  <a:lnTo>
                    <a:pt x="164312" y="158635"/>
                  </a:lnTo>
                  <a:lnTo>
                    <a:pt x="168859" y="156946"/>
                  </a:lnTo>
                  <a:close/>
                </a:path>
                <a:path w="503554" h="360679">
                  <a:moveTo>
                    <a:pt x="175780" y="178917"/>
                  </a:moveTo>
                  <a:lnTo>
                    <a:pt x="173469" y="173748"/>
                  </a:lnTo>
                  <a:lnTo>
                    <a:pt x="168859" y="174904"/>
                  </a:lnTo>
                  <a:lnTo>
                    <a:pt x="170014" y="180073"/>
                  </a:lnTo>
                  <a:lnTo>
                    <a:pt x="175780" y="178917"/>
                  </a:lnTo>
                  <a:close/>
                </a:path>
                <a:path w="503554" h="360679">
                  <a:moveTo>
                    <a:pt x="182638" y="200952"/>
                  </a:moveTo>
                  <a:lnTo>
                    <a:pt x="180327" y="195249"/>
                  </a:lnTo>
                  <a:lnTo>
                    <a:pt x="175171" y="196951"/>
                  </a:lnTo>
                  <a:lnTo>
                    <a:pt x="177482" y="202120"/>
                  </a:lnTo>
                  <a:lnTo>
                    <a:pt x="182638" y="200952"/>
                  </a:lnTo>
                  <a:close/>
                </a:path>
                <a:path w="503554" h="360679">
                  <a:moveTo>
                    <a:pt x="189115" y="222923"/>
                  </a:moveTo>
                  <a:lnTo>
                    <a:pt x="187185" y="217220"/>
                  </a:lnTo>
                  <a:lnTo>
                    <a:pt x="182029" y="218922"/>
                  </a:lnTo>
                  <a:lnTo>
                    <a:pt x="183184" y="224078"/>
                  </a:lnTo>
                  <a:lnTo>
                    <a:pt x="189115" y="222923"/>
                  </a:lnTo>
                  <a:close/>
                </a:path>
                <a:path w="503554" h="360679">
                  <a:moveTo>
                    <a:pt x="195427" y="244970"/>
                  </a:moveTo>
                  <a:lnTo>
                    <a:pt x="193738" y="239191"/>
                  </a:lnTo>
                  <a:lnTo>
                    <a:pt x="189115" y="240347"/>
                  </a:lnTo>
                  <a:lnTo>
                    <a:pt x="190271" y="246126"/>
                  </a:lnTo>
                  <a:lnTo>
                    <a:pt x="195427" y="244970"/>
                  </a:lnTo>
                  <a:close/>
                </a:path>
                <a:path w="503554" h="360679">
                  <a:moveTo>
                    <a:pt x="201752" y="266395"/>
                  </a:moveTo>
                  <a:lnTo>
                    <a:pt x="200596" y="261239"/>
                  </a:lnTo>
                  <a:lnTo>
                    <a:pt x="194894" y="262394"/>
                  </a:lnTo>
                  <a:lnTo>
                    <a:pt x="197205" y="268097"/>
                  </a:lnTo>
                  <a:lnTo>
                    <a:pt x="201752" y="266395"/>
                  </a:lnTo>
                  <a:close/>
                </a:path>
                <a:path w="503554" h="360679">
                  <a:moveTo>
                    <a:pt x="208597" y="288366"/>
                  </a:moveTo>
                  <a:lnTo>
                    <a:pt x="207518" y="283210"/>
                  </a:lnTo>
                  <a:lnTo>
                    <a:pt x="201752" y="284365"/>
                  </a:lnTo>
                  <a:lnTo>
                    <a:pt x="202895" y="290144"/>
                  </a:lnTo>
                  <a:lnTo>
                    <a:pt x="208597" y="288366"/>
                  </a:lnTo>
                  <a:close/>
                </a:path>
                <a:path w="503554" h="360679">
                  <a:moveTo>
                    <a:pt x="214528" y="269252"/>
                  </a:moveTo>
                  <a:lnTo>
                    <a:pt x="209219" y="268097"/>
                  </a:lnTo>
                  <a:lnTo>
                    <a:pt x="207518" y="273494"/>
                  </a:lnTo>
                  <a:lnTo>
                    <a:pt x="212686" y="275183"/>
                  </a:lnTo>
                  <a:lnTo>
                    <a:pt x="214528" y="269252"/>
                  </a:lnTo>
                  <a:close/>
                </a:path>
                <a:path w="503554" h="360679">
                  <a:moveTo>
                    <a:pt x="219697" y="247281"/>
                  </a:moveTo>
                  <a:lnTo>
                    <a:pt x="215150" y="246126"/>
                  </a:lnTo>
                  <a:lnTo>
                    <a:pt x="213220" y="251447"/>
                  </a:lnTo>
                  <a:lnTo>
                    <a:pt x="218617" y="253225"/>
                  </a:lnTo>
                  <a:lnTo>
                    <a:pt x="219697" y="247281"/>
                  </a:lnTo>
                  <a:close/>
                </a:path>
                <a:path w="503554" h="360679">
                  <a:moveTo>
                    <a:pt x="226009" y="225234"/>
                  </a:moveTo>
                  <a:lnTo>
                    <a:pt x="220306" y="224078"/>
                  </a:lnTo>
                  <a:lnTo>
                    <a:pt x="219151" y="230022"/>
                  </a:lnTo>
                  <a:lnTo>
                    <a:pt x="223774" y="231178"/>
                  </a:lnTo>
                  <a:lnTo>
                    <a:pt x="226009" y="225234"/>
                  </a:lnTo>
                  <a:close/>
                </a:path>
                <a:path w="503554" h="360679">
                  <a:moveTo>
                    <a:pt x="231787" y="214376"/>
                  </a:moveTo>
                  <a:lnTo>
                    <a:pt x="230098" y="208584"/>
                  </a:lnTo>
                  <a:lnTo>
                    <a:pt x="224320" y="211518"/>
                  </a:lnTo>
                  <a:lnTo>
                    <a:pt x="227164" y="216687"/>
                  </a:lnTo>
                  <a:lnTo>
                    <a:pt x="231787" y="214376"/>
                  </a:lnTo>
                  <a:close/>
                </a:path>
                <a:path w="503554" h="360679">
                  <a:moveTo>
                    <a:pt x="242265" y="235800"/>
                  </a:moveTo>
                  <a:lnTo>
                    <a:pt x="240030" y="230632"/>
                  </a:lnTo>
                  <a:lnTo>
                    <a:pt x="234632" y="233489"/>
                  </a:lnTo>
                  <a:lnTo>
                    <a:pt x="237490" y="238645"/>
                  </a:lnTo>
                  <a:lnTo>
                    <a:pt x="242265" y="235800"/>
                  </a:lnTo>
                  <a:close/>
                </a:path>
                <a:path w="503554" h="360679">
                  <a:moveTo>
                    <a:pt x="252590" y="257771"/>
                  </a:moveTo>
                  <a:lnTo>
                    <a:pt x="249732" y="252603"/>
                  </a:lnTo>
                  <a:lnTo>
                    <a:pt x="245186" y="254914"/>
                  </a:lnTo>
                  <a:lnTo>
                    <a:pt x="248043" y="260692"/>
                  </a:lnTo>
                  <a:lnTo>
                    <a:pt x="252590" y="257771"/>
                  </a:lnTo>
                  <a:close/>
                </a:path>
                <a:path w="503554" h="360679">
                  <a:moveTo>
                    <a:pt x="259524" y="253225"/>
                  </a:moveTo>
                  <a:lnTo>
                    <a:pt x="253746" y="251447"/>
                  </a:lnTo>
                  <a:lnTo>
                    <a:pt x="252590" y="257225"/>
                  </a:lnTo>
                  <a:lnTo>
                    <a:pt x="258368" y="258381"/>
                  </a:lnTo>
                  <a:lnTo>
                    <a:pt x="259524" y="253225"/>
                  </a:lnTo>
                  <a:close/>
                </a:path>
                <a:path w="503554" h="360679">
                  <a:moveTo>
                    <a:pt x="263677" y="231178"/>
                  </a:moveTo>
                  <a:lnTo>
                    <a:pt x="258368" y="230022"/>
                  </a:lnTo>
                  <a:lnTo>
                    <a:pt x="256667" y="235178"/>
                  </a:lnTo>
                  <a:lnTo>
                    <a:pt x="262369" y="236334"/>
                  </a:lnTo>
                  <a:lnTo>
                    <a:pt x="263677" y="231178"/>
                  </a:lnTo>
                  <a:close/>
                </a:path>
                <a:path w="503554" h="360679">
                  <a:moveTo>
                    <a:pt x="267766" y="209207"/>
                  </a:moveTo>
                  <a:lnTo>
                    <a:pt x="262369" y="208051"/>
                  </a:lnTo>
                  <a:lnTo>
                    <a:pt x="261213" y="213220"/>
                  </a:lnTo>
                  <a:lnTo>
                    <a:pt x="266611" y="214909"/>
                  </a:lnTo>
                  <a:lnTo>
                    <a:pt x="267766" y="209207"/>
                  </a:lnTo>
                  <a:close/>
                </a:path>
                <a:path w="503554" h="360679">
                  <a:moveTo>
                    <a:pt x="271767" y="187159"/>
                  </a:moveTo>
                  <a:lnTo>
                    <a:pt x="266611" y="186004"/>
                  </a:lnTo>
                  <a:lnTo>
                    <a:pt x="265988" y="191173"/>
                  </a:lnTo>
                  <a:lnTo>
                    <a:pt x="271157" y="192938"/>
                  </a:lnTo>
                  <a:lnTo>
                    <a:pt x="271767" y="187159"/>
                  </a:lnTo>
                  <a:close/>
                </a:path>
                <a:path w="503554" h="360679">
                  <a:moveTo>
                    <a:pt x="275767" y="165188"/>
                  </a:moveTo>
                  <a:lnTo>
                    <a:pt x="271157" y="164033"/>
                  </a:lnTo>
                  <a:lnTo>
                    <a:pt x="270002" y="169735"/>
                  </a:lnTo>
                  <a:lnTo>
                    <a:pt x="275158" y="170891"/>
                  </a:lnTo>
                  <a:lnTo>
                    <a:pt x="275767" y="165188"/>
                  </a:lnTo>
                  <a:close/>
                </a:path>
                <a:path w="503554" h="360679">
                  <a:moveTo>
                    <a:pt x="285483" y="178371"/>
                  </a:moveTo>
                  <a:lnTo>
                    <a:pt x="282625" y="173202"/>
                  </a:lnTo>
                  <a:lnTo>
                    <a:pt x="278079" y="175526"/>
                  </a:lnTo>
                  <a:lnTo>
                    <a:pt x="280936" y="181229"/>
                  </a:lnTo>
                  <a:lnTo>
                    <a:pt x="285483" y="178371"/>
                  </a:lnTo>
                  <a:close/>
                </a:path>
                <a:path w="503554" h="360679">
                  <a:moveTo>
                    <a:pt x="296570" y="200418"/>
                  </a:moveTo>
                  <a:lnTo>
                    <a:pt x="293725" y="194640"/>
                  </a:lnTo>
                  <a:lnTo>
                    <a:pt x="289179" y="197485"/>
                  </a:lnTo>
                  <a:lnTo>
                    <a:pt x="292023" y="203276"/>
                  </a:lnTo>
                  <a:lnTo>
                    <a:pt x="296570" y="200418"/>
                  </a:lnTo>
                  <a:close/>
                </a:path>
                <a:path w="503554" h="360679">
                  <a:moveTo>
                    <a:pt x="302348" y="183146"/>
                  </a:moveTo>
                  <a:lnTo>
                    <a:pt x="296570" y="181838"/>
                  </a:lnTo>
                  <a:lnTo>
                    <a:pt x="295490" y="187159"/>
                  </a:lnTo>
                  <a:lnTo>
                    <a:pt x="300659" y="188937"/>
                  </a:lnTo>
                  <a:lnTo>
                    <a:pt x="302348" y="183146"/>
                  </a:lnTo>
                  <a:close/>
                </a:path>
                <a:path w="503554" h="360679">
                  <a:moveTo>
                    <a:pt x="306895" y="161188"/>
                  </a:moveTo>
                  <a:lnTo>
                    <a:pt x="301193" y="159791"/>
                  </a:lnTo>
                  <a:lnTo>
                    <a:pt x="300659" y="165188"/>
                  </a:lnTo>
                  <a:lnTo>
                    <a:pt x="305193" y="166890"/>
                  </a:lnTo>
                  <a:lnTo>
                    <a:pt x="306895" y="161188"/>
                  </a:lnTo>
                  <a:close/>
                </a:path>
                <a:path w="503554" h="360679">
                  <a:moveTo>
                    <a:pt x="311518" y="139750"/>
                  </a:moveTo>
                  <a:lnTo>
                    <a:pt x="306349" y="137833"/>
                  </a:lnTo>
                  <a:lnTo>
                    <a:pt x="305193" y="143764"/>
                  </a:lnTo>
                  <a:lnTo>
                    <a:pt x="310362" y="144919"/>
                  </a:lnTo>
                  <a:lnTo>
                    <a:pt x="311518" y="139750"/>
                  </a:lnTo>
                  <a:close/>
                </a:path>
                <a:path w="503554" h="360679">
                  <a:moveTo>
                    <a:pt x="319138" y="146075"/>
                  </a:moveTo>
                  <a:lnTo>
                    <a:pt x="317449" y="140830"/>
                  </a:lnTo>
                  <a:lnTo>
                    <a:pt x="311518" y="141986"/>
                  </a:lnTo>
                  <a:lnTo>
                    <a:pt x="313982" y="147777"/>
                  </a:lnTo>
                  <a:lnTo>
                    <a:pt x="319138" y="146075"/>
                  </a:lnTo>
                  <a:close/>
                </a:path>
                <a:path w="503554" h="360679">
                  <a:moveTo>
                    <a:pt x="328307" y="168046"/>
                  </a:moveTo>
                  <a:lnTo>
                    <a:pt x="325462" y="162877"/>
                  </a:lnTo>
                  <a:lnTo>
                    <a:pt x="320916" y="164033"/>
                  </a:lnTo>
                  <a:lnTo>
                    <a:pt x="322605" y="169735"/>
                  </a:lnTo>
                  <a:lnTo>
                    <a:pt x="328307" y="168046"/>
                  </a:lnTo>
                  <a:close/>
                </a:path>
                <a:path w="503554" h="360679">
                  <a:moveTo>
                    <a:pt x="335775" y="177838"/>
                  </a:moveTo>
                  <a:lnTo>
                    <a:pt x="330085" y="176060"/>
                  </a:lnTo>
                  <a:lnTo>
                    <a:pt x="328930" y="181838"/>
                  </a:lnTo>
                  <a:lnTo>
                    <a:pt x="334086" y="183146"/>
                  </a:lnTo>
                  <a:lnTo>
                    <a:pt x="335775" y="177838"/>
                  </a:lnTo>
                  <a:close/>
                </a:path>
                <a:path w="503554" h="360679">
                  <a:moveTo>
                    <a:pt x="341172" y="155790"/>
                  </a:moveTo>
                  <a:lnTo>
                    <a:pt x="335775" y="154635"/>
                  </a:lnTo>
                  <a:lnTo>
                    <a:pt x="334086" y="159791"/>
                  </a:lnTo>
                  <a:lnTo>
                    <a:pt x="340017" y="161188"/>
                  </a:lnTo>
                  <a:lnTo>
                    <a:pt x="341172" y="155790"/>
                  </a:lnTo>
                  <a:close/>
                </a:path>
                <a:path w="503554" h="360679">
                  <a:moveTo>
                    <a:pt x="346875" y="133819"/>
                  </a:moveTo>
                  <a:lnTo>
                    <a:pt x="342328" y="132664"/>
                  </a:lnTo>
                  <a:lnTo>
                    <a:pt x="340563" y="137833"/>
                  </a:lnTo>
                  <a:lnTo>
                    <a:pt x="345173" y="139750"/>
                  </a:lnTo>
                  <a:lnTo>
                    <a:pt x="346875" y="133819"/>
                  </a:lnTo>
                  <a:close/>
                </a:path>
                <a:path w="503554" h="360679">
                  <a:moveTo>
                    <a:pt x="352653" y="111772"/>
                  </a:moveTo>
                  <a:lnTo>
                    <a:pt x="347484" y="110617"/>
                  </a:lnTo>
                  <a:lnTo>
                    <a:pt x="346329" y="115785"/>
                  </a:lnTo>
                  <a:lnTo>
                    <a:pt x="350875" y="117703"/>
                  </a:lnTo>
                  <a:lnTo>
                    <a:pt x="352653" y="111772"/>
                  </a:lnTo>
                  <a:close/>
                </a:path>
                <a:path w="503554" h="360679">
                  <a:moveTo>
                    <a:pt x="358355" y="90347"/>
                  </a:moveTo>
                  <a:lnTo>
                    <a:pt x="352653" y="88646"/>
                  </a:lnTo>
                  <a:lnTo>
                    <a:pt x="351497" y="94589"/>
                  </a:lnTo>
                  <a:lnTo>
                    <a:pt x="357200" y="95745"/>
                  </a:lnTo>
                  <a:lnTo>
                    <a:pt x="358355" y="90347"/>
                  </a:lnTo>
                  <a:close/>
                </a:path>
                <a:path w="503554" h="360679">
                  <a:moveTo>
                    <a:pt x="363740" y="68376"/>
                  </a:moveTo>
                  <a:lnTo>
                    <a:pt x="358355" y="66598"/>
                  </a:lnTo>
                  <a:lnTo>
                    <a:pt x="357200" y="72542"/>
                  </a:lnTo>
                  <a:lnTo>
                    <a:pt x="362356" y="73698"/>
                  </a:lnTo>
                  <a:lnTo>
                    <a:pt x="363740" y="68376"/>
                  </a:lnTo>
                  <a:close/>
                </a:path>
                <a:path w="503554" h="360679">
                  <a:moveTo>
                    <a:pt x="369443" y="46329"/>
                  </a:moveTo>
                  <a:lnTo>
                    <a:pt x="363740" y="45173"/>
                  </a:lnTo>
                  <a:lnTo>
                    <a:pt x="362356" y="50571"/>
                  </a:lnTo>
                  <a:lnTo>
                    <a:pt x="367753" y="51727"/>
                  </a:lnTo>
                  <a:lnTo>
                    <a:pt x="369443" y="46329"/>
                  </a:lnTo>
                  <a:close/>
                </a:path>
                <a:path w="503554" h="360679">
                  <a:moveTo>
                    <a:pt x="375754" y="54571"/>
                  </a:moveTo>
                  <a:lnTo>
                    <a:pt x="374065" y="49187"/>
                  </a:lnTo>
                  <a:lnTo>
                    <a:pt x="368909" y="50571"/>
                  </a:lnTo>
                  <a:lnTo>
                    <a:pt x="370065" y="55740"/>
                  </a:lnTo>
                  <a:lnTo>
                    <a:pt x="375754" y="54571"/>
                  </a:lnTo>
                  <a:close/>
                </a:path>
                <a:path w="503554" h="360679">
                  <a:moveTo>
                    <a:pt x="381533" y="76542"/>
                  </a:moveTo>
                  <a:lnTo>
                    <a:pt x="379768" y="70612"/>
                  </a:lnTo>
                  <a:lnTo>
                    <a:pt x="375221" y="72542"/>
                  </a:lnTo>
                  <a:lnTo>
                    <a:pt x="376377" y="77698"/>
                  </a:lnTo>
                  <a:lnTo>
                    <a:pt x="381533" y="76542"/>
                  </a:lnTo>
                  <a:close/>
                </a:path>
                <a:path w="503554" h="360679">
                  <a:moveTo>
                    <a:pt x="388010" y="98590"/>
                  </a:moveTo>
                  <a:lnTo>
                    <a:pt x="386080" y="92659"/>
                  </a:lnTo>
                  <a:lnTo>
                    <a:pt x="380923" y="94589"/>
                  </a:lnTo>
                  <a:lnTo>
                    <a:pt x="382079" y="99745"/>
                  </a:lnTo>
                  <a:lnTo>
                    <a:pt x="388010" y="98590"/>
                  </a:lnTo>
                  <a:close/>
                </a:path>
                <a:path w="503554" h="360679">
                  <a:moveTo>
                    <a:pt x="394322" y="106603"/>
                  </a:moveTo>
                  <a:lnTo>
                    <a:pt x="388543" y="105448"/>
                  </a:lnTo>
                  <a:lnTo>
                    <a:pt x="387235" y="110617"/>
                  </a:lnTo>
                  <a:lnTo>
                    <a:pt x="392010" y="111772"/>
                  </a:lnTo>
                  <a:lnTo>
                    <a:pt x="394322" y="106603"/>
                  </a:lnTo>
                  <a:close/>
                </a:path>
                <a:path w="503554" h="360679">
                  <a:moveTo>
                    <a:pt x="401180" y="84645"/>
                  </a:moveTo>
                  <a:lnTo>
                    <a:pt x="396024" y="83489"/>
                  </a:lnTo>
                  <a:lnTo>
                    <a:pt x="394322" y="88646"/>
                  </a:lnTo>
                  <a:lnTo>
                    <a:pt x="399491" y="90347"/>
                  </a:lnTo>
                  <a:lnTo>
                    <a:pt x="401180" y="84645"/>
                  </a:lnTo>
                  <a:close/>
                </a:path>
                <a:path w="503554" h="360679">
                  <a:moveTo>
                    <a:pt x="408647" y="62598"/>
                  </a:moveTo>
                  <a:lnTo>
                    <a:pt x="402958" y="61442"/>
                  </a:lnTo>
                  <a:lnTo>
                    <a:pt x="401180" y="66598"/>
                  </a:lnTo>
                  <a:lnTo>
                    <a:pt x="406336" y="68376"/>
                  </a:lnTo>
                  <a:lnTo>
                    <a:pt x="408647" y="62598"/>
                  </a:lnTo>
                  <a:close/>
                </a:path>
                <a:path w="503554" h="360679">
                  <a:moveTo>
                    <a:pt x="415734" y="40627"/>
                  </a:moveTo>
                  <a:lnTo>
                    <a:pt x="409803" y="39471"/>
                  </a:lnTo>
                  <a:lnTo>
                    <a:pt x="408647" y="45173"/>
                  </a:lnTo>
                  <a:lnTo>
                    <a:pt x="413423" y="46329"/>
                  </a:lnTo>
                  <a:lnTo>
                    <a:pt x="415734" y="40627"/>
                  </a:lnTo>
                  <a:close/>
                </a:path>
                <a:path w="503554" h="360679">
                  <a:moveTo>
                    <a:pt x="422059" y="19202"/>
                  </a:moveTo>
                  <a:lnTo>
                    <a:pt x="417436" y="17424"/>
                  </a:lnTo>
                  <a:lnTo>
                    <a:pt x="415734" y="23202"/>
                  </a:lnTo>
                  <a:lnTo>
                    <a:pt x="420903" y="24358"/>
                  </a:lnTo>
                  <a:lnTo>
                    <a:pt x="422059" y="19202"/>
                  </a:lnTo>
                  <a:close/>
                </a:path>
                <a:path w="503554" h="360679">
                  <a:moveTo>
                    <a:pt x="430682" y="4622"/>
                  </a:moveTo>
                  <a:lnTo>
                    <a:pt x="427761" y="0"/>
                  </a:lnTo>
                  <a:lnTo>
                    <a:pt x="425424" y="1193"/>
                  </a:lnTo>
                  <a:lnTo>
                    <a:pt x="423214" y="622"/>
                  </a:lnTo>
                  <a:lnTo>
                    <a:pt x="422059" y="1155"/>
                  </a:lnTo>
                  <a:lnTo>
                    <a:pt x="424510" y="1663"/>
                  </a:lnTo>
                  <a:lnTo>
                    <a:pt x="423214" y="2311"/>
                  </a:lnTo>
                  <a:lnTo>
                    <a:pt x="424903" y="7708"/>
                  </a:lnTo>
                  <a:lnTo>
                    <a:pt x="430682" y="4622"/>
                  </a:lnTo>
                  <a:close/>
                </a:path>
                <a:path w="503554" h="360679">
                  <a:moveTo>
                    <a:pt x="440626" y="26593"/>
                  </a:moveTo>
                  <a:lnTo>
                    <a:pt x="438315" y="20891"/>
                  </a:lnTo>
                  <a:lnTo>
                    <a:pt x="432917" y="23749"/>
                  </a:lnTo>
                  <a:lnTo>
                    <a:pt x="435851" y="29679"/>
                  </a:lnTo>
                  <a:lnTo>
                    <a:pt x="440626" y="26593"/>
                  </a:lnTo>
                  <a:close/>
                </a:path>
                <a:path w="503554" h="360679">
                  <a:moveTo>
                    <a:pt x="451485" y="48641"/>
                  </a:moveTo>
                  <a:lnTo>
                    <a:pt x="449173" y="42862"/>
                  </a:lnTo>
                  <a:lnTo>
                    <a:pt x="444627" y="45796"/>
                  </a:lnTo>
                  <a:lnTo>
                    <a:pt x="446938" y="51104"/>
                  </a:lnTo>
                  <a:lnTo>
                    <a:pt x="451485" y="48641"/>
                  </a:lnTo>
                  <a:close/>
                </a:path>
                <a:path w="503554" h="360679">
                  <a:moveTo>
                    <a:pt x="463194" y="70065"/>
                  </a:moveTo>
                  <a:lnTo>
                    <a:pt x="460108" y="64909"/>
                  </a:lnTo>
                  <a:lnTo>
                    <a:pt x="454952" y="67754"/>
                  </a:lnTo>
                  <a:lnTo>
                    <a:pt x="457796" y="73152"/>
                  </a:lnTo>
                  <a:lnTo>
                    <a:pt x="463194" y="70065"/>
                  </a:lnTo>
                  <a:close/>
                </a:path>
                <a:path w="503554" h="360679">
                  <a:moveTo>
                    <a:pt x="468896" y="55740"/>
                  </a:moveTo>
                  <a:lnTo>
                    <a:pt x="463727" y="54571"/>
                  </a:lnTo>
                  <a:lnTo>
                    <a:pt x="461810" y="60286"/>
                  </a:lnTo>
                  <a:lnTo>
                    <a:pt x="467741" y="61442"/>
                  </a:lnTo>
                  <a:lnTo>
                    <a:pt x="468896" y="55740"/>
                  </a:lnTo>
                  <a:close/>
                </a:path>
                <a:path w="503554" h="360679">
                  <a:moveTo>
                    <a:pt x="474675" y="34302"/>
                  </a:moveTo>
                  <a:lnTo>
                    <a:pt x="468896" y="32537"/>
                  </a:lnTo>
                  <a:lnTo>
                    <a:pt x="467741" y="38315"/>
                  </a:lnTo>
                  <a:lnTo>
                    <a:pt x="472897" y="39471"/>
                  </a:lnTo>
                  <a:lnTo>
                    <a:pt x="474675" y="34302"/>
                  </a:lnTo>
                  <a:close/>
                </a:path>
                <a:path w="503554" h="360679">
                  <a:moveTo>
                    <a:pt x="481520" y="46329"/>
                  </a:moveTo>
                  <a:lnTo>
                    <a:pt x="479209" y="40627"/>
                  </a:lnTo>
                  <a:lnTo>
                    <a:pt x="474675" y="42316"/>
                  </a:lnTo>
                  <a:lnTo>
                    <a:pt x="475742" y="47485"/>
                  </a:lnTo>
                  <a:lnTo>
                    <a:pt x="481520" y="46329"/>
                  </a:lnTo>
                  <a:close/>
                </a:path>
                <a:path w="503554" h="360679">
                  <a:moveTo>
                    <a:pt x="488607" y="68376"/>
                  </a:moveTo>
                  <a:lnTo>
                    <a:pt x="486143" y="62598"/>
                  </a:lnTo>
                  <a:lnTo>
                    <a:pt x="481520" y="64363"/>
                  </a:lnTo>
                  <a:lnTo>
                    <a:pt x="482676" y="69532"/>
                  </a:lnTo>
                  <a:lnTo>
                    <a:pt x="488607" y="68376"/>
                  </a:lnTo>
                  <a:close/>
                </a:path>
                <a:path w="503554" h="360679">
                  <a:moveTo>
                    <a:pt x="494931" y="90347"/>
                  </a:moveTo>
                  <a:lnTo>
                    <a:pt x="493776" y="84645"/>
                  </a:lnTo>
                  <a:lnTo>
                    <a:pt x="488607" y="85801"/>
                  </a:lnTo>
                  <a:lnTo>
                    <a:pt x="490308" y="91503"/>
                  </a:lnTo>
                  <a:lnTo>
                    <a:pt x="494931" y="90347"/>
                  </a:lnTo>
                  <a:close/>
                </a:path>
                <a:path w="503554" h="360679">
                  <a:moveTo>
                    <a:pt x="502945" y="111772"/>
                  </a:moveTo>
                  <a:lnTo>
                    <a:pt x="500634" y="106603"/>
                  </a:lnTo>
                  <a:lnTo>
                    <a:pt x="495465" y="107759"/>
                  </a:lnTo>
                  <a:lnTo>
                    <a:pt x="497166" y="113550"/>
                  </a:lnTo>
                  <a:lnTo>
                    <a:pt x="502945" y="111772"/>
                  </a:lnTo>
                  <a:close/>
                </a:path>
              </a:pathLst>
            </a:custGeom>
            <a:solidFill>
              <a:srgbClr val="0404F8"/>
            </a:solidFill>
          </p:spPr>
          <p:txBody>
            <a:bodyPr wrap="square" lIns="0" tIns="0" rIns="0" bIns="0" rtlCol="0"/>
            <a:lstStyle/>
            <a:p>
              <a:endParaRPr/>
            </a:p>
          </p:txBody>
        </p:sp>
        <p:sp>
          <p:nvSpPr>
            <p:cNvPr id="201" name="object 201"/>
            <p:cNvSpPr/>
            <p:nvPr/>
          </p:nvSpPr>
          <p:spPr>
            <a:xfrm>
              <a:off x="8943162" y="4809756"/>
              <a:ext cx="1327785" cy="222250"/>
            </a:xfrm>
            <a:custGeom>
              <a:avLst/>
              <a:gdLst/>
              <a:ahLst/>
              <a:cxnLst/>
              <a:rect l="l" t="t" r="r" b="b"/>
              <a:pathLst>
                <a:path w="1327784" h="222250">
                  <a:moveTo>
                    <a:pt x="6324" y="45173"/>
                  </a:moveTo>
                  <a:lnTo>
                    <a:pt x="4546" y="40005"/>
                  </a:lnTo>
                  <a:lnTo>
                    <a:pt x="0" y="41084"/>
                  </a:lnTo>
                  <a:lnTo>
                    <a:pt x="546" y="46863"/>
                  </a:lnTo>
                  <a:lnTo>
                    <a:pt x="6324" y="45173"/>
                  </a:lnTo>
                  <a:close/>
                </a:path>
                <a:path w="1327784" h="222250">
                  <a:moveTo>
                    <a:pt x="10871" y="67132"/>
                  </a:moveTo>
                  <a:lnTo>
                    <a:pt x="9715" y="61976"/>
                  </a:lnTo>
                  <a:lnTo>
                    <a:pt x="4013" y="63131"/>
                  </a:lnTo>
                  <a:lnTo>
                    <a:pt x="5702" y="68287"/>
                  </a:lnTo>
                  <a:lnTo>
                    <a:pt x="10871" y="67132"/>
                  </a:lnTo>
                  <a:close/>
                </a:path>
                <a:path w="1327784" h="222250">
                  <a:moveTo>
                    <a:pt x="14871" y="89179"/>
                  </a:moveTo>
                  <a:lnTo>
                    <a:pt x="14338" y="83400"/>
                  </a:lnTo>
                  <a:lnTo>
                    <a:pt x="9169" y="85102"/>
                  </a:lnTo>
                  <a:lnTo>
                    <a:pt x="9715" y="90258"/>
                  </a:lnTo>
                  <a:lnTo>
                    <a:pt x="14871" y="89179"/>
                  </a:lnTo>
                  <a:close/>
                </a:path>
                <a:path w="1327784" h="222250">
                  <a:moveTo>
                    <a:pt x="19494" y="111150"/>
                  </a:moveTo>
                  <a:lnTo>
                    <a:pt x="18338" y="105448"/>
                  </a:lnTo>
                  <a:lnTo>
                    <a:pt x="13182" y="107149"/>
                  </a:lnTo>
                  <a:lnTo>
                    <a:pt x="14338" y="112306"/>
                  </a:lnTo>
                  <a:lnTo>
                    <a:pt x="19494" y="111150"/>
                  </a:lnTo>
                  <a:close/>
                </a:path>
                <a:path w="1327784" h="222250">
                  <a:moveTo>
                    <a:pt x="24269" y="132575"/>
                  </a:moveTo>
                  <a:lnTo>
                    <a:pt x="23736" y="127419"/>
                  </a:lnTo>
                  <a:lnTo>
                    <a:pt x="17805" y="128574"/>
                  </a:lnTo>
                  <a:lnTo>
                    <a:pt x="18338" y="134277"/>
                  </a:lnTo>
                  <a:lnTo>
                    <a:pt x="24269" y="132575"/>
                  </a:lnTo>
                  <a:close/>
                </a:path>
                <a:path w="1327784" h="222250">
                  <a:moveTo>
                    <a:pt x="28892" y="154622"/>
                  </a:moveTo>
                  <a:lnTo>
                    <a:pt x="27736" y="149466"/>
                  </a:lnTo>
                  <a:lnTo>
                    <a:pt x="21958" y="150545"/>
                  </a:lnTo>
                  <a:lnTo>
                    <a:pt x="23736" y="156324"/>
                  </a:lnTo>
                  <a:lnTo>
                    <a:pt x="28892" y="154622"/>
                  </a:lnTo>
                  <a:close/>
                </a:path>
                <a:path w="1327784" h="222250">
                  <a:moveTo>
                    <a:pt x="35750" y="159169"/>
                  </a:moveTo>
                  <a:lnTo>
                    <a:pt x="31127" y="156857"/>
                  </a:lnTo>
                  <a:lnTo>
                    <a:pt x="28270" y="162026"/>
                  </a:lnTo>
                  <a:lnTo>
                    <a:pt x="32893" y="165112"/>
                  </a:lnTo>
                  <a:lnTo>
                    <a:pt x="35750" y="159169"/>
                  </a:lnTo>
                  <a:close/>
                </a:path>
                <a:path w="1327784" h="222250">
                  <a:moveTo>
                    <a:pt x="46304" y="137744"/>
                  </a:moveTo>
                  <a:lnTo>
                    <a:pt x="40906" y="134899"/>
                  </a:lnTo>
                  <a:lnTo>
                    <a:pt x="38595" y="140055"/>
                  </a:lnTo>
                  <a:lnTo>
                    <a:pt x="43218" y="143141"/>
                  </a:lnTo>
                  <a:lnTo>
                    <a:pt x="46304" y="137744"/>
                  </a:lnTo>
                  <a:close/>
                </a:path>
                <a:path w="1327784" h="222250">
                  <a:moveTo>
                    <a:pt x="56629" y="115773"/>
                  </a:moveTo>
                  <a:lnTo>
                    <a:pt x="51460" y="112852"/>
                  </a:lnTo>
                  <a:lnTo>
                    <a:pt x="48539" y="118008"/>
                  </a:lnTo>
                  <a:lnTo>
                    <a:pt x="53695" y="121094"/>
                  </a:lnTo>
                  <a:lnTo>
                    <a:pt x="56629" y="115773"/>
                  </a:lnTo>
                  <a:close/>
                </a:path>
                <a:path w="1327784" h="222250">
                  <a:moveTo>
                    <a:pt x="66332" y="93726"/>
                  </a:moveTo>
                  <a:lnTo>
                    <a:pt x="61785" y="90881"/>
                  </a:lnTo>
                  <a:lnTo>
                    <a:pt x="58851" y="96812"/>
                  </a:lnTo>
                  <a:lnTo>
                    <a:pt x="64630" y="99123"/>
                  </a:lnTo>
                  <a:lnTo>
                    <a:pt x="66332" y="93726"/>
                  </a:lnTo>
                  <a:close/>
                </a:path>
                <a:path w="1327784" h="222250">
                  <a:moveTo>
                    <a:pt x="79197" y="90881"/>
                  </a:moveTo>
                  <a:lnTo>
                    <a:pt x="75730" y="85712"/>
                  </a:lnTo>
                  <a:lnTo>
                    <a:pt x="71107" y="88023"/>
                  </a:lnTo>
                  <a:lnTo>
                    <a:pt x="74028" y="93726"/>
                  </a:lnTo>
                  <a:lnTo>
                    <a:pt x="79197" y="90881"/>
                  </a:lnTo>
                  <a:close/>
                </a:path>
                <a:path w="1327784" h="222250">
                  <a:moveTo>
                    <a:pt x="91744" y="112852"/>
                  </a:moveTo>
                  <a:lnTo>
                    <a:pt x="88366" y="107683"/>
                  </a:lnTo>
                  <a:lnTo>
                    <a:pt x="84353" y="109994"/>
                  </a:lnTo>
                  <a:lnTo>
                    <a:pt x="87744" y="115773"/>
                  </a:lnTo>
                  <a:lnTo>
                    <a:pt x="91744" y="112852"/>
                  </a:lnTo>
                  <a:close/>
                </a:path>
                <a:path w="1327784" h="222250">
                  <a:moveTo>
                    <a:pt x="104609" y="112852"/>
                  </a:moveTo>
                  <a:lnTo>
                    <a:pt x="98831" y="109994"/>
                  </a:lnTo>
                  <a:lnTo>
                    <a:pt x="97142" y="115773"/>
                  </a:lnTo>
                  <a:lnTo>
                    <a:pt x="101688" y="118008"/>
                  </a:lnTo>
                  <a:lnTo>
                    <a:pt x="104609" y="112852"/>
                  </a:lnTo>
                  <a:close/>
                </a:path>
                <a:path w="1327784" h="222250">
                  <a:moveTo>
                    <a:pt x="114935" y="90881"/>
                  </a:moveTo>
                  <a:lnTo>
                    <a:pt x="109778" y="88023"/>
                  </a:lnTo>
                  <a:lnTo>
                    <a:pt x="106921" y="93726"/>
                  </a:lnTo>
                  <a:lnTo>
                    <a:pt x="112090" y="96812"/>
                  </a:lnTo>
                  <a:lnTo>
                    <a:pt x="114935" y="90881"/>
                  </a:lnTo>
                  <a:close/>
                </a:path>
                <a:path w="1327784" h="222250">
                  <a:moveTo>
                    <a:pt x="124879" y="68834"/>
                  </a:moveTo>
                  <a:lnTo>
                    <a:pt x="120256" y="66598"/>
                  </a:lnTo>
                  <a:lnTo>
                    <a:pt x="117246" y="71767"/>
                  </a:lnTo>
                  <a:lnTo>
                    <a:pt x="122021" y="74764"/>
                  </a:lnTo>
                  <a:lnTo>
                    <a:pt x="124879" y="68834"/>
                  </a:lnTo>
                  <a:close/>
                </a:path>
                <a:path w="1327784" h="222250">
                  <a:moveTo>
                    <a:pt x="135191" y="47409"/>
                  </a:moveTo>
                  <a:lnTo>
                    <a:pt x="130568" y="44551"/>
                  </a:lnTo>
                  <a:lnTo>
                    <a:pt x="127723" y="49720"/>
                  </a:lnTo>
                  <a:lnTo>
                    <a:pt x="132346" y="52806"/>
                  </a:lnTo>
                  <a:lnTo>
                    <a:pt x="135191" y="47409"/>
                  </a:lnTo>
                  <a:close/>
                </a:path>
                <a:path w="1327784" h="222250">
                  <a:moveTo>
                    <a:pt x="145669" y="48564"/>
                  </a:moveTo>
                  <a:lnTo>
                    <a:pt x="142671" y="43395"/>
                  </a:lnTo>
                  <a:lnTo>
                    <a:pt x="138049" y="45707"/>
                  </a:lnTo>
                  <a:lnTo>
                    <a:pt x="140893" y="51485"/>
                  </a:lnTo>
                  <a:lnTo>
                    <a:pt x="145669" y="48564"/>
                  </a:lnTo>
                  <a:close/>
                </a:path>
                <a:path w="1327784" h="222250">
                  <a:moveTo>
                    <a:pt x="156616" y="70612"/>
                  </a:moveTo>
                  <a:lnTo>
                    <a:pt x="153758" y="64820"/>
                  </a:lnTo>
                  <a:lnTo>
                    <a:pt x="149136" y="67754"/>
                  </a:lnTo>
                  <a:lnTo>
                    <a:pt x="151993" y="73456"/>
                  </a:lnTo>
                  <a:lnTo>
                    <a:pt x="156616" y="70612"/>
                  </a:lnTo>
                  <a:close/>
                </a:path>
                <a:path w="1327784" h="222250">
                  <a:moveTo>
                    <a:pt x="165239" y="64287"/>
                  </a:moveTo>
                  <a:lnTo>
                    <a:pt x="160083" y="63131"/>
                  </a:lnTo>
                  <a:lnTo>
                    <a:pt x="158927" y="68287"/>
                  </a:lnTo>
                  <a:lnTo>
                    <a:pt x="163461" y="69989"/>
                  </a:lnTo>
                  <a:lnTo>
                    <a:pt x="165239" y="64287"/>
                  </a:lnTo>
                  <a:close/>
                </a:path>
                <a:path w="1327784" h="222250">
                  <a:moveTo>
                    <a:pt x="172859" y="42240"/>
                  </a:moveTo>
                  <a:lnTo>
                    <a:pt x="167474" y="41084"/>
                  </a:lnTo>
                  <a:lnTo>
                    <a:pt x="165239" y="46863"/>
                  </a:lnTo>
                  <a:lnTo>
                    <a:pt x="171170" y="48018"/>
                  </a:lnTo>
                  <a:lnTo>
                    <a:pt x="172859" y="42240"/>
                  </a:lnTo>
                  <a:close/>
                </a:path>
                <a:path w="1327784" h="222250">
                  <a:moveTo>
                    <a:pt x="180340" y="20815"/>
                  </a:moveTo>
                  <a:lnTo>
                    <a:pt x="175171" y="19113"/>
                  </a:lnTo>
                  <a:lnTo>
                    <a:pt x="172859" y="24815"/>
                  </a:lnTo>
                  <a:lnTo>
                    <a:pt x="178562" y="25971"/>
                  </a:lnTo>
                  <a:lnTo>
                    <a:pt x="180340" y="20815"/>
                  </a:lnTo>
                  <a:close/>
                </a:path>
                <a:path w="1327784" h="222250">
                  <a:moveTo>
                    <a:pt x="188353" y="2844"/>
                  </a:moveTo>
                  <a:lnTo>
                    <a:pt x="186651" y="0"/>
                  </a:lnTo>
                  <a:lnTo>
                    <a:pt x="184340" y="850"/>
                  </a:lnTo>
                  <a:lnTo>
                    <a:pt x="182029" y="0"/>
                  </a:lnTo>
                  <a:lnTo>
                    <a:pt x="180340" y="2844"/>
                  </a:lnTo>
                  <a:lnTo>
                    <a:pt x="182448" y="3289"/>
                  </a:lnTo>
                  <a:lnTo>
                    <a:pt x="182651" y="4013"/>
                  </a:lnTo>
                  <a:lnTo>
                    <a:pt x="184340" y="3670"/>
                  </a:lnTo>
                  <a:lnTo>
                    <a:pt x="186042" y="4013"/>
                  </a:lnTo>
                  <a:lnTo>
                    <a:pt x="186232" y="3289"/>
                  </a:lnTo>
                  <a:lnTo>
                    <a:pt x="188353" y="2844"/>
                  </a:lnTo>
                  <a:close/>
                </a:path>
                <a:path w="1327784" h="222250">
                  <a:moveTo>
                    <a:pt x="194818" y="24815"/>
                  </a:moveTo>
                  <a:lnTo>
                    <a:pt x="192976" y="19113"/>
                  </a:lnTo>
                  <a:lnTo>
                    <a:pt x="187198" y="20815"/>
                  </a:lnTo>
                  <a:lnTo>
                    <a:pt x="189509" y="25971"/>
                  </a:lnTo>
                  <a:lnTo>
                    <a:pt x="194818" y="24815"/>
                  </a:lnTo>
                  <a:close/>
                </a:path>
                <a:path w="1327784" h="222250">
                  <a:moveTo>
                    <a:pt x="201752" y="46863"/>
                  </a:moveTo>
                  <a:lnTo>
                    <a:pt x="199974" y="41084"/>
                  </a:lnTo>
                  <a:lnTo>
                    <a:pt x="194119" y="42240"/>
                  </a:lnTo>
                  <a:lnTo>
                    <a:pt x="196596" y="48018"/>
                  </a:lnTo>
                  <a:lnTo>
                    <a:pt x="201752" y="46863"/>
                  </a:lnTo>
                  <a:close/>
                </a:path>
                <a:path w="1327784" h="222250">
                  <a:moveTo>
                    <a:pt x="208064" y="68287"/>
                  </a:moveTo>
                  <a:lnTo>
                    <a:pt x="206908" y="63131"/>
                  </a:lnTo>
                  <a:lnTo>
                    <a:pt x="201129" y="64287"/>
                  </a:lnTo>
                  <a:lnTo>
                    <a:pt x="203441" y="69989"/>
                  </a:lnTo>
                  <a:lnTo>
                    <a:pt x="208064" y="68287"/>
                  </a:lnTo>
                  <a:close/>
                </a:path>
                <a:path w="1327784" h="222250">
                  <a:moveTo>
                    <a:pt x="214922" y="90258"/>
                  </a:moveTo>
                  <a:lnTo>
                    <a:pt x="213766" y="85102"/>
                  </a:lnTo>
                  <a:lnTo>
                    <a:pt x="208064" y="86258"/>
                  </a:lnTo>
                  <a:lnTo>
                    <a:pt x="210375" y="92036"/>
                  </a:lnTo>
                  <a:lnTo>
                    <a:pt x="214922" y="90258"/>
                  </a:lnTo>
                  <a:close/>
                </a:path>
                <a:path w="1327784" h="222250">
                  <a:moveTo>
                    <a:pt x="222008" y="112306"/>
                  </a:moveTo>
                  <a:lnTo>
                    <a:pt x="220319" y="107149"/>
                  </a:lnTo>
                  <a:lnTo>
                    <a:pt x="214922" y="108305"/>
                  </a:lnTo>
                  <a:lnTo>
                    <a:pt x="217233" y="113461"/>
                  </a:lnTo>
                  <a:lnTo>
                    <a:pt x="222008" y="112306"/>
                  </a:lnTo>
                  <a:close/>
                </a:path>
                <a:path w="1327784" h="222250">
                  <a:moveTo>
                    <a:pt x="228866" y="100279"/>
                  </a:moveTo>
                  <a:lnTo>
                    <a:pt x="223710" y="98513"/>
                  </a:lnTo>
                  <a:lnTo>
                    <a:pt x="222008" y="104292"/>
                  </a:lnTo>
                  <a:lnTo>
                    <a:pt x="227177" y="105448"/>
                  </a:lnTo>
                  <a:lnTo>
                    <a:pt x="228866" y="100279"/>
                  </a:lnTo>
                  <a:close/>
                </a:path>
                <a:path w="1327784" h="222250">
                  <a:moveTo>
                    <a:pt x="235800" y="78232"/>
                  </a:moveTo>
                  <a:lnTo>
                    <a:pt x="230022" y="77076"/>
                  </a:lnTo>
                  <a:lnTo>
                    <a:pt x="228866" y="82245"/>
                  </a:lnTo>
                  <a:lnTo>
                    <a:pt x="234022" y="83400"/>
                  </a:lnTo>
                  <a:lnTo>
                    <a:pt x="235800" y="78232"/>
                  </a:lnTo>
                  <a:close/>
                </a:path>
                <a:path w="1327784" h="222250">
                  <a:moveTo>
                    <a:pt x="242658" y="56273"/>
                  </a:moveTo>
                  <a:lnTo>
                    <a:pt x="236956" y="55118"/>
                  </a:lnTo>
                  <a:lnTo>
                    <a:pt x="235800" y="60274"/>
                  </a:lnTo>
                  <a:lnTo>
                    <a:pt x="240347" y="61976"/>
                  </a:lnTo>
                  <a:lnTo>
                    <a:pt x="242658" y="56273"/>
                  </a:lnTo>
                  <a:close/>
                </a:path>
                <a:path w="1327784" h="222250">
                  <a:moveTo>
                    <a:pt x="248589" y="65976"/>
                  </a:moveTo>
                  <a:lnTo>
                    <a:pt x="247434" y="60274"/>
                  </a:lnTo>
                  <a:lnTo>
                    <a:pt x="241503" y="61976"/>
                  </a:lnTo>
                  <a:lnTo>
                    <a:pt x="243192" y="67132"/>
                  </a:lnTo>
                  <a:lnTo>
                    <a:pt x="248589" y="65976"/>
                  </a:lnTo>
                  <a:close/>
                </a:path>
                <a:path w="1327784" h="222250">
                  <a:moveTo>
                    <a:pt x="254292" y="87414"/>
                  </a:moveTo>
                  <a:lnTo>
                    <a:pt x="252590" y="82245"/>
                  </a:lnTo>
                  <a:lnTo>
                    <a:pt x="247434" y="83400"/>
                  </a:lnTo>
                  <a:lnTo>
                    <a:pt x="248589" y="89179"/>
                  </a:lnTo>
                  <a:lnTo>
                    <a:pt x="254292" y="87414"/>
                  </a:lnTo>
                  <a:close/>
                </a:path>
                <a:path w="1327784" h="222250">
                  <a:moveTo>
                    <a:pt x="259524" y="109461"/>
                  </a:moveTo>
                  <a:lnTo>
                    <a:pt x="258368" y="104292"/>
                  </a:lnTo>
                  <a:lnTo>
                    <a:pt x="252590" y="105448"/>
                  </a:lnTo>
                  <a:lnTo>
                    <a:pt x="254292" y="111150"/>
                  </a:lnTo>
                  <a:lnTo>
                    <a:pt x="259524" y="109461"/>
                  </a:lnTo>
                  <a:close/>
                </a:path>
                <a:path w="1327784" h="222250">
                  <a:moveTo>
                    <a:pt x="265760" y="128028"/>
                  </a:moveTo>
                  <a:lnTo>
                    <a:pt x="263550" y="126428"/>
                  </a:lnTo>
                  <a:lnTo>
                    <a:pt x="263525" y="126263"/>
                  </a:lnTo>
                  <a:lnTo>
                    <a:pt x="263385" y="126301"/>
                  </a:lnTo>
                  <a:lnTo>
                    <a:pt x="261759" y="125107"/>
                  </a:lnTo>
                  <a:lnTo>
                    <a:pt x="260235" y="127088"/>
                  </a:lnTo>
                  <a:lnTo>
                    <a:pt x="258914" y="127419"/>
                  </a:lnTo>
                  <a:lnTo>
                    <a:pt x="259524" y="130263"/>
                  </a:lnTo>
                  <a:lnTo>
                    <a:pt x="261759" y="129438"/>
                  </a:lnTo>
                  <a:lnTo>
                    <a:pt x="264071" y="130886"/>
                  </a:lnTo>
                  <a:lnTo>
                    <a:pt x="265760" y="128028"/>
                  </a:lnTo>
                  <a:close/>
                </a:path>
                <a:path w="1327784" h="222250">
                  <a:moveTo>
                    <a:pt x="279781" y="105981"/>
                  </a:moveTo>
                  <a:lnTo>
                    <a:pt x="274624" y="103670"/>
                  </a:lnTo>
                  <a:lnTo>
                    <a:pt x="271157" y="108839"/>
                  </a:lnTo>
                  <a:lnTo>
                    <a:pt x="276313" y="111696"/>
                  </a:lnTo>
                  <a:lnTo>
                    <a:pt x="279781" y="105981"/>
                  </a:lnTo>
                  <a:close/>
                </a:path>
                <a:path w="1327784" h="222250">
                  <a:moveTo>
                    <a:pt x="292341" y="84556"/>
                  </a:moveTo>
                  <a:lnTo>
                    <a:pt x="287794" y="81711"/>
                  </a:lnTo>
                  <a:lnTo>
                    <a:pt x="284327" y="86868"/>
                  </a:lnTo>
                  <a:lnTo>
                    <a:pt x="288950" y="89725"/>
                  </a:lnTo>
                  <a:lnTo>
                    <a:pt x="292341" y="84556"/>
                  </a:lnTo>
                  <a:close/>
                </a:path>
                <a:path w="1327784" h="222250">
                  <a:moveTo>
                    <a:pt x="304050" y="75387"/>
                  </a:moveTo>
                  <a:lnTo>
                    <a:pt x="302361" y="69989"/>
                  </a:lnTo>
                  <a:lnTo>
                    <a:pt x="297192" y="71145"/>
                  </a:lnTo>
                  <a:lnTo>
                    <a:pt x="298894" y="77076"/>
                  </a:lnTo>
                  <a:lnTo>
                    <a:pt x="304050" y="75387"/>
                  </a:lnTo>
                  <a:close/>
                </a:path>
                <a:path w="1327784" h="222250">
                  <a:moveTo>
                    <a:pt x="310908" y="97358"/>
                  </a:moveTo>
                  <a:lnTo>
                    <a:pt x="309206" y="92036"/>
                  </a:lnTo>
                  <a:lnTo>
                    <a:pt x="304050" y="93192"/>
                  </a:lnTo>
                  <a:lnTo>
                    <a:pt x="305739" y="98513"/>
                  </a:lnTo>
                  <a:lnTo>
                    <a:pt x="310908" y="97358"/>
                  </a:lnTo>
                  <a:close/>
                </a:path>
                <a:path w="1327784" h="222250">
                  <a:moveTo>
                    <a:pt x="317842" y="115773"/>
                  </a:moveTo>
                  <a:lnTo>
                    <a:pt x="316103" y="114909"/>
                  </a:lnTo>
                  <a:lnTo>
                    <a:pt x="315531" y="113461"/>
                  </a:lnTo>
                  <a:lnTo>
                    <a:pt x="314159" y="113919"/>
                  </a:lnTo>
                  <a:lnTo>
                    <a:pt x="312064" y="112852"/>
                  </a:lnTo>
                  <a:lnTo>
                    <a:pt x="311708" y="114719"/>
                  </a:lnTo>
                  <a:lnTo>
                    <a:pt x="310362" y="115163"/>
                  </a:lnTo>
                  <a:lnTo>
                    <a:pt x="311518" y="117475"/>
                  </a:lnTo>
                  <a:lnTo>
                    <a:pt x="314109" y="116903"/>
                  </a:lnTo>
                  <a:lnTo>
                    <a:pt x="316687" y="118008"/>
                  </a:lnTo>
                  <a:lnTo>
                    <a:pt x="317842" y="115773"/>
                  </a:lnTo>
                  <a:close/>
                </a:path>
                <a:path w="1327784" h="222250">
                  <a:moveTo>
                    <a:pt x="327164" y="93726"/>
                  </a:moveTo>
                  <a:lnTo>
                    <a:pt x="321462" y="90881"/>
                  </a:lnTo>
                  <a:lnTo>
                    <a:pt x="319684" y="96812"/>
                  </a:lnTo>
                  <a:lnTo>
                    <a:pt x="324929" y="99123"/>
                  </a:lnTo>
                  <a:lnTo>
                    <a:pt x="327164" y="93726"/>
                  </a:lnTo>
                  <a:close/>
                </a:path>
                <a:path w="1327784" h="222250">
                  <a:moveTo>
                    <a:pt x="335788" y="71767"/>
                  </a:moveTo>
                  <a:lnTo>
                    <a:pt x="330085" y="68834"/>
                  </a:lnTo>
                  <a:lnTo>
                    <a:pt x="328320" y="74764"/>
                  </a:lnTo>
                  <a:lnTo>
                    <a:pt x="333476" y="77698"/>
                  </a:lnTo>
                  <a:lnTo>
                    <a:pt x="335788" y="71767"/>
                  </a:lnTo>
                  <a:close/>
                </a:path>
                <a:path w="1327784" h="222250">
                  <a:moveTo>
                    <a:pt x="344563" y="49720"/>
                  </a:moveTo>
                  <a:lnTo>
                    <a:pt x="339788" y="47409"/>
                  </a:lnTo>
                  <a:lnTo>
                    <a:pt x="336943" y="52806"/>
                  </a:lnTo>
                  <a:lnTo>
                    <a:pt x="342646" y="55651"/>
                  </a:lnTo>
                  <a:lnTo>
                    <a:pt x="344563" y="49720"/>
                  </a:lnTo>
                  <a:close/>
                </a:path>
                <a:path w="1327784" h="222250">
                  <a:moveTo>
                    <a:pt x="353199" y="52184"/>
                  </a:moveTo>
                  <a:lnTo>
                    <a:pt x="350888" y="46863"/>
                  </a:lnTo>
                  <a:lnTo>
                    <a:pt x="345719" y="48018"/>
                  </a:lnTo>
                  <a:lnTo>
                    <a:pt x="347421" y="53340"/>
                  </a:lnTo>
                  <a:lnTo>
                    <a:pt x="353199" y="52184"/>
                  </a:lnTo>
                  <a:close/>
                </a:path>
                <a:path w="1327784" h="222250">
                  <a:moveTo>
                    <a:pt x="360667" y="74231"/>
                  </a:moveTo>
                  <a:lnTo>
                    <a:pt x="358355" y="68287"/>
                  </a:lnTo>
                  <a:lnTo>
                    <a:pt x="353199" y="69989"/>
                  </a:lnTo>
                  <a:lnTo>
                    <a:pt x="354888" y="75387"/>
                  </a:lnTo>
                  <a:lnTo>
                    <a:pt x="360667" y="74231"/>
                  </a:lnTo>
                  <a:close/>
                </a:path>
                <a:path w="1327784" h="222250">
                  <a:moveTo>
                    <a:pt x="368134" y="96050"/>
                  </a:moveTo>
                  <a:lnTo>
                    <a:pt x="365823" y="90258"/>
                  </a:lnTo>
                  <a:lnTo>
                    <a:pt x="360667" y="92036"/>
                  </a:lnTo>
                  <a:lnTo>
                    <a:pt x="362369" y="97358"/>
                  </a:lnTo>
                  <a:lnTo>
                    <a:pt x="368134" y="96050"/>
                  </a:lnTo>
                  <a:close/>
                </a:path>
                <a:path w="1327784" h="222250">
                  <a:moveTo>
                    <a:pt x="375767" y="117475"/>
                  </a:moveTo>
                  <a:lnTo>
                    <a:pt x="373456" y="112306"/>
                  </a:lnTo>
                  <a:lnTo>
                    <a:pt x="368134" y="113461"/>
                  </a:lnTo>
                  <a:lnTo>
                    <a:pt x="369989" y="119405"/>
                  </a:lnTo>
                  <a:lnTo>
                    <a:pt x="375767" y="117475"/>
                  </a:lnTo>
                  <a:close/>
                </a:path>
                <a:path w="1327784" h="222250">
                  <a:moveTo>
                    <a:pt x="382625" y="119405"/>
                  </a:moveTo>
                  <a:lnTo>
                    <a:pt x="377456" y="117475"/>
                  </a:lnTo>
                  <a:lnTo>
                    <a:pt x="375767" y="123405"/>
                  </a:lnTo>
                  <a:lnTo>
                    <a:pt x="380923" y="124561"/>
                  </a:lnTo>
                  <a:lnTo>
                    <a:pt x="382625" y="119405"/>
                  </a:lnTo>
                  <a:close/>
                </a:path>
                <a:path w="1327784" h="222250">
                  <a:moveTo>
                    <a:pt x="389559" y="97358"/>
                  </a:moveTo>
                  <a:lnTo>
                    <a:pt x="384390" y="96050"/>
                  </a:lnTo>
                  <a:lnTo>
                    <a:pt x="382625" y="101358"/>
                  </a:lnTo>
                  <a:lnTo>
                    <a:pt x="387781" y="102514"/>
                  </a:lnTo>
                  <a:lnTo>
                    <a:pt x="389559" y="97358"/>
                  </a:lnTo>
                  <a:close/>
                </a:path>
                <a:path w="1327784" h="222250">
                  <a:moveTo>
                    <a:pt x="397179" y="113461"/>
                  </a:moveTo>
                  <a:lnTo>
                    <a:pt x="395490" y="108305"/>
                  </a:lnTo>
                  <a:lnTo>
                    <a:pt x="390093" y="109461"/>
                  </a:lnTo>
                  <a:lnTo>
                    <a:pt x="391795" y="115163"/>
                  </a:lnTo>
                  <a:lnTo>
                    <a:pt x="397179" y="113461"/>
                  </a:lnTo>
                  <a:close/>
                </a:path>
                <a:path w="1327784" h="222250">
                  <a:moveTo>
                    <a:pt x="404647" y="135432"/>
                  </a:moveTo>
                  <a:lnTo>
                    <a:pt x="402882" y="130263"/>
                  </a:lnTo>
                  <a:lnTo>
                    <a:pt x="397725" y="131419"/>
                  </a:lnTo>
                  <a:lnTo>
                    <a:pt x="399491" y="136588"/>
                  </a:lnTo>
                  <a:lnTo>
                    <a:pt x="404647" y="135432"/>
                  </a:lnTo>
                  <a:close/>
                </a:path>
                <a:path w="1327784" h="222250">
                  <a:moveTo>
                    <a:pt x="412051" y="157480"/>
                  </a:moveTo>
                  <a:lnTo>
                    <a:pt x="410349" y="151701"/>
                  </a:lnTo>
                  <a:lnTo>
                    <a:pt x="405193" y="153466"/>
                  </a:lnTo>
                  <a:lnTo>
                    <a:pt x="407504" y="158635"/>
                  </a:lnTo>
                  <a:lnTo>
                    <a:pt x="412051" y="157480"/>
                  </a:lnTo>
                  <a:close/>
                </a:path>
                <a:path w="1327784" h="222250">
                  <a:moveTo>
                    <a:pt x="1175816" y="216598"/>
                  </a:moveTo>
                  <a:lnTo>
                    <a:pt x="1170660" y="214909"/>
                  </a:lnTo>
                  <a:lnTo>
                    <a:pt x="1168958" y="220611"/>
                  </a:lnTo>
                  <a:lnTo>
                    <a:pt x="1174127" y="221767"/>
                  </a:lnTo>
                  <a:lnTo>
                    <a:pt x="1175816" y="216598"/>
                  </a:lnTo>
                  <a:close/>
                </a:path>
                <a:path w="1327784" h="222250">
                  <a:moveTo>
                    <a:pt x="1183906" y="194551"/>
                  </a:moveTo>
                  <a:lnTo>
                    <a:pt x="1178128" y="192862"/>
                  </a:lnTo>
                  <a:lnTo>
                    <a:pt x="1176439" y="198640"/>
                  </a:lnTo>
                  <a:lnTo>
                    <a:pt x="1181595" y="199720"/>
                  </a:lnTo>
                  <a:lnTo>
                    <a:pt x="1183906" y="194551"/>
                  </a:lnTo>
                  <a:close/>
                </a:path>
                <a:path w="1327784" h="222250">
                  <a:moveTo>
                    <a:pt x="1191298" y="172593"/>
                  </a:moveTo>
                  <a:lnTo>
                    <a:pt x="1185608" y="171437"/>
                  </a:lnTo>
                  <a:lnTo>
                    <a:pt x="1184452" y="176593"/>
                  </a:lnTo>
                  <a:lnTo>
                    <a:pt x="1189062" y="177749"/>
                  </a:lnTo>
                  <a:lnTo>
                    <a:pt x="1191298" y="172593"/>
                  </a:lnTo>
                  <a:close/>
                </a:path>
                <a:path w="1327784" h="222250">
                  <a:moveTo>
                    <a:pt x="1199007" y="150545"/>
                  </a:moveTo>
                  <a:lnTo>
                    <a:pt x="1194384" y="149466"/>
                  </a:lnTo>
                  <a:lnTo>
                    <a:pt x="1192072" y="154622"/>
                  </a:lnTo>
                  <a:lnTo>
                    <a:pt x="1196695" y="156324"/>
                  </a:lnTo>
                  <a:lnTo>
                    <a:pt x="1199007" y="150545"/>
                  </a:lnTo>
                  <a:close/>
                </a:path>
                <a:path w="1327784" h="222250">
                  <a:moveTo>
                    <a:pt x="1206474" y="128574"/>
                  </a:moveTo>
                  <a:lnTo>
                    <a:pt x="1201851" y="127419"/>
                  </a:lnTo>
                  <a:lnTo>
                    <a:pt x="1199540" y="132575"/>
                  </a:lnTo>
                  <a:lnTo>
                    <a:pt x="1205318" y="134277"/>
                  </a:lnTo>
                  <a:lnTo>
                    <a:pt x="1206474" y="128574"/>
                  </a:lnTo>
                  <a:close/>
                </a:path>
                <a:path w="1327784" h="222250">
                  <a:moveTo>
                    <a:pt x="1214488" y="107149"/>
                  </a:moveTo>
                  <a:lnTo>
                    <a:pt x="1209332" y="105448"/>
                  </a:lnTo>
                  <a:lnTo>
                    <a:pt x="1207020" y="111150"/>
                  </a:lnTo>
                  <a:lnTo>
                    <a:pt x="1212799" y="112306"/>
                  </a:lnTo>
                  <a:lnTo>
                    <a:pt x="1214488" y="107149"/>
                  </a:lnTo>
                  <a:close/>
                </a:path>
                <a:path w="1327784" h="222250">
                  <a:moveTo>
                    <a:pt x="1224432" y="104825"/>
                  </a:moveTo>
                  <a:lnTo>
                    <a:pt x="1220965" y="99123"/>
                  </a:lnTo>
                  <a:lnTo>
                    <a:pt x="1216190" y="101981"/>
                  </a:lnTo>
                  <a:lnTo>
                    <a:pt x="1219809" y="107683"/>
                  </a:lnTo>
                  <a:lnTo>
                    <a:pt x="1224432" y="104825"/>
                  </a:lnTo>
                  <a:close/>
                </a:path>
                <a:path w="1327784" h="222250">
                  <a:moveTo>
                    <a:pt x="1236446" y="126873"/>
                  </a:moveTo>
                  <a:lnTo>
                    <a:pt x="1233589" y="121094"/>
                  </a:lnTo>
                  <a:lnTo>
                    <a:pt x="1228432" y="123952"/>
                  </a:lnTo>
                  <a:lnTo>
                    <a:pt x="1231900" y="129730"/>
                  </a:lnTo>
                  <a:lnTo>
                    <a:pt x="1236446" y="126873"/>
                  </a:lnTo>
                  <a:close/>
                </a:path>
                <a:path w="1327784" h="222250">
                  <a:moveTo>
                    <a:pt x="1247533" y="131419"/>
                  </a:moveTo>
                  <a:lnTo>
                    <a:pt x="1242377" y="130263"/>
                  </a:lnTo>
                  <a:lnTo>
                    <a:pt x="1239913" y="135432"/>
                  </a:lnTo>
                  <a:lnTo>
                    <a:pt x="1245844" y="136588"/>
                  </a:lnTo>
                  <a:lnTo>
                    <a:pt x="1247533" y="131419"/>
                  </a:lnTo>
                  <a:close/>
                </a:path>
                <a:path w="1327784" h="222250">
                  <a:moveTo>
                    <a:pt x="1256169" y="109461"/>
                  </a:moveTo>
                  <a:lnTo>
                    <a:pt x="1251000" y="108305"/>
                  </a:lnTo>
                  <a:lnTo>
                    <a:pt x="1249311" y="113461"/>
                  </a:lnTo>
                  <a:lnTo>
                    <a:pt x="1253858" y="115163"/>
                  </a:lnTo>
                  <a:lnTo>
                    <a:pt x="1256169" y="109461"/>
                  </a:lnTo>
                  <a:close/>
                </a:path>
                <a:path w="1327784" h="222250">
                  <a:moveTo>
                    <a:pt x="1264793" y="87414"/>
                  </a:moveTo>
                  <a:lnTo>
                    <a:pt x="1259014" y="86258"/>
                  </a:lnTo>
                  <a:lnTo>
                    <a:pt x="1257325" y="92036"/>
                  </a:lnTo>
                  <a:lnTo>
                    <a:pt x="1263015" y="93192"/>
                  </a:lnTo>
                  <a:lnTo>
                    <a:pt x="1264793" y="87414"/>
                  </a:lnTo>
                  <a:close/>
                </a:path>
                <a:path w="1327784" h="222250">
                  <a:moveTo>
                    <a:pt x="1272959" y="65976"/>
                  </a:moveTo>
                  <a:lnTo>
                    <a:pt x="1268412" y="64287"/>
                  </a:lnTo>
                  <a:lnTo>
                    <a:pt x="1265948" y="69989"/>
                  </a:lnTo>
                  <a:lnTo>
                    <a:pt x="1271257" y="71145"/>
                  </a:lnTo>
                  <a:lnTo>
                    <a:pt x="1272959" y="65976"/>
                  </a:lnTo>
                  <a:close/>
                </a:path>
                <a:path w="1327784" h="222250">
                  <a:moveTo>
                    <a:pt x="1282204" y="44018"/>
                  </a:moveTo>
                  <a:lnTo>
                    <a:pt x="1276426" y="42240"/>
                  </a:lnTo>
                  <a:lnTo>
                    <a:pt x="1274724" y="48018"/>
                  </a:lnTo>
                  <a:lnTo>
                    <a:pt x="1279893" y="49174"/>
                  </a:lnTo>
                  <a:lnTo>
                    <a:pt x="1282204" y="44018"/>
                  </a:lnTo>
                  <a:close/>
                </a:path>
                <a:path w="1327784" h="222250">
                  <a:moveTo>
                    <a:pt x="1292136" y="41706"/>
                  </a:moveTo>
                  <a:lnTo>
                    <a:pt x="1289062" y="36537"/>
                  </a:lnTo>
                  <a:lnTo>
                    <a:pt x="1283893" y="39382"/>
                  </a:lnTo>
                  <a:lnTo>
                    <a:pt x="1286205" y="44551"/>
                  </a:lnTo>
                  <a:lnTo>
                    <a:pt x="1292136" y="41706"/>
                  </a:lnTo>
                  <a:close/>
                </a:path>
                <a:path w="1327784" h="222250">
                  <a:moveTo>
                    <a:pt x="1301305" y="63665"/>
                  </a:moveTo>
                  <a:lnTo>
                    <a:pt x="1298994" y="58508"/>
                  </a:lnTo>
                  <a:lnTo>
                    <a:pt x="1293837" y="60820"/>
                  </a:lnTo>
                  <a:lnTo>
                    <a:pt x="1296682" y="66598"/>
                  </a:lnTo>
                  <a:lnTo>
                    <a:pt x="1301305" y="63665"/>
                  </a:lnTo>
                  <a:close/>
                </a:path>
                <a:path w="1327784" h="222250">
                  <a:moveTo>
                    <a:pt x="1312786" y="67754"/>
                  </a:moveTo>
                  <a:lnTo>
                    <a:pt x="1308773" y="64820"/>
                  </a:lnTo>
                  <a:lnTo>
                    <a:pt x="1305306" y="70612"/>
                  </a:lnTo>
                  <a:lnTo>
                    <a:pt x="1309319" y="73456"/>
                  </a:lnTo>
                  <a:lnTo>
                    <a:pt x="1312786" y="67754"/>
                  </a:lnTo>
                  <a:close/>
                </a:path>
                <a:path w="1327784" h="222250">
                  <a:moveTo>
                    <a:pt x="1327340" y="45707"/>
                  </a:moveTo>
                  <a:lnTo>
                    <a:pt x="1322717" y="43395"/>
                  </a:lnTo>
                  <a:lnTo>
                    <a:pt x="1319250" y="48564"/>
                  </a:lnTo>
                  <a:lnTo>
                    <a:pt x="1323873" y="51485"/>
                  </a:lnTo>
                  <a:lnTo>
                    <a:pt x="1327340" y="45707"/>
                  </a:lnTo>
                  <a:close/>
                </a:path>
              </a:pathLst>
            </a:custGeom>
            <a:solidFill>
              <a:srgbClr val="0404F8"/>
            </a:solidFill>
          </p:spPr>
          <p:txBody>
            <a:bodyPr wrap="square" lIns="0" tIns="0" rIns="0" bIns="0" rtlCol="0"/>
            <a:lstStyle/>
            <a:p>
              <a:endParaRPr/>
            </a:p>
          </p:txBody>
        </p:sp>
        <p:sp>
          <p:nvSpPr>
            <p:cNvPr id="202" name="object 202"/>
            <p:cNvSpPr/>
            <p:nvPr/>
          </p:nvSpPr>
          <p:spPr>
            <a:xfrm>
              <a:off x="9580689" y="4693361"/>
              <a:ext cx="538480" cy="380365"/>
            </a:xfrm>
            <a:custGeom>
              <a:avLst/>
              <a:gdLst/>
              <a:ahLst/>
              <a:cxnLst/>
              <a:rect l="l" t="t" r="r" b="b"/>
              <a:pathLst>
                <a:path w="538479" h="380364">
                  <a:moveTo>
                    <a:pt x="6540" y="191160"/>
                  </a:moveTo>
                  <a:lnTo>
                    <a:pt x="1143" y="189852"/>
                  </a:lnTo>
                  <a:lnTo>
                    <a:pt x="0" y="195249"/>
                  </a:lnTo>
                  <a:lnTo>
                    <a:pt x="5156" y="196329"/>
                  </a:lnTo>
                  <a:lnTo>
                    <a:pt x="6540" y="191160"/>
                  </a:lnTo>
                  <a:close/>
                </a:path>
                <a:path w="538479" h="380364">
                  <a:moveTo>
                    <a:pt x="10541" y="169202"/>
                  </a:moveTo>
                  <a:lnTo>
                    <a:pt x="5156" y="167881"/>
                  </a:lnTo>
                  <a:lnTo>
                    <a:pt x="4610" y="173202"/>
                  </a:lnTo>
                  <a:lnTo>
                    <a:pt x="9931" y="174904"/>
                  </a:lnTo>
                  <a:lnTo>
                    <a:pt x="10541" y="169202"/>
                  </a:lnTo>
                  <a:close/>
                </a:path>
                <a:path w="538479" h="380364">
                  <a:moveTo>
                    <a:pt x="19177" y="173748"/>
                  </a:moveTo>
                  <a:lnTo>
                    <a:pt x="16243" y="168579"/>
                  </a:lnTo>
                  <a:lnTo>
                    <a:pt x="11696" y="171513"/>
                  </a:lnTo>
                  <a:lnTo>
                    <a:pt x="14008" y="176669"/>
                  </a:lnTo>
                  <a:lnTo>
                    <a:pt x="19177" y="173748"/>
                  </a:lnTo>
                  <a:close/>
                </a:path>
                <a:path w="538479" h="380364">
                  <a:moveTo>
                    <a:pt x="30035" y="195795"/>
                  </a:moveTo>
                  <a:lnTo>
                    <a:pt x="27190" y="190627"/>
                  </a:lnTo>
                  <a:lnTo>
                    <a:pt x="22567" y="193471"/>
                  </a:lnTo>
                  <a:lnTo>
                    <a:pt x="24879" y="198640"/>
                  </a:lnTo>
                  <a:lnTo>
                    <a:pt x="30035" y="195795"/>
                  </a:lnTo>
                  <a:close/>
                </a:path>
                <a:path w="538479" h="380364">
                  <a:moveTo>
                    <a:pt x="37122" y="187007"/>
                  </a:moveTo>
                  <a:lnTo>
                    <a:pt x="31343" y="185229"/>
                  </a:lnTo>
                  <a:lnTo>
                    <a:pt x="30035" y="191160"/>
                  </a:lnTo>
                  <a:lnTo>
                    <a:pt x="35433" y="192316"/>
                  </a:lnTo>
                  <a:lnTo>
                    <a:pt x="37122" y="187007"/>
                  </a:lnTo>
                  <a:close/>
                </a:path>
                <a:path w="538479" h="380364">
                  <a:moveTo>
                    <a:pt x="41668" y="164960"/>
                  </a:moveTo>
                  <a:lnTo>
                    <a:pt x="35966" y="163804"/>
                  </a:lnTo>
                  <a:lnTo>
                    <a:pt x="34810" y="169202"/>
                  </a:lnTo>
                  <a:lnTo>
                    <a:pt x="40589" y="170891"/>
                  </a:lnTo>
                  <a:lnTo>
                    <a:pt x="41668" y="164960"/>
                  </a:lnTo>
                  <a:close/>
                </a:path>
                <a:path w="538479" h="380364">
                  <a:moveTo>
                    <a:pt x="46291" y="142989"/>
                  </a:moveTo>
                  <a:lnTo>
                    <a:pt x="41122" y="141833"/>
                  </a:lnTo>
                  <a:lnTo>
                    <a:pt x="39433" y="147154"/>
                  </a:lnTo>
                  <a:lnTo>
                    <a:pt x="45135" y="148920"/>
                  </a:lnTo>
                  <a:lnTo>
                    <a:pt x="46291" y="142989"/>
                  </a:lnTo>
                  <a:close/>
                </a:path>
                <a:path w="538479" h="380364">
                  <a:moveTo>
                    <a:pt x="53149" y="141833"/>
                  </a:moveTo>
                  <a:lnTo>
                    <a:pt x="50292" y="136055"/>
                  </a:lnTo>
                  <a:lnTo>
                    <a:pt x="45745" y="137820"/>
                  </a:lnTo>
                  <a:lnTo>
                    <a:pt x="47447" y="142989"/>
                  </a:lnTo>
                  <a:lnTo>
                    <a:pt x="53149" y="141833"/>
                  </a:lnTo>
                  <a:close/>
                </a:path>
                <a:path w="538479" h="380364">
                  <a:moveTo>
                    <a:pt x="61391" y="163804"/>
                  </a:moveTo>
                  <a:lnTo>
                    <a:pt x="59690" y="158102"/>
                  </a:lnTo>
                  <a:lnTo>
                    <a:pt x="54305" y="159791"/>
                  </a:lnTo>
                  <a:lnTo>
                    <a:pt x="56845" y="164960"/>
                  </a:lnTo>
                  <a:lnTo>
                    <a:pt x="61391" y="163804"/>
                  </a:lnTo>
                  <a:close/>
                </a:path>
                <a:path w="538479" h="380364">
                  <a:moveTo>
                    <a:pt x="70015" y="181216"/>
                  </a:moveTo>
                  <a:lnTo>
                    <a:pt x="68465" y="180873"/>
                  </a:lnTo>
                  <a:lnTo>
                    <a:pt x="68326" y="180060"/>
                  </a:lnTo>
                  <a:lnTo>
                    <a:pt x="66586" y="180454"/>
                  </a:lnTo>
                  <a:lnTo>
                    <a:pt x="64858" y="180060"/>
                  </a:lnTo>
                  <a:lnTo>
                    <a:pt x="64681" y="180886"/>
                  </a:lnTo>
                  <a:lnTo>
                    <a:pt x="63157" y="181216"/>
                  </a:lnTo>
                  <a:lnTo>
                    <a:pt x="64236" y="184150"/>
                  </a:lnTo>
                  <a:lnTo>
                    <a:pt x="66548" y="183578"/>
                  </a:lnTo>
                  <a:lnTo>
                    <a:pt x="68859" y="184150"/>
                  </a:lnTo>
                  <a:lnTo>
                    <a:pt x="70015" y="181216"/>
                  </a:lnTo>
                  <a:close/>
                </a:path>
                <a:path w="538479" h="380364">
                  <a:moveTo>
                    <a:pt x="75717" y="159791"/>
                  </a:moveTo>
                  <a:lnTo>
                    <a:pt x="70561" y="158102"/>
                  </a:lnTo>
                  <a:lnTo>
                    <a:pt x="68859" y="163804"/>
                  </a:lnTo>
                  <a:lnTo>
                    <a:pt x="74561" y="164960"/>
                  </a:lnTo>
                  <a:lnTo>
                    <a:pt x="75717" y="159791"/>
                  </a:lnTo>
                  <a:close/>
                </a:path>
                <a:path w="538479" h="380364">
                  <a:moveTo>
                    <a:pt x="81648" y="137820"/>
                  </a:moveTo>
                  <a:lnTo>
                    <a:pt x="75717" y="136055"/>
                  </a:lnTo>
                  <a:lnTo>
                    <a:pt x="74561" y="141833"/>
                  </a:lnTo>
                  <a:lnTo>
                    <a:pt x="79717" y="142989"/>
                  </a:lnTo>
                  <a:lnTo>
                    <a:pt x="81648" y="137820"/>
                  </a:lnTo>
                  <a:close/>
                </a:path>
                <a:path w="538479" h="380364">
                  <a:moveTo>
                    <a:pt x="86804" y="115773"/>
                  </a:moveTo>
                  <a:lnTo>
                    <a:pt x="81648" y="114617"/>
                  </a:lnTo>
                  <a:lnTo>
                    <a:pt x="79717" y="119786"/>
                  </a:lnTo>
                  <a:lnTo>
                    <a:pt x="85648" y="121564"/>
                  </a:lnTo>
                  <a:lnTo>
                    <a:pt x="86804" y="115773"/>
                  </a:lnTo>
                  <a:close/>
                </a:path>
                <a:path w="538479" h="380364">
                  <a:moveTo>
                    <a:pt x="92583" y="93814"/>
                  </a:moveTo>
                  <a:lnTo>
                    <a:pt x="87426" y="92646"/>
                  </a:lnTo>
                  <a:lnTo>
                    <a:pt x="86271" y="97815"/>
                  </a:lnTo>
                  <a:lnTo>
                    <a:pt x="90817" y="99517"/>
                  </a:lnTo>
                  <a:lnTo>
                    <a:pt x="92583" y="93814"/>
                  </a:lnTo>
                  <a:close/>
                </a:path>
                <a:path w="538479" h="380364">
                  <a:moveTo>
                    <a:pt x="98285" y="71767"/>
                  </a:moveTo>
                  <a:lnTo>
                    <a:pt x="93129" y="70612"/>
                  </a:lnTo>
                  <a:lnTo>
                    <a:pt x="91427" y="76390"/>
                  </a:lnTo>
                  <a:lnTo>
                    <a:pt x="96596" y="77546"/>
                  </a:lnTo>
                  <a:lnTo>
                    <a:pt x="98285" y="71767"/>
                  </a:lnTo>
                  <a:close/>
                </a:path>
                <a:path w="538479" h="380364">
                  <a:moveTo>
                    <a:pt x="109994" y="51485"/>
                  </a:moveTo>
                  <a:lnTo>
                    <a:pt x="108229" y="46329"/>
                  </a:lnTo>
                  <a:lnTo>
                    <a:pt x="102285" y="47485"/>
                  </a:lnTo>
                  <a:lnTo>
                    <a:pt x="103479" y="50165"/>
                  </a:lnTo>
                  <a:lnTo>
                    <a:pt x="98285" y="48641"/>
                  </a:lnTo>
                  <a:lnTo>
                    <a:pt x="97129" y="54343"/>
                  </a:lnTo>
                  <a:lnTo>
                    <a:pt x="102285" y="55499"/>
                  </a:lnTo>
                  <a:lnTo>
                    <a:pt x="103835" y="50965"/>
                  </a:lnTo>
                  <a:lnTo>
                    <a:pt x="104597" y="52641"/>
                  </a:lnTo>
                  <a:lnTo>
                    <a:pt x="109994" y="51485"/>
                  </a:lnTo>
                  <a:close/>
                </a:path>
                <a:path w="538479" h="380364">
                  <a:moveTo>
                    <a:pt x="115697" y="73533"/>
                  </a:moveTo>
                  <a:lnTo>
                    <a:pt x="114541" y="67754"/>
                  </a:lnTo>
                  <a:lnTo>
                    <a:pt x="108839" y="69532"/>
                  </a:lnTo>
                  <a:lnTo>
                    <a:pt x="111150" y="74688"/>
                  </a:lnTo>
                  <a:lnTo>
                    <a:pt x="115697" y="73533"/>
                  </a:lnTo>
                  <a:close/>
                </a:path>
                <a:path w="538479" h="380364">
                  <a:moveTo>
                    <a:pt x="122008" y="95504"/>
                  </a:moveTo>
                  <a:lnTo>
                    <a:pt x="120319" y="89801"/>
                  </a:lnTo>
                  <a:lnTo>
                    <a:pt x="115150" y="91490"/>
                  </a:lnTo>
                  <a:lnTo>
                    <a:pt x="116306" y="96659"/>
                  </a:lnTo>
                  <a:lnTo>
                    <a:pt x="122008" y="95504"/>
                  </a:lnTo>
                  <a:close/>
                </a:path>
                <a:path w="538479" h="380364">
                  <a:moveTo>
                    <a:pt x="127787" y="110617"/>
                  </a:moveTo>
                  <a:lnTo>
                    <a:pt x="123164" y="108915"/>
                  </a:lnTo>
                  <a:lnTo>
                    <a:pt x="122034" y="112801"/>
                  </a:lnTo>
                  <a:lnTo>
                    <a:pt x="121475" y="112928"/>
                  </a:lnTo>
                  <a:lnTo>
                    <a:pt x="122008" y="114617"/>
                  </a:lnTo>
                  <a:lnTo>
                    <a:pt x="124320" y="113779"/>
                  </a:lnTo>
                  <a:lnTo>
                    <a:pt x="126631" y="114617"/>
                  </a:lnTo>
                  <a:lnTo>
                    <a:pt x="127787" y="110617"/>
                  </a:lnTo>
                  <a:close/>
                </a:path>
                <a:path w="538479" h="380364">
                  <a:moveTo>
                    <a:pt x="135420" y="88646"/>
                  </a:moveTo>
                  <a:lnTo>
                    <a:pt x="130022" y="86868"/>
                  </a:lnTo>
                  <a:lnTo>
                    <a:pt x="127787" y="92646"/>
                  </a:lnTo>
                  <a:lnTo>
                    <a:pt x="133718" y="93814"/>
                  </a:lnTo>
                  <a:lnTo>
                    <a:pt x="135420" y="88646"/>
                  </a:lnTo>
                  <a:close/>
                </a:path>
                <a:path w="538479" h="380364">
                  <a:moveTo>
                    <a:pt x="142887" y="66598"/>
                  </a:moveTo>
                  <a:lnTo>
                    <a:pt x="137109" y="65443"/>
                  </a:lnTo>
                  <a:lnTo>
                    <a:pt x="135420" y="70612"/>
                  </a:lnTo>
                  <a:lnTo>
                    <a:pt x="140576" y="71767"/>
                  </a:lnTo>
                  <a:lnTo>
                    <a:pt x="142887" y="66598"/>
                  </a:lnTo>
                  <a:close/>
                </a:path>
                <a:path w="538479" h="380364">
                  <a:moveTo>
                    <a:pt x="149199" y="44627"/>
                  </a:moveTo>
                  <a:lnTo>
                    <a:pt x="144576" y="43472"/>
                  </a:lnTo>
                  <a:lnTo>
                    <a:pt x="142887" y="48641"/>
                  </a:lnTo>
                  <a:lnTo>
                    <a:pt x="148043" y="50330"/>
                  </a:lnTo>
                  <a:lnTo>
                    <a:pt x="149199" y="44627"/>
                  </a:lnTo>
                  <a:close/>
                </a:path>
                <a:path w="538479" h="380364">
                  <a:moveTo>
                    <a:pt x="156832" y="22580"/>
                  </a:moveTo>
                  <a:lnTo>
                    <a:pt x="151434" y="21424"/>
                  </a:lnTo>
                  <a:lnTo>
                    <a:pt x="149199" y="27203"/>
                  </a:lnTo>
                  <a:lnTo>
                    <a:pt x="154901" y="28371"/>
                  </a:lnTo>
                  <a:lnTo>
                    <a:pt x="156832" y="22580"/>
                  </a:lnTo>
                  <a:close/>
                </a:path>
                <a:path w="538479" h="380364">
                  <a:moveTo>
                    <a:pt x="163690" y="1778"/>
                  </a:moveTo>
                  <a:lnTo>
                    <a:pt x="163144" y="0"/>
                  </a:lnTo>
                  <a:lnTo>
                    <a:pt x="160528" y="1663"/>
                  </a:lnTo>
                  <a:lnTo>
                    <a:pt x="158521" y="1155"/>
                  </a:lnTo>
                  <a:lnTo>
                    <a:pt x="156832" y="5168"/>
                  </a:lnTo>
                  <a:lnTo>
                    <a:pt x="161988" y="6324"/>
                  </a:lnTo>
                  <a:lnTo>
                    <a:pt x="163144" y="2311"/>
                  </a:lnTo>
                  <a:lnTo>
                    <a:pt x="162801" y="2235"/>
                  </a:lnTo>
                  <a:lnTo>
                    <a:pt x="163690" y="1778"/>
                  </a:lnTo>
                  <a:close/>
                </a:path>
                <a:path w="538479" h="380364">
                  <a:moveTo>
                    <a:pt x="174625" y="23736"/>
                  </a:moveTo>
                  <a:lnTo>
                    <a:pt x="172313" y="18034"/>
                  </a:lnTo>
                  <a:lnTo>
                    <a:pt x="167157" y="20891"/>
                  </a:lnTo>
                  <a:lnTo>
                    <a:pt x="170002" y="26047"/>
                  </a:lnTo>
                  <a:lnTo>
                    <a:pt x="174625" y="23736"/>
                  </a:lnTo>
                  <a:close/>
                </a:path>
                <a:path w="538479" h="380364">
                  <a:moveTo>
                    <a:pt x="185712" y="45173"/>
                  </a:moveTo>
                  <a:lnTo>
                    <a:pt x="183400" y="40005"/>
                  </a:lnTo>
                  <a:lnTo>
                    <a:pt x="178015" y="42862"/>
                  </a:lnTo>
                  <a:lnTo>
                    <a:pt x="181089" y="48094"/>
                  </a:lnTo>
                  <a:lnTo>
                    <a:pt x="185712" y="45173"/>
                  </a:lnTo>
                  <a:close/>
                </a:path>
                <a:path w="538479" h="380364">
                  <a:moveTo>
                    <a:pt x="196583" y="67221"/>
                  </a:moveTo>
                  <a:lnTo>
                    <a:pt x="193725" y="62052"/>
                  </a:lnTo>
                  <a:lnTo>
                    <a:pt x="188569" y="64363"/>
                  </a:lnTo>
                  <a:lnTo>
                    <a:pt x="191414" y="70065"/>
                  </a:lnTo>
                  <a:lnTo>
                    <a:pt x="196583" y="67221"/>
                  </a:lnTo>
                  <a:close/>
                </a:path>
                <a:path w="538479" h="380364">
                  <a:moveTo>
                    <a:pt x="203517" y="59740"/>
                  </a:moveTo>
                  <a:lnTo>
                    <a:pt x="198348" y="58585"/>
                  </a:lnTo>
                  <a:lnTo>
                    <a:pt x="196583" y="63741"/>
                  </a:lnTo>
                  <a:lnTo>
                    <a:pt x="202361" y="65443"/>
                  </a:lnTo>
                  <a:lnTo>
                    <a:pt x="203517" y="59740"/>
                  </a:lnTo>
                  <a:close/>
                </a:path>
                <a:path w="538479" h="380364">
                  <a:moveTo>
                    <a:pt x="215138" y="43472"/>
                  </a:moveTo>
                  <a:lnTo>
                    <a:pt x="213982" y="38303"/>
                  </a:lnTo>
                  <a:lnTo>
                    <a:pt x="209092" y="39306"/>
                  </a:lnTo>
                  <a:lnTo>
                    <a:pt x="209448" y="38303"/>
                  </a:lnTo>
                  <a:lnTo>
                    <a:pt x="203517" y="36614"/>
                  </a:lnTo>
                  <a:lnTo>
                    <a:pt x="202361" y="41783"/>
                  </a:lnTo>
                  <a:lnTo>
                    <a:pt x="207670" y="43472"/>
                  </a:lnTo>
                  <a:lnTo>
                    <a:pt x="208711" y="40449"/>
                  </a:lnTo>
                  <a:lnTo>
                    <a:pt x="210527" y="44627"/>
                  </a:lnTo>
                  <a:lnTo>
                    <a:pt x="215138" y="43472"/>
                  </a:lnTo>
                  <a:close/>
                </a:path>
                <a:path w="538479" h="380364">
                  <a:moveTo>
                    <a:pt x="222618" y="65443"/>
                  </a:moveTo>
                  <a:lnTo>
                    <a:pt x="220916" y="59740"/>
                  </a:lnTo>
                  <a:lnTo>
                    <a:pt x="215138" y="61429"/>
                  </a:lnTo>
                  <a:lnTo>
                    <a:pt x="217449" y="66598"/>
                  </a:lnTo>
                  <a:lnTo>
                    <a:pt x="222618" y="65443"/>
                  </a:lnTo>
                  <a:close/>
                </a:path>
                <a:path w="538479" h="380364">
                  <a:moveTo>
                    <a:pt x="229476" y="86868"/>
                  </a:moveTo>
                  <a:lnTo>
                    <a:pt x="227774" y="81711"/>
                  </a:lnTo>
                  <a:lnTo>
                    <a:pt x="222618" y="82867"/>
                  </a:lnTo>
                  <a:lnTo>
                    <a:pt x="224307" y="88646"/>
                  </a:lnTo>
                  <a:lnTo>
                    <a:pt x="229476" y="86868"/>
                  </a:lnTo>
                  <a:close/>
                </a:path>
                <a:path w="538479" h="380364">
                  <a:moveTo>
                    <a:pt x="236562" y="108915"/>
                  </a:moveTo>
                  <a:lnTo>
                    <a:pt x="235407" y="103759"/>
                  </a:lnTo>
                  <a:lnTo>
                    <a:pt x="229476" y="104914"/>
                  </a:lnTo>
                  <a:lnTo>
                    <a:pt x="232016" y="110617"/>
                  </a:lnTo>
                  <a:lnTo>
                    <a:pt x="236562" y="108915"/>
                  </a:lnTo>
                  <a:close/>
                </a:path>
                <a:path w="538479" h="380364">
                  <a:moveTo>
                    <a:pt x="244030" y="130886"/>
                  </a:moveTo>
                  <a:lnTo>
                    <a:pt x="242341" y="125717"/>
                  </a:lnTo>
                  <a:lnTo>
                    <a:pt x="237172" y="126873"/>
                  </a:lnTo>
                  <a:lnTo>
                    <a:pt x="238874" y="132664"/>
                  </a:lnTo>
                  <a:lnTo>
                    <a:pt x="244030" y="130886"/>
                  </a:lnTo>
                  <a:close/>
                </a:path>
                <a:path w="538479" h="380364">
                  <a:moveTo>
                    <a:pt x="250888" y="152933"/>
                  </a:moveTo>
                  <a:lnTo>
                    <a:pt x="249732" y="147154"/>
                  </a:lnTo>
                  <a:lnTo>
                    <a:pt x="244030" y="148920"/>
                  </a:lnTo>
                  <a:lnTo>
                    <a:pt x="246341" y="154089"/>
                  </a:lnTo>
                  <a:lnTo>
                    <a:pt x="250888" y="152933"/>
                  </a:lnTo>
                  <a:close/>
                </a:path>
                <a:path w="538479" h="380364">
                  <a:moveTo>
                    <a:pt x="257975" y="166116"/>
                  </a:moveTo>
                  <a:lnTo>
                    <a:pt x="253199" y="164960"/>
                  </a:lnTo>
                  <a:lnTo>
                    <a:pt x="251498" y="169735"/>
                  </a:lnTo>
                  <a:lnTo>
                    <a:pt x="253072" y="170268"/>
                  </a:lnTo>
                  <a:lnTo>
                    <a:pt x="250888" y="170891"/>
                  </a:lnTo>
                  <a:lnTo>
                    <a:pt x="251498" y="171513"/>
                  </a:lnTo>
                  <a:lnTo>
                    <a:pt x="254152" y="170624"/>
                  </a:lnTo>
                  <a:lnTo>
                    <a:pt x="256819" y="171513"/>
                  </a:lnTo>
                  <a:lnTo>
                    <a:pt x="257975" y="166116"/>
                  </a:lnTo>
                  <a:close/>
                </a:path>
                <a:path w="538479" h="380364">
                  <a:moveTo>
                    <a:pt x="264833" y="144678"/>
                  </a:moveTo>
                  <a:lnTo>
                    <a:pt x="260286" y="142989"/>
                  </a:lnTo>
                  <a:lnTo>
                    <a:pt x="257975" y="148920"/>
                  </a:lnTo>
                  <a:lnTo>
                    <a:pt x="263131" y="150075"/>
                  </a:lnTo>
                  <a:lnTo>
                    <a:pt x="264833" y="144678"/>
                  </a:lnTo>
                  <a:close/>
                </a:path>
                <a:path w="538479" h="380364">
                  <a:moveTo>
                    <a:pt x="271767" y="122720"/>
                  </a:moveTo>
                  <a:lnTo>
                    <a:pt x="266598" y="121564"/>
                  </a:lnTo>
                  <a:lnTo>
                    <a:pt x="264833" y="126873"/>
                  </a:lnTo>
                  <a:lnTo>
                    <a:pt x="270611" y="128028"/>
                  </a:lnTo>
                  <a:lnTo>
                    <a:pt x="271767" y="122720"/>
                  </a:lnTo>
                  <a:close/>
                </a:path>
                <a:path w="538479" h="380364">
                  <a:moveTo>
                    <a:pt x="278612" y="138976"/>
                  </a:moveTo>
                  <a:lnTo>
                    <a:pt x="276923" y="133819"/>
                  </a:lnTo>
                  <a:lnTo>
                    <a:pt x="271767" y="134975"/>
                  </a:lnTo>
                  <a:lnTo>
                    <a:pt x="272923" y="140677"/>
                  </a:lnTo>
                  <a:lnTo>
                    <a:pt x="278612" y="138976"/>
                  </a:lnTo>
                  <a:close/>
                </a:path>
                <a:path w="538479" h="380364">
                  <a:moveTo>
                    <a:pt x="285699" y="160947"/>
                  </a:moveTo>
                  <a:lnTo>
                    <a:pt x="283387" y="155778"/>
                  </a:lnTo>
                  <a:lnTo>
                    <a:pt x="278612" y="156933"/>
                  </a:lnTo>
                  <a:lnTo>
                    <a:pt x="279768" y="162102"/>
                  </a:lnTo>
                  <a:lnTo>
                    <a:pt x="285699" y="160947"/>
                  </a:lnTo>
                  <a:close/>
                </a:path>
                <a:path w="538479" h="380364">
                  <a:moveTo>
                    <a:pt x="292023" y="182994"/>
                  </a:moveTo>
                  <a:lnTo>
                    <a:pt x="290322" y="177215"/>
                  </a:lnTo>
                  <a:lnTo>
                    <a:pt x="285699" y="178981"/>
                  </a:lnTo>
                  <a:lnTo>
                    <a:pt x="286854" y="184150"/>
                  </a:lnTo>
                  <a:lnTo>
                    <a:pt x="292023" y="182994"/>
                  </a:lnTo>
                  <a:close/>
                </a:path>
                <a:path w="538479" h="380364">
                  <a:moveTo>
                    <a:pt x="298335" y="204419"/>
                  </a:moveTo>
                  <a:lnTo>
                    <a:pt x="297180" y="199263"/>
                  </a:lnTo>
                  <a:lnTo>
                    <a:pt x="291477" y="200952"/>
                  </a:lnTo>
                  <a:lnTo>
                    <a:pt x="293712" y="206121"/>
                  </a:lnTo>
                  <a:lnTo>
                    <a:pt x="298335" y="204419"/>
                  </a:lnTo>
                  <a:close/>
                </a:path>
                <a:path w="538479" h="380364">
                  <a:moveTo>
                    <a:pt x="305422" y="226390"/>
                  </a:moveTo>
                  <a:lnTo>
                    <a:pt x="304038" y="221221"/>
                  </a:lnTo>
                  <a:lnTo>
                    <a:pt x="298335" y="222377"/>
                  </a:lnTo>
                  <a:lnTo>
                    <a:pt x="300037" y="228092"/>
                  </a:lnTo>
                  <a:lnTo>
                    <a:pt x="305422" y="226390"/>
                  </a:lnTo>
                  <a:close/>
                </a:path>
                <a:path w="538479" h="380364">
                  <a:moveTo>
                    <a:pt x="317436" y="248437"/>
                  </a:moveTo>
                  <a:lnTo>
                    <a:pt x="312280" y="247281"/>
                  </a:lnTo>
                  <a:lnTo>
                    <a:pt x="312178" y="248221"/>
                  </a:lnTo>
                  <a:lnTo>
                    <a:pt x="309968" y="243268"/>
                  </a:lnTo>
                  <a:lnTo>
                    <a:pt x="305422" y="244424"/>
                  </a:lnTo>
                  <a:lnTo>
                    <a:pt x="306578" y="250139"/>
                  </a:lnTo>
                  <a:lnTo>
                    <a:pt x="312153" y="248475"/>
                  </a:lnTo>
                  <a:lnTo>
                    <a:pt x="311746" y="252450"/>
                  </a:lnTo>
                  <a:lnTo>
                    <a:pt x="316280" y="254139"/>
                  </a:lnTo>
                  <a:lnTo>
                    <a:pt x="317436" y="248437"/>
                  </a:lnTo>
                  <a:close/>
                </a:path>
                <a:path w="538479" h="380364">
                  <a:moveTo>
                    <a:pt x="322605" y="226390"/>
                  </a:moveTo>
                  <a:lnTo>
                    <a:pt x="316903" y="225234"/>
                  </a:lnTo>
                  <a:lnTo>
                    <a:pt x="316280" y="230403"/>
                  </a:lnTo>
                  <a:lnTo>
                    <a:pt x="320903" y="232168"/>
                  </a:lnTo>
                  <a:lnTo>
                    <a:pt x="322605" y="226390"/>
                  </a:lnTo>
                  <a:close/>
                </a:path>
                <a:path w="538479" h="380364">
                  <a:moveTo>
                    <a:pt x="328917" y="226390"/>
                  </a:moveTo>
                  <a:lnTo>
                    <a:pt x="327228" y="221221"/>
                  </a:lnTo>
                  <a:lnTo>
                    <a:pt x="321449" y="222377"/>
                  </a:lnTo>
                  <a:lnTo>
                    <a:pt x="323761" y="228092"/>
                  </a:lnTo>
                  <a:lnTo>
                    <a:pt x="328917" y="226390"/>
                  </a:lnTo>
                  <a:close/>
                </a:path>
                <a:path w="538479" h="380364">
                  <a:moveTo>
                    <a:pt x="337159" y="248437"/>
                  </a:moveTo>
                  <a:lnTo>
                    <a:pt x="334848" y="243268"/>
                  </a:lnTo>
                  <a:lnTo>
                    <a:pt x="330225" y="244424"/>
                  </a:lnTo>
                  <a:lnTo>
                    <a:pt x="332003" y="250139"/>
                  </a:lnTo>
                  <a:lnTo>
                    <a:pt x="337159" y="248437"/>
                  </a:lnTo>
                  <a:close/>
                </a:path>
                <a:path w="538479" h="380364">
                  <a:moveTo>
                    <a:pt x="345173" y="270408"/>
                  </a:moveTo>
                  <a:lnTo>
                    <a:pt x="342861" y="265239"/>
                  </a:lnTo>
                  <a:lnTo>
                    <a:pt x="337705" y="266395"/>
                  </a:lnTo>
                  <a:lnTo>
                    <a:pt x="339471" y="271564"/>
                  </a:lnTo>
                  <a:lnTo>
                    <a:pt x="345173" y="270408"/>
                  </a:lnTo>
                  <a:close/>
                </a:path>
                <a:path w="538479" h="380364">
                  <a:moveTo>
                    <a:pt x="352640" y="292455"/>
                  </a:moveTo>
                  <a:lnTo>
                    <a:pt x="350329" y="286664"/>
                  </a:lnTo>
                  <a:lnTo>
                    <a:pt x="345795" y="288366"/>
                  </a:lnTo>
                  <a:lnTo>
                    <a:pt x="348018" y="293535"/>
                  </a:lnTo>
                  <a:lnTo>
                    <a:pt x="352640" y="292455"/>
                  </a:lnTo>
                  <a:close/>
                </a:path>
                <a:path w="538479" h="380364">
                  <a:moveTo>
                    <a:pt x="360883" y="314413"/>
                  </a:moveTo>
                  <a:lnTo>
                    <a:pt x="359117" y="308711"/>
                  </a:lnTo>
                  <a:lnTo>
                    <a:pt x="353187" y="309791"/>
                  </a:lnTo>
                  <a:lnTo>
                    <a:pt x="355727" y="315582"/>
                  </a:lnTo>
                  <a:lnTo>
                    <a:pt x="360883" y="314413"/>
                  </a:lnTo>
                  <a:close/>
                </a:path>
                <a:path w="538479" h="380364">
                  <a:moveTo>
                    <a:pt x="368896" y="335851"/>
                  </a:moveTo>
                  <a:lnTo>
                    <a:pt x="367207" y="330682"/>
                  </a:lnTo>
                  <a:lnTo>
                    <a:pt x="361429" y="331838"/>
                  </a:lnTo>
                  <a:lnTo>
                    <a:pt x="363740" y="337540"/>
                  </a:lnTo>
                  <a:lnTo>
                    <a:pt x="368896" y="335851"/>
                  </a:lnTo>
                  <a:close/>
                </a:path>
                <a:path w="538479" h="380364">
                  <a:moveTo>
                    <a:pt x="383997" y="337007"/>
                  </a:moveTo>
                  <a:lnTo>
                    <a:pt x="379755" y="332994"/>
                  </a:lnTo>
                  <a:lnTo>
                    <a:pt x="374599" y="337540"/>
                  </a:lnTo>
                  <a:lnTo>
                    <a:pt x="378688" y="341630"/>
                  </a:lnTo>
                  <a:lnTo>
                    <a:pt x="383997" y="337007"/>
                  </a:lnTo>
                  <a:close/>
                </a:path>
                <a:path w="538479" h="380364">
                  <a:moveTo>
                    <a:pt x="395478" y="352107"/>
                  </a:moveTo>
                  <a:lnTo>
                    <a:pt x="393166" y="346405"/>
                  </a:lnTo>
                  <a:lnTo>
                    <a:pt x="387997" y="348107"/>
                  </a:lnTo>
                  <a:lnTo>
                    <a:pt x="389775" y="353275"/>
                  </a:lnTo>
                  <a:lnTo>
                    <a:pt x="395478" y="352107"/>
                  </a:lnTo>
                  <a:close/>
                </a:path>
                <a:path w="538479" h="380364">
                  <a:moveTo>
                    <a:pt x="403491" y="373545"/>
                  </a:moveTo>
                  <a:lnTo>
                    <a:pt x="401180" y="368223"/>
                  </a:lnTo>
                  <a:lnTo>
                    <a:pt x="396633" y="369531"/>
                  </a:lnTo>
                  <a:lnTo>
                    <a:pt x="398322" y="375234"/>
                  </a:lnTo>
                  <a:lnTo>
                    <a:pt x="403491" y="373545"/>
                  </a:lnTo>
                  <a:close/>
                </a:path>
                <a:path w="538479" h="380364">
                  <a:moveTo>
                    <a:pt x="414578" y="374154"/>
                  </a:moveTo>
                  <a:lnTo>
                    <a:pt x="410032" y="371843"/>
                  </a:lnTo>
                  <a:lnTo>
                    <a:pt x="406565" y="377012"/>
                  </a:lnTo>
                  <a:lnTo>
                    <a:pt x="411187" y="379869"/>
                  </a:lnTo>
                  <a:lnTo>
                    <a:pt x="414578" y="374154"/>
                  </a:lnTo>
                  <a:close/>
                </a:path>
                <a:path w="538479" h="380364">
                  <a:moveTo>
                    <a:pt x="427215" y="352729"/>
                  </a:moveTo>
                  <a:lnTo>
                    <a:pt x="422668" y="349796"/>
                  </a:lnTo>
                  <a:lnTo>
                    <a:pt x="419201" y="354965"/>
                  </a:lnTo>
                  <a:lnTo>
                    <a:pt x="423748" y="357898"/>
                  </a:lnTo>
                  <a:lnTo>
                    <a:pt x="427215" y="352729"/>
                  </a:lnTo>
                  <a:close/>
                </a:path>
                <a:path w="538479" h="380364">
                  <a:moveTo>
                    <a:pt x="440613" y="330682"/>
                  </a:moveTo>
                  <a:lnTo>
                    <a:pt x="435991" y="327837"/>
                  </a:lnTo>
                  <a:lnTo>
                    <a:pt x="432600" y="333540"/>
                  </a:lnTo>
                  <a:lnTo>
                    <a:pt x="437146" y="335851"/>
                  </a:lnTo>
                  <a:lnTo>
                    <a:pt x="440613" y="330682"/>
                  </a:lnTo>
                  <a:close/>
                </a:path>
                <a:path w="538479" h="380364">
                  <a:moveTo>
                    <a:pt x="456869" y="332994"/>
                  </a:moveTo>
                  <a:lnTo>
                    <a:pt x="452094" y="327215"/>
                  </a:lnTo>
                  <a:lnTo>
                    <a:pt x="448094" y="331304"/>
                  </a:lnTo>
                  <a:lnTo>
                    <a:pt x="452628" y="337007"/>
                  </a:lnTo>
                  <a:lnTo>
                    <a:pt x="456869" y="332994"/>
                  </a:lnTo>
                  <a:close/>
                </a:path>
                <a:path w="538479" h="380364">
                  <a:moveTo>
                    <a:pt x="475818" y="344487"/>
                  </a:moveTo>
                  <a:lnTo>
                    <a:pt x="471195" y="341630"/>
                  </a:lnTo>
                  <a:lnTo>
                    <a:pt x="467194" y="346951"/>
                  </a:lnTo>
                  <a:lnTo>
                    <a:pt x="471195" y="349796"/>
                  </a:lnTo>
                  <a:lnTo>
                    <a:pt x="475818" y="344487"/>
                  </a:lnTo>
                  <a:close/>
                </a:path>
                <a:path w="538479" h="380364">
                  <a:moveTo>
                    <a:pt x="492607" y="322440"/>
                  </a:moveTo>
                  <a:lnTo>
                    <a:pt x="488073" y="319582"/>
                  </a:lnTo>
                  <a:lnTo>
                    <a:pt x="483984" y="324980"/>
                  </a:lnTo>
                  <a:lnTo>
                    <a:pt x="488607" y="327837"/>
                  </a:lnTo>
                  <a:lnTo>
                    <a:pt x="492607" y="322440"/>
                  </a:lnTo>
                  <a:close/>
                </a:path>
                <a:path w="538479" h="380364">
                  <a:moveTo>
                    <a:pt x="504088" y="328993"/>
                  </a:moveTo>
                  <a:lnTo>
                    <a:pt x="501777" y="323596"/>
                  </a:lnTo>
                  <a:lnTo>
                    <a:pt x="496620" y="326682"/>
                  </a:lnTo>
                  <a:lnTo>
                    <a:pt x="498932" y="331838"/>
                  </a:lnTo>
                  <a:lnTo>
                    <a:pt x="504088" y="328993"/>
                  </a:lnTo>
                  <a:close/>
                </a:path>
                <a:path w="538479" h="380364">
                  <a:moveTo>
                    <a:pt x="513486" y="350951"/>
                  </a:moveTo>
                  <a:lnTo>
                    <a:pt x="511175" y="345643"/>
                  </a:lnTo>
                  <a:lnTo>
                    <a:pt x="506552" y="348640"/>
                  </a:lnTo>
                  <a:lnTo>
                    <a:pt x="508863" y="353809"/>
                  </a:lnTo>
                  <a:lnTo>
                    <a:pt x="513486" y="350951"/>
                  </a:lnTo>
                  <a:close/>
                </a:path>
                <a:path w="538479" h="380364">
                  <a:moveTo>
                    <a:pt x="523189" y="372999"/>
                  </a:moveTo>
                  <a:lnTo>
                    <a:pt x="520344" y="367601"/>
                  </a:lnTo>
                  <a:lnTo>
                    <a:pt x="515188" y="370078"/>
                  </a:lnTo>
                  <a:lnTo>
                    <a:pt x="517499" y="375856"/>
                  </a:lnTo>
                  <a:lnTo>
                    <a:pt x="523189" y="372999"/>
                  </a:lnTo>
                  <a:close/>
                </a:path>
                <a:path w="538479" h="380364">
                  <a:moveTo>
                    <a:pt x="530898" y="354431"/>
                  </a:moveTo>
                  <a:lnTo>
                    <a:pt x="525500" y="353275"/>
                  </a:lnTo>
                  <a:lnTo>
                    <a:pt x="523811" y="358432"/>
                  </a:lnTo>
                  <a:lnTo>
                    <a:pt x="528358" y="360133"/>
                  </a:lnTo>
                  <a:lnTo>
                    <a:pt x="530898" y="354431"/>
                  </a:lnTo>
                  <a:close/>
                </a:path>
                <a:path w="538479" h="380364">
                  <a:moveTo>
                    <a:pt x="538289" y="332994"/>
                  </a:moveTo>
                  <a:lnTo>
                    <a:pt x="533133" y="331304"/>
                  </a:lnTo>
                  <a:lnTo>
                    <a:pt x="531431" y="337007"/>
                  </a:lnTo>
                  <a:lnTo>
                    <a:pt x="536600" y="338162"/>
                  </a:lnTo>
                  <a:lnTo>
                    <a:pt x="538289" y="332994"/>
                  </a:lnTo>
                  <a:close/>
                </a:path>
              </a:pathLst>
            </a:custGeom>
            <a:solidFill>
              <a:srgbClr val="0404F8"/>
            </a:solidFill>
          </p:spPr>
          <p:txBody>
            <a:bodyPr wrap="square" lIns="0" tIns="0" rIns="0" bIns="0" rtlCol="0"/>
            <a:lstStyle/>
            <a:p>
              <a:endParaRPr/>
            </a:p>
          </p:txBody>
        </p:sp>
        <p:sp>
          <p:nvSpPr>
            <p:cNvPr id="203" name="object 203"/>
            <p:cNvSpPr/>
            <p:nvPr/>
          </p:nvSpPr>
          <p:spPr>
            <a:xfrm>
              <a:off x="9073197" y="4835194"/>
              <a:ext cx="514350" cy="224154"/>
            </a:xfrm>
            <a:custGeom>
              <a:avLst/>
              <a:gdLst/>
              <a:ahLst/>
              <a:cxnLst/>
              <a:rect l="l" t="t" r="r" b="b"/>
              <a:pathLst>
                <a:path w="514350" h="224154">
                  <a:moveTo>
                    <a:pt x="6311" y="109461"/>
                  </a:moveTo>
                  <a:lnTo>
                    <a:pt x="1155" y="108305"/>
                  </a:lnTo>
                  <a:lnTo>
                    <a:pt x="0" y="113461"/>
                  </a:lnTo>
                  <a:lnTo>
                    <a:pt x="4546" y="114617"/>
                  </a:lnTo>
                  <a:lnTo>
                    <a:pt x="6311" y="109461"/>
                  </a:lnTo>
                  <a:close/>
                </a:path>
                <a:path w="514350" h="224154">
                  <a:moveTo>
                    <a:pt x="14325" y="87414"/>
                  </a:moveTo>
                  <a:lnTo>
                    <a:pt x="9169" y="86258"/>
                  </a:lnTo>
                  <a:lnTo>
                    <a:pt x="7467" y="91490"/>
                  </a:lnTo>
                  <a:lnTo>
                    <a:pt x="12014" y="92570"/>
                  </a:lnTo>
                  <a:lnTo>
                    <a:pt x="14325" y="87414"/>
                  </a:lnTo>
                  <a:close/>
                </a:path>
                <a:path w="514350" h="224154">
                  <a:moveTo>
                    <a:pt x="21958" y="65443"/>
                  </a:moveTo>
                  <a:lnTo>
                    <a:pt x="16789" y="64287"/>
                  </a:lnTo>
                  <a:lnTo>
                    <a:pt x="15100" y="69443"/>
                  </a:lnTo>
                  <a:lnTo>
                    <a:pt x="19723" y="71374"/>
                  </a:lnTo>
                  <a:lnTo>
                    <a:pt x="21958" y="65443"/>
                  </a:lnTo>
                  <a:close/>
                </a:path>
                <a:path w="514350" h="224154">
                  <a:moveTo>
                    <a:pt x="29425" y="69443"/>
                  </a:moveTo>
                  <a:lnTo>
                    <a:pt x="27114" y="64287"/>
                  </a:lnTo>
                  <a:lnTo>
                    <a:pt x="21958" y="65443"/>
                  </a:lnTo>
                  <a:lnTo>
                    <a:pt x="23723" y="71374"/>
                  </a:lnTo>
                  <a:lnTo>
                    <a:pt x="29425" y="69443"/>
                  </a:lnTo>
                  <a:close/>
                </a:path>
                <a:path w="514350" h="224154">
                  <a:moveTo>
                    <a:pt x="35737" y="91490"/>
                  </a:moveTo>
                  <a:lnTo>
                    <a:pt x="34048" y="86258"/>
                  </a:lnTo>
                  <a:lnTo>
                    <a:pt x="28892" y="87414"/>
                  </a:lnTo>
                  <a:lnTo>
                    <a:pt x="30581" y="92570"/>
                  </a:lnTo>
                  <a:lnTo>
                    <a:pt x="35737" y="91490"/>
                  </a:lnTo>
                  <a:close/>
                </a:path>
                <a:path w="514350" h="224154">
                  <a:moveTo>
                    <a:pt x="42824" y="113461"/>
                  </a:moveTo>
                  <a:lnTo>
                    <a:pt x="41135" y="108305"/>
                  </a:lnTo>
                  <a:lnTo>
                    <a:pt x="35204" y="109461"/>
                  </a:lnTo>
                  <a:lnTo>
                    <a:pt x="37439" y="114617"/>
                  </a:lnTo>
                  <a:lnTo>
                    <a:pt x="42824" y="113461"/>
                  </a:lnTo>
                  <a:close/>
                </a:path>
                <a:path w="514350" h="224154">
                  <a:moveTo>
                    <a:pt x="49149" y="135432"/>
                  </a:moveTo>
                  <a:lnTo>
                    <a:pt x="47993" y="129730"/>
                  </a:lnTo>
                  <a:lnTo>
                    <a:pt x="42291" y="131419"/>
                  </a:lnTo>
                  <a:lnTo>
                    <a:pt x="44526" y="136588"/>
                  </a:lnTo>
                  <a:lnTo>
                    <a:pt x="49149" y="135432"/>
                  </a:lnTo>
                  <a:close/>
                </a:path>
                <a:path w="514350" h="224154">
                  <a:moveTo>
                    <a:pt x="56007" y="156933"/>
                  </a:moveTo>
                  <a:lnTo>
                    <a:pt x="54851" y="151701"/>
                  </a:lnTo>
                  <a:lnTo>
                    <a:pt x="49149" y="153466"/>
                  </a:lnTo>
                  <a:lnTo>
                    <a:pt x="51460" y="158635"/>
                  </a:lnTo>
                  <a:lnTo>
                    <a:pt x="56007" y="156933"/>
                  </a:lnTo>
                  <a:close/>
                </a:path>
                <a:path w="514350" h="224154">
                  <a:moveTo>
                    <a:pt x="62941" y="166878"/>
                  </a:moveTo>
                  <a:lnTo>
                    <a:pt x="58318" y="165722"/>
                  </a:lnTo>
                  <a:lnTo>
                    <a:pt x="56007" y="170891"/>
                  </a:lnTo>
                  <a:lnTo>
                    <a:pt x="61785" y="172580"/>
                  </a:lnTo>
                  <a:lnTo>
                    <a:pt x="62941" y="166878"/>
                  </a:lnTo>
                  <a:close/>
                </a:path>
                <a:path w="514350" h="224154">
                  <a:moveTo>
                    <a:pt x="69938" y="144830"/>
                  </a:moveTo>
                  <a:lnTo>
                    <a:pt x="64782" y="143675"/>
                  </a:lnTo>
                  <a:lnTo>
                    <a:pt x="62941" y="148844"/>
                  </a:lnTo>
                  <a:lnTo>
                    <a:pt x="68872" y="150622"/>
                  </a:lnTo>
                  <a:lnTo>
                    <a:pt x="69938" y="144830"/>
                  </a:lnTo>
                  <a:close/>
                </a:path>
                <a:path w="514350" h="224154">
                  <a:moveTo>
                    <a:pt x="76873" y="123405"/>
                  </a:moveTo>
                  <a:lnTo>
                    <a:pt x="71094" y="121716"/>
                  </a:lnTo>
                  <a:lnTo>
                    <a:pt x="69938" y="127419"/>
                  </a:lnTo>
                  <a:lnTo>
                    <a:pt x="75107" y="128574"/>
                  </a:lnTo>
                  <a:lnTo>
                    <a:pt x="76873" y="123405"/>
                  </a:lnTo>
                  <a:close/>
                </a:path>
                <a:path w="514350" h="224154">
                  <a:moveTo>
                    <a:pt x="82575" y="110617"/>
                  </a:moveTo>
                  <a:lnTo>
                    <a:pt x="81419" y="105448"/>
                  </a:lnTo>
                  <a:lnTo>
                    <a:pt x="76873" y="106603"/>
                  </a:lnTo>
                  <a:lnTo>
                    <a:pt x="78028" y="112306"/>
                  </a:lnTo>
                  <a:lnTo>
                    <a:pt x="82575" y="110617"/>
                  </a:lnTo>
                  <a:close/>
                </a:path>
                <a:path w="514350" h="224154">
                  <a:moveTo>
                    <a:pt x="88900" y="132575"/>
                  </a:moveTo>
                  <a:lnTo>
                    <a:pt x="87744" y="127419"/>
                  </a:lnTo>
                  <a:lnTo>
                    <a:pt x="82042" y="128574"/>
                  </a:lnTo>
                  <a:lnTo>
                    <a:pt x="83731" y="133731"/>
                  </a:lnTo>
                  <a:lnTo>
                    <a:pt x="88900" y="132575"/>
                  </a:lnTo>
                  <a:close/>
                </a:path>
                <a:path w="514350" h="224154">
                  <a:moveTo>
                    <a:pt x="94284" y="154622"/>
                  </a:moveTo>
                  <a:lnTo>
                    <a:pt x="93129" y="148844"/>
                  </a:lnTo>
                  <a:lnTo>
                    <a:pt x="87744" y="150622"/>
                  </a:lnTo>
                  <a:lnTo>
                    <a:pt x="88900" y="155778"/>
                  </a:lnTo>
                  <a:lnTo>
                    <a:pt x="94284" y="154622"/>
                  </a:lnTo>
                  <a:close/>
                </a:path>
                <a:path w="514350" h="224154">
                  <a:moveTo>
                    <a:pt x="100609" y="176593"/>
                  </a:moveTo>
                  <a:lnTo>
                    <a:pt x="98831" y="170891"/>
                  </a:lnTo>
                  <a:lnTo>
                    <a:pt x="93675" y="172580"/>
                  </a:lnTo>
                  <a:lnTo>
                    <a:pt x="95440" y="177749"/>
                  </a:lnTo>
                  <a:lnTo>
                    <a:pt x="100609" y="176593"/>
                  </a:lnTo>
                  <a:close/>
                </a:path>
                <a:path w="514350" h="224154">
                  <a:moveTo>
                    <a:pt x="110921" y="171424"/>
                  </a:moveTo>
                  <a:lnTo>
                    <a:pt x="106299" y="169113"/>
                  </a:lnTo>
                  <a:lnTo>
                    <a:pt x="102831" y="174282"/>
                  </a:lnTo>
                  <a:lnTo>
                    <a:pt x="107454" y="177215"/>
                  </a:lnTo>
                  <a:lnTo>
                    <a:pt x="110921" y="171424"/>
                  </a:lnTo>
                  <a:close/>
                </a:path>
                <a:path w="514350" h="224154">
                  <a:moveTo>
                    <a:pt x="124256" y="149999"/>
                  </a:moveTo>
                  <a:lnTo>
                    <a:pt x="119087" y="147154"/>
                  </a:lnTo>
                  <a:lnTo>
                    <a:pt x="115697" y="152311"/>
                  </a:lnTo>
                  <a:lnTo>
                    <a:pt x="120865" y="155168"/>
                  </a:lnTo>
                  <a:lnTo>
                    <a:pt x="124256" y="149999"/>
                  </a:lnTo>
                  <a:close/>
                </a:path>
                <a:path w="514350" h="224154">
                  <a:moveTo>
                    <a:pt x="136880" y="128028"/>
                  </a:moveTo>
                  <a:lnTo>
                    <a:pt x="132880" y="125107"/>
                  </a:lnTo>
                  <a:lnTo>
                    <a:pt x="129489" y="130886"/>
                  </a:lnTo>
                  <a:lnTo>
                    <a:pt x="134035" y="133197"/>
                  </a:lnTo>
                  <a:lnTo>
                    <a:pt x="136880" y="128028"/>
                  </a:lnTo>
                  <a:close/>
                </a:path>
                <a:path w="514350" h="224154">
                  <a:moveTo>
                    <a:pt x="145122" y="142519"/>
                  </a:moveTo>
                  <a:lnTo>
                    <a:pt x="143433" y="136588"/>
                  </a:lnTo>
                  <a:lnTo>
                    <a:pt x="138658" y="137972"/>
                  </a:lnTo>
                  <a:lnTo>
                    <a:pt x="139966" y="143675"/>
                  </a:lnTo>
                  <a:lnTo>
                    <a:pt x="145122" y="142519"/>
                  </a:lnTo>
                  <a:close/>
                </a:path>
                <a:path w="514350" h="224154">
                  <a:moveTo>
                    <a:pt x="151980" y="163957"/>
                  </a:moveTo>
                  <a:lnTo>
                    <a:pt x="150291" y="158635"/>
                  </a:lnTo>
                  <a:lnTo>
                    <a:pt x="145122" y="159791"/>
                  </a:lnTo>
                  <a:lnTo>
                    <a:pt x="146824" y="165722"/>
                  </a:lnTo>
                  <a:lnTo>
                    <a:pt x="151980" y="163957"/>
                  </a:lnTo>
                  <a:close/>
                </a:path>
                <a:path w="514350" h="224154">
                  <a:moveTo>
                    <a:pt x="159461" y="161099"/>
                  </a:moveTo>
                  <a:lnTo>
                    <a:pt x="154914" y="158013"/>
                  </a:lnTo>
                  <a:lnTo>
                    <a:pt x="152603" y="163410"/>
                  </a:lnTo>
                  <a:lnTo>
                    <a:pt x="157759" y="166268"/>
                  </a:lnTo>
                  <a:lnTo>
                    <a:pt x="159461" y="161099"/>
                  </a:lnTo>
                  <a:close/>
                </a:path>
                <a:path w="514350" h="224154">
                  <a:moveTo>
                    <a:pt x="168859" y="139128"/>
                  </a:moveTo>
                  <a:lnTo>
                    <a:pt x="164084" y="136055"/>
                  </a:lnTo>
                  <a:lnTo>
                    <a:pt x="161772" y="141363"/>
                  </a:lnTo>
                  <a:lnTo>
                    <a:pt x="166547" y="144297"/>
                  </a:lnTo>
                  <a:lnTo>
                    <a:pt x="168859" y="139128"/>
                  </a:lnTo>
                  <a:close/>
                </a:path>
                <a:path w="514350" h="224154">
                  <a:moveTo>
                    <a:pt x="177482" y="117081"/>
                  </a:moveTo>
                  <a:lnTo>
                    <a:pt x="172859" y="114007"/>
                  </a:lnTo>
                  <a:lnTo>
                    <a:pt x="170548" y="119938"/>
                  </a:lnTo>
                  <a:lnTo>
                    <a:pt x="175704" y="122250"/>
                  </a:lnTo>
                  <a:lnTo>
                    <a:pt x="177482" y="117081"/>
                  </a:lnTo>
                  <a:close/>
                </a:path>
                <a:path w="514350" h="224154">
                  <a:moveTo>
                    <a:pt x="186651" y="97358"/>
                  </a:moveTo>
                  <a:lnTo>
                    <a:pt x="185496" y="95123"/>
                  </a:lnTo>
                  <a:lnTo>
                    <a:pt x="183222" y="95961"/>
                  </a:lnTo>
                  <a:lnTo>
                    <a:pt x="180873" y="94500"/>
                  </a:lnTo>
                  <a:lnTo>
                    <a:pt x="179717" y="97967"/>
                  </a:lnTo>
                  <a:lnTo>
                    <a:pt x="184340" y="100825"/>
                  </a:lnTo>
                  <a:lnTo>
                    <a:pt x="185394" y="97637"/>
                  </a:lnTo>
                  <a:lnTo>
                    <a:pt x="186651" y="97358"/>
                  </a:lnTo>
                  <a:close/>
                </a:path>
                <a:path w="514350" h="224154">
                  <a:moveTo>
                    <a:pt x="194271" y="118859"/>
                  </a:moveTo>
                  <a:lnTo>
                    <a:pt x="192582" y="113461"/>
                  </a:lnTo>
                  <a:lnTo>
                    <a:pt x="187185" y="114617"/>
                  </a:lnTo>
                  <a:lnTo>
                    <a:pt x="189649" y="120561"/>
                  </a:lnTo>
                  <a:lnTo>
                    <a:pt x="194271" y="118859"/>
                  </a:lnTo>
                  <a:close/>
                </a:path>
                <a:path w="514350" h="224154">
                  <a:moveTo>
                    <a:pt x="201752" y="140830"/>
                  </a:moveTo>
                  <a:lnTo>
                    <a:pt x="200050" y="135432"/>
                  </a:lnTo>
                  <a:lnTo>
                    <a:pt x="194894" y="136588"/>
                  </a:lnTo>
                  <a:lnTo>
                    <a:pt x="197129" y="142519"/>
                  </a:lnTo>
                  <a:lnTo>
                    <a:pt x="201752" y="140830"/>
                  </a:lnTo>
                  <a:close/>
                </a:path>
                <a:path w="514350" h="224154">
                  <a:moveTo>
                    <a:pt x="209753" y="162801"/>
                  </a:moveTo>
                  <a:lnTo>
                    <a:pt x="208064" y="156933"/>
                  </a:lnTo>
                  <a:lnTo>
                    <a:pt x="202285" y="158635"/>
                  </a:lnTo>
                  <a:lnTo>
                    <a:pt x="204597" y="163957"/>
                  </a:lnTo>
                  <a:lnTo>
                    <a:pt x="209753" y="162801"/>
                  </a:lnTo>
                  <a:close/>
                </a:path>
                <a:path w="514350" h="224154">
                  <a:moveTo>
                    <a:pt x="217385" y="184848"/>
                  </a:moveTo>
                  <a:lnTo>
                    <a:pt x="216154" y="184467"/>
                  </a:lnTo>
                  <a:lnTo>
                    <a:pt x="216839" y="184302"/>
                  </a:lnTo>
                  <a:lnTo>
                    <a:pt x="215684" y="178904"/>
                  </a:lnTo>
                  <a:lnTo>
                    <a:pt x="209753" y="180606"/>
                  </a:lnTo>
                  <a:lnTo>
                    <a:pt x="212064" y="185381"/>
                  </a:lnTo>
                  <a:lnTo>
                    <a:pt x="214452" y="184848"/>
                  </a:lnTo>
                  <a:lnTo>
                    <a:pt x="216839" y="185381"/>
                  </a:lnTo>
                  <a:lnTo>
                    <a:pt x="217385" y="184848"/>
                  </a:lnTo>
                  <a:close/>
                </a:path>
                <a:path w="514350" h="224154">
                  <a:moveTo>
                    <a:pt x="224320" y="162801"/>
                  </a:moveTo>
                  <a:lnTo>
                    <a:pt x="219151" y="161721"/>
                  </a:lnTo>
                  <a:lnTo>
                    <a:pt x="217385" y="166878"/>
                  </a:lnTo>
                  <a:lnTo>
                    <a:pt x="222542" y="167957"/>
                  </a:lnTo>
                  <a:lnTo>
                    <a:pt x="224320" y="162801"/>
                  </a:lnTo>
                  <a:close/>
                </a:path>
                <a:path w="514350" h="224154">
                  <a:moveTo>
                    <a:pt x="231178" y="158635"/>
                  </a:moveTo>
                  <a:lnTo>
                    <a:pt x="228866" y="153466"/>
                  </a:lnTo>
                  <a:lnTo>
                    <a:pt x="224320" y="154622"/>
                  </a:lnTo>
                  <a:lnTo>
                    <a:pt x="226631" y="159791"/>
                  </a:lnTo>
                  <a:lnTo>
                    <a:pt x="231178" y="158635"/>
                  </a:lnTo>
                  <a:close/>
                </a:path>
                <a:path w="514350" h="224154">
                  <a:moveTo>
                    <a:pt x="238645" y="180606"/>
                  </a:moveTo>
                  <a:lnTo>
                    <a:pt x="236334" y="174904"/>
                  </a:lnTo>
                  <a:lnTo>
                    <a:pt x="231787" y="176593"/>
                  </a:lnTo>
                  <a:lnTo>
                    <a:pt x="234022" y="181762"/>
                  </a:lnTo>
                  <a:lnTo>
                    <a:pt x="238645" y="180606"/>
                  </a:lnTo>
                  <a:close/>
                </a:path>
                <a:path w="514350" h="224154">
                  <a:moveTo>
                    <a:pt x="246265" y="202653"/>
                  </a:moveTo>
                  <a:lnTo>
                    <a:pt x="243954" y="196862"/>
                  </a:lnTo>
                  <a:lnTo>
                    <a:pt x="239420" y="198018"/>
                  </a:lnTo>
                  <a:lnTo>
                    <a:pt x="241731" y="203809"/>
                  </a:lnTo>
                  <a:lnTo>
                    <a:pt x="246265" y="202653"/>
                  </a:lnTo>
                  <a:close/>
                </a:path>
                <a:path w="514350" h="224154">
                  <a:moveTo>
                    <a:pt x="254355" y="222377"/>
                  </a:moveTo>
                  <a:lnTo>
                    <a:pt x="253060" y="221653"/>
                  </a:lnTo>
                  <a:lnTo>
                    <a:pt x="252590" y="218909"/>
                  </a:lnTo>
                  <a:lnTo>
                    <a:pt x="249377" y="219570"/>
                  </a:lnTo>
                  <a:lnTo>
                    <a:pt x="249199" y="219456"/>
                  </a:lnTo>
                  <a:lnTo>
                    <a:pt x="249148" y="219608"/>
                  </a:lnTo>
                  <a:lnTo>
                    <a:pt x="246888" y="220065"/>
                  </a:lnTo>
                  <a:lnTo>
                    <a:pt x="248577" y="223456"/>
                  </a:lnTo>
                  <a:lnTo>
                    <a:pt x="250875" y="222923"/>
                  </a:lnTo>
                  <a:lnTo>
                    <a:pt x="253199" y="224078"/>
                  </a:lnTo>
                  <a:lnTo>
                    <a:pt x="254355" y="222377"/>
                  </a:lnTo>
                  <a:close/>
                </a:path>
                <a:path w="514350" h="224154">
                  <a:moveTo>
                    <a:pt x="264299" y="200342"/>
                  </a:moveTo>
                  <a:lnTo>
                    <a:pt x="259524" y="197485"/>
                  </a:lnTo>
                  <a:lnTo>
                    <a:pt x="256590" y="203187"/>
                  </a:lnTo>
                  <a:lnTo>
                    <a:pt x="261213" y="206273"/>
                  </a:lnTo>
                  <a:lnTo>
                    <a:pt x="264299" y="200342"/>
                  </a:lnTo>
                  <a:close/>
                </a:path>
                <a:path w="514350" h="224154">
                  <a:moveTo>
                    <a:pt x="274612" y="178371"/>
                  </a:moveTo>
                  <a:lnTo>
                    <a:pt x="268846" y="176060"/>
                  </a:lnTo>
                  <a:lnTo>
                    <a:pt x="267144" y="181216"/>
                  </a:lnTo>
                  <a:lnTo>
                    <a:pt x="271691" y="184302"/>
                  </a:lnTo>
                  <a:lnTo>
                    <a:pt x="274612" y="178371"/>
                  </a:lnTo>
                  <a:close/>
                </a:path>
                <a:path w="514350" h="224154">
                  <a:moveTo>
                    <a:pt x="283781" y="156324"/>
                  </a:moveTo>
                  <a:lnTo>
                    <a:pt x="279158" y="154012"/>
                  </a:lnTo>
                  <a:lnTo>
                    <a:pt x="276313" y="159169"/>
                  </a:lnTo>
                  <a:lnTo>
                    <a:pt x="282016" y="162255"/>
                  </a:lnTo>
                  <a:lnTo>
                    <a:pt x="283781" y="156324"/>
                  </a:lnTo>
                  <a:close/>
                </a:path>
                <a:path w="514350" h="224154">
                  <a:moveTo>
                    <a:pt x="294259" y="134899"/>
                  </a:moveTo>
                  <a:lnTo>
                    <a:pt x="288950" y="132041"/>
                  </a:lnTo>
                  <a:lnTo>
                    <a:pt x="286639" y="137210"/>
                  </a:lnTo>
                  <a:lnTo>
                    <a:pt x="292023" y="140284"/>
                  </a:lnTo>
                  <a:lnTo>
                    <a:pt x="294259" y="134899"/>
                  </a:lnTo>
                  <a:close/>
                </a:path>
                <a:path w="514350" h="224154">
                  <a:moveTo>
                    <a:pt x="304050" y="112928"/>
                  </a:moveTo>
                  <a:lnTo>
                    <a:pt x="298881" y="109994"/>
                  </a:lnTo>
                  <a:lnTo>
                    <a:pt x="296570" y="115925"/>
                  </a:lnTo>
                  <a:lnTo>
                    <a:pt x="301739" y="118237"/>
                  </a:lnTo>
                  <a:lnTo>
                    <a:pt x="304050" y="112928"/>
                  </a:lnTo>
                  <a:close/>
                </a:path>
                <a:path w="514350" h="224154">
                  <a:moveTo>
                    <a:pt x="316826" y="126263"/>
                  </a:moveTo>
                  <a:lnTo>
                    <a:pt x="313207" y="121094"/>
                  </a:lnTo>
                  <a:lnTo>
                    <a:pt x="308660" y="124028"/>
                  </a:lnTo>
                  <a:lnTo>
                    <a:pt x="312051" y="129184"/>
                  </a:lnTo>
                  <a:lnTo>
                    <a:pt x="316826" y="126263"/>
                  </a:lnTo>
                  <a:close/>
                </a:path>
                <a:path w="514350" h="224154">
                  <a:moveTo>
                    <a:pt x="330085" y="148310"/>
                  </a:moveTo>
                  <a:lnTo>
                    <a:pt x="326618" y="143141"/>
                  </a:lnTo>
                  <a:lnTo>
                    <a:pt x="321995" y="145999"/>
                  </a:lnTo>
                  <a:lnTo>
                    <a:pt x="325462" y="151155"/>
                  </a:lnTo>
                  <a:lnTo>
                    <a:pt x="330085" y="148310"/>
                  </a:lnTo>
                  <a:close/>
                </a:path>
                <a:path w="514350" h="224154">
                  <a:moveTo>
                    <a:pt x="338086" y="135432"/>
                  </a:moveTo>
                  <a:lnTo>
                    <a:pt x="333476" y="133731"/>
                  </a:lnTo>
                  <a:lnTo>
                    <a:pt x="331165" y="139674"/>
                  </a:lnTo>
                  <a:lnTo>
                    <a:pt x="336931" y="140830"/>
                  </a:lnTo>
                  <a:lnTo>
                    <a:pt x="338086" y="135432"/>
                  </a:lnTo>
                  <a:close/>
                </a:path>
                <a:path w="514350" h="224154">
                  <a:moveTo>
                    <a:pt x="345719" y="113461"/>
                  </a:moveTo>
                  <a:lnTo>
                    <a:pt x="341172" y="112306"/>
                  </a:lnTo>
                  <a:lnTo>
                    <a:pt x="338632" y="117703"/>
                  </a:lnTo>
                  <a:lnTo>
                    <a:pt x="344030" y="118859"/>
                  </a:lnTo>
                  <a:lnTo>
                    <a:pt x="345719" y="113461"/>
                  </a:lnTo>
                  <a:close/>
                </a:path>
                <a:path w="514350" h="224154">
                  <a:moveTo>
                    <a:pt x="353187" y="91490"/>
                  </a:moveTo>
                  <a:lnTo>
                    <a:pt x="348030" y="90335"/>
                  </a:lnTo>
                  <a:lnTo>
                    <a:pt x="346329" y="95656"/>
                  </a:lnTo>
                  <a:lnTo>
                    <a:pt x="351497" y="97358"/>
                  </a:lnTo>
                  <a:lnTo>
                    <a:pt x="353187" y="91490"/>
                  </a:lnTo>
                  <a:close/>
                </a:path>
                <a:path w="514350" h="224154">
                  <a:moveTo>
                    <a:pt x="360667" y="69443"/>
                  </a:moveTo>
                  <a:lnTo>
                    <a:pt x="355498" y="68287"/>
                  </a:lnTo>
                  <a:lnTo>
                    <a:pt x="353187" y="73685"/>
                  </a:lnTo>
                  <a:lnTo>
                    <a:pt x="358889" y="75387"/>
                  </a:lnTo>
                  <a:lnTo>
                    <a:pt x="360667" y="69443"/>
                  </a:lnTo>
                  <a:close/>
                </a:path>
                <a:path w="514350" h="224154">
                  <a:moveTo>
                    <a:pt x="367753" y="48018"/>
                  </a:moveTo>
                  <a:lnTo>
                    <a:pt x="362978" y="46329"/>
                  </a:lnTo>
                  <a:lnTo>
                    <a:pt x="360667" y="52260"/>
                  </a:lnTo>
                  <a:lnTo>
                    <a:pt x="366598" y="53416"/>
                  </a:lnTo>
                  <a:lnTo>
                    <a:pt x="367753" y="48018"/>
                  </a:lnTo>
                  <a:close/>
                </a:path>
                <a:path w="514350" h="224154">
                  <a:moveTo>
                    <a:pt x="381457" y="63741"/>
                  </a:moveTo>
                  <a:lnTo>
                    <a:pt x="378066" y="57962"/>
                  </a:lnTo>
                  <a:lnTo>
                    <a:pt x="373456" y="60820"/>
                  </a:lnTo>
                  <a:lnTo>
                    <a:pt x="376910" y="66598"/>
                  </a:lnTo>
                  <a:lnTo>
                    <a:pt x="381457" y="63741"/>
                  </a:lnTo>
                  <a:close/>
                </a:path>
                <a:path w="514350" h="224154">
                  <a:moveTo>
                    <a:pt x="391401" y="67132"/>
                  </a:moveTo>
                  <a:lnTo>
                    <a:pt x="385546" y="65443"/>
                  </a:lnTo>
                  <a:lnTo>
                    <a:pt x="384924" y="71374"/>
                  </a:lnTo>
                  <a:lnTo>
                    <a:pt x="390321" y="72529"/>
                  </a:lnTo>
                  <a:lnTo>
                    <a:pt x="391401" y="67132"/>
                  </a:lnTo>
                  <a:close/>
                </a:path>
                <a:path w="514350" h="224154">
                  <a:moveTo>
                    <a:pt x="395478" y="45173"/>
                  </a:moveTo>
                  <a:lnTo>
                    <a:pt x="390321" y="43395"/>
                  </a:lnTo>
                  <a:lnTo>
                    <a:pt x="389166" y="49326"/>
                  </a:lnTo>
                  <a:lnTo>
                    <a:pt x="394868" y="50482"/>
                  </a:lnTo>
                  <a:lnTo>
                    <a:pt x="395478" y="45173"/>
                  </a:lnTo>
                  <a:close/>
                </a:path>
                <a:path w="514350" h="224154">
                  <a:moveTo>
                    <a:pt x="399491" y="23126"/>
                  </a:moveTo>
                  <a:lnTo>
                    <a:pt x="394868" y="21971"/>
                  </a:lnTo>
                  <a:lnTo>
                    <a:pt x="393166" y="27368"/>
                  </a:lnTo>
                  <a:lnTo>
                    <a:pt x="398868" y="29057"/>
                  </a:lnTo>
                  <a:lnTo>
                    <a:pt x="399491" y="23126"/>
                  </a:lnTo>
                  <a:close/>
                </a:path>
                <a:path w="514350" h="224154">
                  <a:moveTo>
                    <a:pt x="409803" y="8242"/>
                  </a:moveTo>
                  <a:lnTo>
                    <a:pt x="408038" y="2844"/>
                  </a:lnTo>
                  <a:lnTo>
                    <a:pt x="403466" y="4089"/>
                  </a:lnTo>
                  <a:lnTo>
                    <a:pt x="404037" y="1155"/>
                  </a:lnTo>
                  <a:lnTo>
                    <a:pt x="398868" y="0"/>
                  </a:lnTo>
                  <a:lnTo>
                    <a:pt x="397179" y="5321"/>
                  </a:lnTo>
                  <a:lnTo>
                    <a:pt x="402882" y="7086"/>
                  </a:lnTo>
                  <a:lnTo>
                    <a:pt x="403161" y="5638"/>
                  </a:lnTo>
                  <a:lnTo>
                    <a:pt x="404037" y="9944"/>
                  </a:lnTo>
                  <a:lnTo>
                    <a:pt x="409803" y="8242"/>
                  </a:lnTo>
                  <a:close/>
                </a:path>
                <a:path w="514350" h="224154">
                  <a:moveTo>
                    <a:pt x="416890" y="30213"/>
                  </a:moveTo>
                  <a:lnTo>
                    <a:pt x="414591" y="24282"/>
                  </a:lnTo>
                  <a:lnTo>
                    <a:pt x="409803" y="26047"/>
                  </a:lnTo>
                  <a:lnTo>
                    <a:pt x="410959" y="31369"/>
                  </a:lnTo>
                  <a:lnTo>
                    <a:pt x="416890" y="30213"/>
                  </a:lnTo>
                  <a:close/>
                </a:path>
                <a:path w="514350" h="224154">
                  <a:moveTo>
                    <a:pt x="422592" y="52260"/>
                  </a:moveTo>
                  <a:lnTo>
                    <a:pt x="421436" y="46329"/>
                  </a:lnTo>
                  <a:lnTo>
                    <a:pt x="415734" y="48018"/>
                  </a:lnTo>
                  <a:lnTo>
                    <a:pt x="418045" y="53416"/>
                  </a:lnTo>
                  <a:lnTo>
                    <a:pt x="422592" y="52260"/>
                  </a:lnTo>
                  <a:close/>
                </a:path>
                <a:path w="514350" h="224154">
                  <a:moveTo>
                    <a:pt x="429450" y="73685"/>
                  </a:moveTo>
                  <a:lnTo>
                    <a:pt x="428371" y="68287"/>
                  </a:lnTo>
                  <a:lnTo>
                    <a:pt x="422592" y="69443"/>
                  </a:lnTo>
                  <a:lnTo>
                    <a:pt x="424294" y="75387"/>
                  </a:lnTo>
                  <a:lnTo>
                    <a:pt x="429450" y="73685"/>
                  </a:lnTo>
                  <a:close/>
                </a:path>
                <a:path w="514350" h="224154">
                  <a:moveTo>
                    <a:pt x="436384" y="95656"/>
                  </a:moveTo>
                  <a:lnTo>
                    <a:pt x="434073" y="90335"/>
                  </a:lnTo>
                  <a:lnTo>
                    <a:pt x="429450" y="91490"/>
                  </a:lnTo>
                  <a:lnTo>
                    <a:pt x="431228" y="97358"/>
                  </a:lnTo>
                  <a:lnTo>
                    <a:pt x="436384" y="95656"/>
                  </a:lnTo>
                  <a:close/>
                </a:path>
                <a:path w="514350" h="224154">
                  <a:moveTo>
                    <a:pt x="443471" y="117703"/>
                  </a:moveTo>
                  <a:lnTo>
                    <a:pt x="441159" y="112306"/>
                  </a:lnTo>
                  <a:lnTo>
                    <a:pt x="435775" y="113461"/>
                  </a:lnTo>
                  <a:lnTo>
                    <a:pt x="437540" y="118859"/>
                  </a:lnTo>
                  <a:lnTo>
                    <a:pt x="443471" y="117703"/>
                  </a:lnTo>
                  <a:close/>
                </a:path>
                <a:path w="514350" h="224154">
                  <a:moveTo>
                    <a:pt x="455485" y="132575"/>
                  </a:moveTo>
                  <a:lnTo>
                    <a:pt x="450329" y="131419"/>
                  </a:lnTo>
                  <a:lnTo>
                    <a:pt x="448741" y="136207"/>
                  </a:lnTo>
                  <a:lnTo>
                    <a:pt x="448017" y="133731"/>
                  </a:lnTo>
                  <a:lnTo>
                    <a:pt x="442861" y="135432"/>
                  </a:lnTo>
                  <a:lnTo>
                    <a:pt x="444627" y="140830"/>
                  </a:lnTo>
                  <a:lnTo>
                    <a:pt x="449783" y="139674"/>
                  </a:lnTo>
                  <a:lnTo>
                    <a:pt x="448881" y="136652"/>
                  </a:lnTo>
                  <a:lnTo>
                    <a:pt x="454329" y="137972"/>
                  </a:lnTo>
                  <a:lnTo>
                    <a:pt x="455485" y="132575"/>
                  </a:lnTo>
                  <a:close/>
                </a:path>
                <a:path w="514350" h="224154">
                  <a:moveTo>
                    <a:pt x="461264" y="110617"/>
                  </a:moveTo>
                  <a:lnTo>
                    <a:pt x="455485" y="109461"/>
                  </a:lnTo>
                  <a:lnTo>
                    <a:pt x="454329" y="114617"/>
                  </a:lnTo>
                  <a:lnTo>
                    <a:pt x="459498" y="116547"/>
                  </a:lnTo>
                  <a:lnTo>
                    <a:pt x="461264" y="110617"/>
                  </a:lnTo>
                  <a:close/>
                </a:path>
                <a:path w="514350" h="224154">
                  <a:moveTo>
                    <a:pt x="466585" y="88569"/>
                  </a:moveTo>
                  <a:lnTo>
                    <a:pt x="461810" y="87414"/>
                  </a:lnTo>
                  <a:lnTo>
                    <a:pt x="460654" y="92570"/>
                  </a:lnTo>
                  <a:lnTo>
                    <a:pt x="465429" y="94500"/>
                  </a:lnTo>
                  <a:lnTo>
                    <a:pt x="466585" y="88569"/>
                  </a:lnTo>
                  <a:close/>
                </a:path>
                <a:path w="514350" h="224154">
                  <a:moveTo>
                    <a:pt x="472897" y="66598"/>
                  </a:moveTo>
                  <a:lnTo>
                    <a:pt x="472363" y="65443"/>
                  </a:lnTo>
                  <a:lnTo>
                    <a:pt x="469684" y="67094"/>
                  </a:lnTo>
                  <a:lnTo>
                    <a:pt x="467741" y="66598"/>
                  </a:lnTo>
                  <a:lnTo>
                    <a:pt x="466039" y="71374"/>
                  </a:lnTo>
                  <a:lnTo>
                    <a:pt x="471741" y="72529"/>
                  </a:lnTo>
                  <a:lnTo>
                    <a:pt x="472363" y="67754"/>
                  </a:lnTo>
                  <a:lnTo>
                    <a:pt x="471043" y="67437"/>
                  </a:lnTo>
                  <a:lnTo>
                    <a:pt x="472897" y="66598"/>
                  </a:lnTo>
                  <a:close/>
                </a:path>
                <a:path w="514350" h="224154">
                  <a:moveTo>
                    <a:pt x="483222" y="88023"/>
                  </a:moveTo>
                  <a:lnTo>
                    <a:pt x="480364" y="82867"/>
                  </a:lnTo>
                  <a:lnTo>
                    <a:pt x="475754" y="85712"/>
                  </a:lnTo>
                  <a:lnTo>
                    <a:pt x="477520" y="90881"/>
                  </a:lnTo>
                  <a:lnTo>
                    <a:pt x="483222" y="88023"/>
                  </a:lnTo>
                  <a:close/>
                </a:path>
                <a:path w="514350" h="224154">
                  <a:moveTo>
                    <a:pt x="493776" y="109994"/>
                  </a:moveTo>
                  <a:lnTo>
                    <a:pt x="490842" y="104825"/>
                  </a:lnTo>
                  <a:lnTo>
                    <a:pt x="486067" y="107137"/>
                  </a:lnTo>
                  <a:lnTo>
                    <a:pt x="487845" y="112928"/>
                  </a:lnTo>
                  <a:lnTo>
                    <a:pt x="493776" y="109994"/>
                  </a:lnTo>
                  <a:close/>
                </a:path>
                <a:path w="514350" h="224154">
                  <a:moveTo>
                    <a:pt x="501167" y="114617"/>
                  </a:moveTo>
                  <a:lnTo>
                    <a:pt x="495465" y="113461"/>
                  </a:lnTo>
                  <a:lnTo>
                    <a:pt x="494855" y="118859"/>
                  </a:lnTo>
                  <a:lnTo>
                    <a:pt x="500634" y="120561"/>
                  </a:lnTo>
                  <a:lnTo>
                    <a:pt x="501167" y="114617"/>
                  </a:lnTo>
                  <a:close/>
                </a:path>
                <a:path w="514350" h="224154">
                  <a:moveTo>
                    <a:pt x="505256" y="92570"/>
                  </a:moveTo>
                  <a:lnTo>
                    <a:pt x="500634" y="91490"/>
                  </a:lnTo>
                  <a:lnTo>
                    <a:pt x="498932" y="97358"/>
                  </a:lnTo>
                  <a:lnTo>
                    <a:pt x="504634" y="98513"/>
                  </a:lnTo>
                  <a:lnTo>
                    <a:pt x="505256" y="92570"/>
                  </a:lnTo>
                  <a:close/>
                </a:path>
                <a:path w="514350" h="224154">
                  <a:moveTo>
                    <a:pt x="509790" y="71374"/>
                  </a:moveTo>
                  <a:lnTo>
                    <a:pt x="504634" y="69443"/>
                  </a:lnTo>
                  <a:lnTo>
                    <a:pt x="502945" y="75387"/>
                  </a:lnTo>
                  <a:lnTo>
                    <a:pt x="508635" y="76542"/>
                  </a:lnTo>
                  <a:lnTo>
                    <a:pt x="509790" y="71374"/>
                  </a:lnTo>
                  <a:close/>
                </a:path>
                <a:path w="514350" h="224154">
                  <a:moveTo>
                    <a:pt x="514032" y="49326"/>
                  </a:moveTo>
                  <a:lnTo>
                    <a:pt x="508635" y="48018"/>
                  </a:lnTo>
                  <a:lnTo>
                    <a:pt x="507492" y="53416"/>
                  </a:lnTo>
                  <a:lnTo>
                    <a:pt x="512648" y="54495"/>
                  </a:lnTo>
                  <a:lnTo>
                    <a:pt x="514032" y="49326"/>
                  </a:lnTo>
                  <a:close/>
                </a:path>
              </a:pathLst>
            </a:custGeom>
            <a:solidFill>
              <a:srgbClr val="0404F8"/>
            </a:solidFill>
          </p:spPr>
          <p:txBody>
            <a:bodyPr wrap="square" lIns="0" tIns="0" rIns="0" bIns="0" rtlCol="0"/>
            <a:lstStyle/>
            <a:p>
              <a:endParaRPr/>
            </a:p>
          </p:txBody>
        </p:sp>
        <p:sp>
          <p:nvSpPr>
            <p:cNvPr id="204" name="object 204"/>
            <p:cNvSpPr/>
            <p:nvPr/>
          </p:nvSpPr>
          <p:spPr>
            <a:xfrm>
              <a:off x="8912352" y="4890846"/>
              <a:ext cx="1304290" cy="262255"/>
            </a:xfrm>
            <a:custGeom>
              <a:avLst/>
              <a:gdLst/>
              <a:ahLst/>
              <a:cxnLst/>
              <a:rect l="l" t="t" r="r" b="b"/>
              <a:pathLst>
                <a:path w="1304290" h="262254">
                  <a:moveTo>
                    <a:pt x="6553" y="53809"/>
                  </a:moveTo>
                  <a:lnTo>
                    <a:pt x="5397" y="48641"/>
                  </a:lnTo>
                  <a:lnTo>
                    <a:pt x="0" y="49796"/>
                  </a:lnTo>
                  <a:lnTo>
                    <a:pt x="1384" y="54965"/>
                  </a:lnTo>
                  <a:lnTo>
                    <a:pt x="6553" y="53809"/>
                  </a:lnTo>
                  <a:close/>
                </a:path>
                <a:path w="1304290" h="262254">
                  <a:moveTo>
                    <a:pt x="11099" y="75768"/>
                  </a:moveTo>
                  <a:lnTo>
                    <a:pt x="9398" y="70065"/>
                  </a:lnTo>
                  <a:lnTo>
                    <a:pt x="4775" y="71767"/>
                  </a:lnTo>
                  <a:lnTo>
                    <a:pt x="5397" y="76923"/>
                  </a:lnTo>
                  <a:lnTo>
                    <a:pt x="11099" y="75768"/>
                  </a:lnTo>
                  <a:close/>
                </a:path>
                <a:path w="1304290" h="262254">
                  <a:moveTo>
                    <a:pt x="15722" y="97815"/>
                  </a:moveTo>
                  <a:lnTo>
                    <a:pt x="14566" y="92036"/>
                  </a:lnTo>
                  <a:lnTo>
                    <a:pt x="8788" y="93192"/>
                  </a:lnTo>
                  <a:lnTo>
                    <a:pt x="10553" y="98971"/>
                  </a:lnTo>
                  <a:lnTo>
                    <a:pt x="15722" y="97815"/>
                  </a:lnTo>
                  <a:close/>
                </a:path>
                <a:path w="1304290" h="262254">
                  <a:moveTo>
                    <a:pt x="19723" y="119253"/>
                  </a:moveTo>
                  <a:lnTo>
                    <a:pt x="19100" y="114084"/>
                  </a:lnTo>
                  <a:lnTo>
                    <a:pt x="13411" y="115239"/>
                  </a:lnTo>
                  <a:lnTo>
                    <a:pt x="14566" y="120942"/>
                  </a:lnTo>
                  <a:lnTo>
                    <a:pt x="19723" y="119253"/>
                  </a:lnTo>
                  <a:close/>
                </a:path>
                <a:path w="1304290" h="262254">
                  <a:moveTo>
                    <a:pt x="24879" y="141211"/>
                  </a:moveTo>
                  <a:lnTo>
                    <a:pt x="23190" y="136055"/>
                  </a:lnTo>
                  <a:lnTo>
                    <a:pt x="17945" y="137210"/>
                  </a:lnTo>
                  <a:lnTo>
                    <a:pt x="19100" y="142367"/>
                  </a:lnTo>
                  <a:lnTo>
                    <a:pt x="24879" y="141211"/>
                  </a:lnTo>
                  <a:close/>
                </a:path>
                <a:path w="1304290" h="262254">
                  <a:moveTo>
                    <a:pt x="29044" y="163258"/>
                  </a:moveTo>
                  <a:lnTo>
                    <a:pt x="27965" y="157480"/>
                  </a:lnTo>
                  <a:lnTo>
                    <a:pt x="22567" y="159258"/>
                  </a:lnTo>
                  <a:lnTo>
                    <a:pt x="23723" y="164414"/>
                  </a:lnTo>
                  <a:lnTo>
                    <a:pt x="29044" y="163258"/>
                  </a:lnTo>
                  <a:close/>
                </a:path>
                <a:path w="1304290" h="262254">
                  <a:moveTo>
                    <a:pt x="38290" y="150622"/>
                  </a:moveTo>
                  <a:lnTo>
                    <a:pt x="33667" y="147535"/>
                  </a:lnTo>
                  <a:lnTo>
                    <a:pt x="30810" y="152933"/>
                  </a:lnTo>
                  <a:lnTo>
                    <a:pt x="35356" y="155790"/>
                  </a:lnTo>
                  <a:lnTo>
                    <a:pt x="38290" y="150622"/>
                  </a:lnTo>
                  <a:close/>
                </a:path>
                <a:path w="1304290" h="262254">
                  <a:moveTo>
                    <a:pt x="48615" y="128651"/>
                  </a:moveTo>
                  <a:lnTo>
                    <a:pt x="43992" y="125564"/>
                  </a:lnTo>
                  <a:lnTo>
                    <a:pt x="41135" y="130886"/>
                  </a:lnTo>
                  <a:lnTo>
                    <a:pt x="45681" y="133819"/>
                  </a:lnTo>
                  <a:lnTo>
                    <a:pt x="48615" y="128651"/>
                  </a:lnTo>
                  <a:close/>
                </a:path>
                <a:path w="1304290" h="262254">
                  <a:moveTo>
                    <a:pt x="59080" y="106603"/>
                  </a:moveTo>
                  <a:lnTo>
                    <a:pt x="54546" y="103517"/>
                  </a:lnTo>
                  <a:lnTo>
                    <a:pt x="51612" y="109461"/>
                  </a:lnTo>
                  <a:lnTo>
                    <a:pt x="56769" y="111772"/>
                  </a:lnTo>
                  <a:lnTo>
                    <a:pt x="59080" y="106603"/>
                  </a:lnTo>
                  <a:close/>
                </a:path>
                <a:path w="1304290" h="262254">
                  <a:moveTo>
                    <a:pt x="70027" y="84632"/>
                  </a:moveTo>
                  <a:lnTo>
                    <a:pt x="64249" y="81559"/>
                  </a:lnTo>
                  <a:lnTo>
                    <a:pt x="62547" y="87490"/>
                  </a:lnTo>
                  <a:lnTo>
                    <a:pt x="67094" y="90347"/>
                  </a:lnTo>
                  <a:lnTo>
                    <a:pt x="70027" y="84632"/>
                  </a:lnTo>
                  <a:close/>
                </a:path>
                <a:path w="1304290" h="262254">
                  <a:moveTo>
                    <a:pt x="82816" y="99517"/>
                  </a:moveTo>
                  <a:lnTo>
                    <a:pt x="79349" y="94348"/>
                  </a:lnTo>
                  <a:lnTo>
                    <a:pt x="74574" y="96659"/>
                  </a:lnTo>
                  <a:lnTo>
                    <a:pt x="78193" y="102362"/>
                  </a:lnTo>
                  <a:lnTo>
                    <a:pt x="82816" y="99517"/>
                  </a:lnTo>
                  <a:close/>
                </a:path>
                <a:path w="1304290" h="262254">
                  <a:moveTo>
                    <a:pt x="95986" y="121564"/>
                  </a:moveTo>
                  <a:lnTo>
                    <a:pt x="92595" y="115773"/>
                  </a:lnTo>
                  <a:lnTo>
                    <a:pt x="88595" y="118630"/>
                  </a:lnTo>
                  <a:lnTo>
                    <a:pt x="91440" y="124409"/>
                  </a:lnTo>
                  <a:lnTo>
                    <a:pt x="95986" y="121564"/>
                  </a:lnTo>
                  <a:close/>
                </a:path>
                <a:path w="1304290" h="262254">
                  <a:moveTo>
                    <a:pt x="107073" y="103517"/>
                  </a:moveTo>
                  <a:lnTo>
                    <a:pt x="102527" y="100672"/>
                  </a:lnTo>
                  <a:lnTo>
                    <a:pt x="99453" y="106603"/>
                  </a:lnTo>
                  <a:lnTo>
                    <a:pt x="104228" y="109461"/>
                  </a:lnTo>
                  <a:lnTo>
                    <a:pt x="107073" y="103517"/>
                  </a:lnTo>
                  <a:close/>
                </a:path>
                <a:path w="1304290" h="262254">
                  <a:moveTo>
                    <a:pt x="117398" y="81559"/>
                  </a:moveTo>
                  <a:lnTo>
                    <a:pt x="112852" y="79248"/>
                  </a:lnTo>
                  <a:lnTo>
                    <a:pt x="110007" y="84632"/>
                  </a:lnTo>
                  <a:lnTo>
                    <a:pt x="114554" y="87490"/>
                  </a:lnTo>
                  <a:lnTo>
                    <a:pt x="117398" y="81559"/>
                  </a:lnTo>
                  <a:close/>
                </a:path>
                <a:path w="1304290" h="262254">
                  <a:moveTo>
                    <a:pt x="127952" y="60274"/>
                  </a:moveTo>
                  <a:lnTo>
                    <a:pt x="122555" y="57277"/>
                  </a:lnTo>
                  <a:lnTo>
                    <a:pt x="120332" y="62585"/>
                  </a:lnTo>
                  <a:lnTo>
                    <a:pt x="125488" y="65443"/>
                  </a:lnTo>
                  <a:lnTo>
                    <a:pt x="127952" y="60274"/>
                  </a:lnTo>
                  <a:close/>
                </a:path>
                <a:path w="1304290" h="262254">
                  <a:moveTo>
                    <a:pt x="138811" y="36385"/>
                  </a:moveTo>
                  <a:lnTo>
                    <a:pt x="137731" y="35839"/>
                  </a:lnTo>
                  <a:lnTo>
                    <a:pt x="135420" y="37350"/>
                  </a:lnTo>
                  <a:lnTo>
                    <a:pt x="133108" y="35839"/>
                  </a:lnTo>
                  <a:lnTo>
                    <a:pt x="131419" y="41160"/>
                  </a:lnTo>
                  <a:lnTo>
                    <a:pt x="135966" y="43472"/>
                  </a:lnTo>
                  <a:lnTo>
                    <a:pt x="137731" y="38849"/>
                  </a:lnTo>
                  <a:lnTo>
                    <a:pt x="136144" y="37833"/>
                  </a:lnTo>
                  <a:lnTo>
                    <a:pt x="138811" y="36385"/>
                  </a:lnTo>
                  <a:close/>
                </a:path>
                <a:path w="1304290" h="262254">
                  <a:moveTo>
                    <a:pt x="149758" y="58356"/>
                  </a:moveTo>
                  <a:lnTo>
                    <a:pt x="146900" y="53187"/>
                  </a:lnTo>
                  <a:lnTo>
                    <a:pt x="141122" y="55499"/>
                  </a:lnTo>
                  <a:lnTo>
                    <a:pt x="143979" y="61429"/>
                  </a:lnTo>
                  <a:lnTo>
                    <a:pt x="149758" y="58356"/>
                  </a:lnTo>
                  <a:close/>
                </a:path>
                <a:path w="1304290" h="262254">
                  <a:moveTo>
                    <a:pt x="159689" y="75768"/>
                  </a:moveTo>
                  <a:lnTo>
                    <a:pt x="154533" y="74079"/>
                  </a:lnTo>
                  <a:lnTo>
                    <a:pt x="154101" y="76796"/>
                  </a:lnTo>
                  <a:lnTo>
                    <a:pt x="152222" y="77546"/>
                  </a:lnTo>
                  <a:lnTo>
                    <a:pt x="153987" y="79781"/>
                  </a:lnTo>
                  <a:lnTo>
                    <a:pt x="156210" y="78384"/>
                  </a:lnTo>
                  <a:lnTo>
                    <a:pt x="158534" y="79248"/>
                  </a:lnTo>
                  <a:lnTo>
                    <a:pt x="159689" y="75768"/>
                  </a:lnTo>
                  <a:close/>
                </a:path>
                <a:path w="1304290" h="262254">
                  <a:moveTo>
                    <a:pt x="167157" y="53809"/>
                  </a:moveTo>
                  <a:lnTo>
                    <a:pt x="162001" y="52654"/>
                  </a:lnTo>
                  <a:lnTo>
                    <a:pt x="160845" y="57810"/>
                  </a:lnTo>
                  <a:lnTo>
                    <a:pt x="165392" y="58966"/>
                  </a:lnTo>
                  <a:lnTo>
                    <a:pt x="167157" y="53809"/>
                  </a:lnTo>
                  <a:close/>
                </a:path>
                <a:path w="1304290" h="262254">
                  <a:moveTo>
                    <a:pt x="868387" y="42316"/>
                  </a:moveTo>
                  <a:lnTo>
                    <a:pt x="867232" y="36385"/>
                  </a:lnTo>
                  <a:lnTo>
                    <a:pt x="861529" y="38315"/>
                  </a:lnTo>
                  <a:lnTo>
                    <a:pt x="863219" y="43472"/>
                  </a:lnTo>
                  <a:lnTo>
                    <a:pt x="868387" y="42316"/>
                  </a:lnTo>
                  <a:close/>
                </a:path>
                <a:path w="1304290" h="262254">
                  <a:moveTo>
                    <a:pt x="875474" y="39471"/>
                  </a:moveTo>
                  <a:lnTo>
                    <a:pt x="870699" y="38315"/>
                  </a:lnTo>
                  <a:lnTo>
                    <a:pt x="868387" y="43472"/>
                  </a:lnTo>
                  <a:lnTo>
                    <a:pt x="874318" y="45173"/>
                  </a:lnTo>
                  <a:lnTo>
                    <a:pt x="875474" y="39471"/>
                  </a:lnTo>
                  <a:close/>
                </a:path>
                <a:path w="1304290" h="262254">
                  <a:moveTo>
                    <a:pt x="882319" y="17424"/>
                  </a:moveTo>
                  <a:lnTo>
                    <a:pt x="876630" y="16268"/>
                  </a:lnTo>
                  <a:lnTo>
                    <a:pt x="875474" y="21424"/>
                  </a:lnTo>
                  <a:lnTo>
                    <a:pt x="881164" y="23202"/>
                  </a:lnTo>
                  <a:lnTo>
                    <a:pt x="882319" y="17424"/>
                  </a:lnTo>
                  <a:close/>
                </a:path>
                <a:path w="1304290" h="262254">
                  <a:moveTo>
                    <a:pt x="889254" y="5168"/>
                  </a:moveTo>
                  <a:lnTo>
                    <a:pt x="886942" y="0"/>
                  </a:lnTo>
                  <a:lnTo>
                    <a:pt x="882319" y="1155"/>
                  </a:lnTo>
                  <a:lnTo>
                    <a:pt x="883475" y="6324"/>
                  </a:lnTo>
                  <a:lnTo>
                    <a:pt x="889254" y="5168"/>
                  </a:lnTo>
                  <a:close/>
                </a:path>
                <a:path w="1304290" h="262254">
                  <a:moveTo>
                    <a:pt x="895502" y="27216"/>
                  </a:moveTo>
                  <a:lnTo>
                    <a:pt x="893800" y="21424"/>
                  </a:lnTo>
                  <a:lnTo>
                    <a:pt x="888644" y="23202"/>
                  </a:lnTo>
                  <a:lnTo>
                    <a:pt x="890333" y="28371"/>
                  </a:lnTo>
                  <a:lnTo>
                    <a:pt x="895502" y="27216"/>
                  </a:lnTo>
                  <a:close/>
                </a:path>
                <a:path w="1304290" h="262254">
                  <a:moveTo>
                    <a:pt x="902042" y="49174"/>
                  </a:moveTo>
                  <a:lnTo>
                    <a:pt x="900353" y="43472"/>
                  </a:lnTo>
                  <a:lnTo>
                    <a:pt x="895502" y="45173"/>
                  </a:lnTo>
                  <a:lnTo>
                    <a:pt x="896658" y="50330"/>
                  </a:lnTo>
                  <a:lnTo>
                    <a:pt x="902042" y="49174"/>
                  </a:lnTo>
                  <a:close/>
                </a:path>
                <a:path w="1304290" h="262254">
                  <a:moveTo>
                    <a:pt x="908367" y="70612"/>
                  </a:moveTo>
                  <a:lnTo>
                    <a:pt x="907211" y="65443"/>
                  </a:lnTo>
                  <a:lnTo>
                    <a:pt x="901433" y="66598"/>
                  </a:lnTo>
                  <a:lnTo>
                    <a:pt x="903198" y="72377"/>
                  </a:lnTo>
                  <a:lnTo>
                    <a:pt x="908367" y="70612"/>
                  </a:lnTo>
                  <a:close/>
                </a:path>
                <a:path w="1304290" h="262254">
                  <a:moveTo>
                    <a:pt x="915212" y="92659"/>
                  </a:moveTo>
                  <a:lnTo>
                    <a:pt x="912901" y="87490"/>
                  </a:lnTo>
                  <a:lnTo>
                    <a:pt x="908367" y="88646"/>
                  </a:lnTo>
                  <a:lnTo>
                    <a:pt x="910056" y="94348"/>
                  </a:lnTo>
                  <a:lnTo>
                    <a:pt x="915212" y="92659"/>
                  </a:lnTo>
                  <a:close/>
                </a:path>
                <a:path w="1304290" h="262254">
                  <a:moveTo>
                    <a:pt x="921537" y="114617"/>
                  </a:moveTo>
                  <a:lnTo>
                    <a:pt x="919835" y="109461"/>
                  </a:lnTo>
                  <a:lnTo>
                    <a:pt x="914679" y="110617"/>
                  </a:lnTo>
                  <a:lnTo>
                    <a:pt x="915835" y="115773"/>
                  </a:lnTo>
                  <a:lnTo>
                    <a:pt x="921537" y="114617"/>
                  </a:lnTo>
                  <a:close/>
                </a:path>
                <a:path w="1304290" h="262254">
                  <a:moveTo>
                    <a:pt x="928624" y="136664"/>
                  </a:moveTo>
                  <a:lnTo>
                    <a:pt x="926312" y="130886"/>
                  </a:lnTo>
                  <a:lnTo>
                    <a:pt x="921537" y="132664"/>
                  </a:lnTo>
                  <a:lnTo>
                    <a:pt x="922693" y="137820"/>
                  </a:lnTo>
                  <a:lnTo>
                    <a:pt x="928624" y="136664"/>
                  </a:lnTo>
                  <a:close/>
                </a:path>
                <a:path w="1304290" h="262254">
                  <a:moveTo>
                    <a:pt x="933170" y="124409"/>
                  </a:moveTo>
                  <a:lnTo>
                    <a:pt x="927468" y="122720"/>
                  </a:lnTo>
                  <a:lnTo>
                    <a:pt x="926312" y="128651"/>
                  </a:lnTo>
                  <a:lnTo>
                    <a:pt x="931468" y="129730"/>
                  </a:lnTo>
                  <a:lnTo>
                    <a:pt x="933170" y="124409"/>
                  </a:lnTo>
                  <a:close/>
                </a:path>
                <a:path w="1304290" h="262254">
                  <a:moveTo>
                    <a:pt x="937793" y="102362"/>
                  </a:moveTo>
                  <a:lnTo>
                    <a:pt x="932624" y="100672"/>
                  </a:lnTo>
                  <a:lnTo>
                    <a:pt x="930935" y="106603"/>
                  </a:lnTo>
                  <a:lnTo>
                    <a:pt x="936637" y="107759"/>
                  </a:lnTo>
                  <a:lnTo>
                    <a:pt x="937793" y="102362"/>
                  </a:lnTo>
                  <a:close/>
                </a:path>
                <a:path w="1304290" h="262254">
                  <a:moveTo>
                    <a:pt x="944638" y="113461"/>
                  </a:moveTo>
                  <a:lnTo>
                    <a:pt x="942949" y="107759"/>
                  </a:lnTo>
                  <a:lnTo>
                    <a:pt x="937793" y="109461"/>
                  </a:lnTo>
                  <a:lnTo>
                    <a:pt x="940104" y="114617"/>
                  </a:lnTo>
                  <a:lnTo>
                    <a:pt x="944638" y="113461"/>
                  </a:lnTo>
                  <a:close/>
                </a:path>
                <a:path w="1304290" h="262254">
                  <a:moveTo>
                    <a:pt x="952881" y="135509"/>
                  </a:moveTo>
                  <a:lnTo>
                    <a:pt x="951191" y="129730"/>
                  </a:lnTo>
                  <a:lnTo>
                    <a:pt x="945261" y="130886"/>
                  </a:lnTo>
                  <a:lnTo>
                    <a:pt x="947572" y="136664"/>
                  </a:lnTo>
                  <a:lnTo>
                    <a:pt x="952881" y="135509"/>
                  </a:lnTo>
                  <a:close/>
                </a:path>
                <a:path w="1304290" h="262254">
                  <a:moveTo>
                    <a:pt x="960361" y="156946"/>
                  </a:moveTo>
                  <a:lnTo>
                    <a:pt x="959205" y="151777"/>
                  </a:lnTo>
                  <a:lnTo>
                    <a:pt x="954036" y="152933"/>
                  </a:lnTo>
                  <a:lnTo>
                    <a:pt x="955738" y="158635"/>
                  </a:lnTo>
                  <a:lnTo>
                    <a:pt x="960361" y="156946"/>
                  </a:lnTo>
                  <a:close/>
                </a:path>
                <a:path w="1304290" h="262254">
                  <a:moveTo>
                    <a:pt x="968984" y="178904"/>
                  </a:moveTo>
                  <a:lnTo>
                    <a:pt x="966673" y="173748"/>
                  </a:lnTo>
                  <a:lnTo>
                    <a:pt x="962050" y="174904"/>
                  </a:lnTo>
                  <a:lnTo>
                    <a:pt x="963206" y="180682"/>
                  </a:lnTo>
                  <a:lnTo>
                    <a:pt x="968984" y="178904"/>
                  </a:lnTo>
                  <a:close/>
                </a:path>
                <a:path w="1304290" h="262254">
                  <a:moveTo>
                    <a:pt x="977150" y="200952"/>
                  </a:moveTo>
                  <a:lnTo>
                    <a:pt x="974915" y="195795"/>
                  </a:lnTo>
                  <a:lnTo>
                    <a:pt x="969530" y="196951"/>
                  </a:lnTo>
                  <a:lnTo>
                    <a:pt x="971296" y="202107"/>
                  </a:lnTo>
                  <a:lnTo>
                    <a:pt x="977150" y="200952"/>
                  </a:lnTo>
                  <a:close/>
                </a:path>
                <a:path w="1304290" h="262254">
                  <a:moveTo>
                    <a:pt x="984618" y="222923"/>
                  </a:moveTo>
                  <a:lnTo>
                    <a:pt x="982306" y="217220"/>
                  </a:lnTo>
                  <a:lnTo>
                    <a:pt x="977773" y="218909"/>
                  </a:lnTo>
                  <a:lnTo>
                    <a:pt x="980084" y="224078"/>
                  </a:lnTo>
                  <a:lnTo>
                    <a:pt x="984618" y="222923"/>
                  </a:lnTo>
                  <a:close/>
                </a:path>
                <a:path w="1304290" h="262254">
                  <a:moveTo>
                    <a:pt x="1002652" y="216598"/>
                  </a:moveTo>
                  <a:lnTo>
                    <a:pt x="1002030" y="214757"/>
                  </a:lnTo>
                  <a:lnTo>
                    <a:pt x="999185" y="215544"/>
                  </a:lnTo>
                  <a:lnTo>
                    <a:pt x="997877" y="212979"/>
                  </a:lnTo>
                  <a:lnTo>
                    <a:pt x="993787" y="216065"/>
                  </a:lnTo>
                  <a:lnTo>
                    <a:pt x="997254" y="220687"/>
                  </a:lnTo>
                  <a:lnTo>
                    <a:pt x="1000340" y="217754"/>
                  </a:lnTo>
                  <a:lnTo>
                    <a:pt x="1000061" y="217233"/>
                  </a:lnTo>
                  <a:lnTo>
                    <a:pt x="1002652" y="216598"/>
                  </a:lnTo>
                  <a:close/>
                </a:path>
                <a:path w="1304290" h="262254">
                  <a:moveTo>
                    <a:pt x="1011199" y="238645"/>
                  </a:moveTo>
                  <a:lnTo>
                    <a:pt x="1009510" y="232714"/>
                  </a:lnTo>
                  <a:lnTo>
                    <a:pt x="1004341" y="234403"/>
                  </a:lnTo>
                  <a:lnTo>
                    <a:pt x="1006652" y="239801"/>
                  </a:lnTo>
                  <a:lnTo>
                    <a:pt x="1011199" y="238645"/>
                  </a:lnTo>
                  <a:close/>
                </a:path>
                <a:path w="1304290" h="262254">
                  <a:moveTo>
                    <a:pt x="1020368" y="260654"/>
                  </a:moveTo>
                  <a:lnTo>
                    <a:pt x="1018133" y="254711"/>
                  </a:lnTo>
                  <a:lnTo>
                    <a:pt x="1012977" y="256438"/>
                  </a:lnTo>
                  <a:lnTo>
                    <a:pt x="1015199" y="261797"/>
                  </a:lnTo>
                  <a:lnTo>
                    <a:pt x="1020368" y="260654"/>
                  </a:lnTo>
                  <a:close/>
                </a:path>
                <a:path w="1304290" h="262254">
                  <a:moveTo>
                    <a:pt x="1032078" y="251269"/>
                  </a:moveTo>
                  <a:lnTo>
                    <a:pt x="1027455" y="248983"/>
                  </a:lnTo>
                  <a:lnTo>
                    <a:pt x="1024064" y="254139"/>
                  </a:lnTo>
                  <a:lnTo>
                    <a:pt x="1028611" y="257009"/>
                  </a:lnTo>
                  <a:lnTo>
                    <a:pt x="1032078" y="251269"/>
                  </a:lnTo>
                  <a:close/>
                </a:path>
                <a:path w="1304290" h="262254">
                  <a:moveTo>
                    <a:pt x="1044092" y="229857"/>
                  </a:moveTo>
                  <a:lnTo>
                    <a:pt x="1040091" y="226936"/>
                  </a:lnTo>
                  <a:lnTo>
                    <a:pt x="1036701" y="232168"/>
                  </a:lnTo>
                  <a:lnTo>
                    <a:pt x="1041857" y="235026"/>
                  </a:lnTo>
                  <a:lnTo>
                    <a:pt x="1044092" y="229857"/>
                  </a:lnTo>
                  <a:close/>
                </a:path>
                <a:path w="1304290" h="262254">
                  <a:moveTo>
                    <a:pt x="1057490" y="207810"/>
                  </a:moveTo>
                  <a:lnTo>
                    <a:pt x="1052334" y="204965"/>
                  </a:lnTo>
                  <a:lnTo>
                    <a:pt x="1049489" y="210667"/>
                  </a:lnTo>
                  <a:lnTo>
                    <a:pt x="1054023" y="212979"/>
                  </a:lnTo>
                  <a:lnTo>
                    <a:pt x="1057490" y="207810"/>
                  </a:lnTo>
                  <a:close/>
                </a:path>
                <a:path w="1304290" h="262254">
                  <a:moveTo>
                    <a:pt x="1075448" y="219532"/>
                  </a:moveTo>
                  <a:lnTo>
                    <a:pt x="1070673" y="213601"/>
                  </a:lnTo>
                  <a:lnTo>
                    <a:pt x="1066126" y="217754"/>
                  </a:lnTo>
                  <a:lnTo>
                    <a:pt x="1071283" y="223545"/>
                  </a:lnTo>
                  <a:lnTo>
                    <a:pt x="1075448" y="219532"/>
                  </a:lnTo>
                  <a:close/>
                </a:path>
                <a:path w="1304290" h="262254">
                  <a:moveTo>
                    <a:pt x="1093851" y="221234"/>
                  </a:moveTo>
                  <a:lnTo>
                    <a:pt x="1089228" y="218909"/>
                  </a:lnTo>
                  <a:lnTo>
                    <a:pt x="1084694" y="224078"/>
                  </a:lnTo>
                  <a:lnTo>
                    <a:pt x="1089850" y="226936"/>
                  </a:lnTo>
                  <a:lnTo>
                    <a:pt x="1093851" y="221234"/>
                  </a:lnTo>
                  <a:close/>
                </a:path>
                <a:path w="1304290" h="262254">
                  <a:moveTo>
                    <a:pt x="1110107" y="199796"/>
                  </a:moveTo>
                  <a:lnTo>
                    <a:pt x="1106106" y="196951"/>
                  </a:lnTo>
                  <a:lnTo>
                    <a:pt x="1102093" y="202107"/>
                  </a:lnTo>
                  <a:lnTo>
                    <a:pt x="1106106" y="204965"/>
                  </a:lnTo>
                  <a:lnTo>
                    <a:pt x="1110107" y="199796"/>
                  </a:lnTo>
                  <a:close/>
                </a:path>
                <a:path w="1304290" h="262254">
                  <a:moveTo>
                    <a:pt x="1120432" y="216065"/>
                  </a:moveTo>
                  <a:lnTo>
                    <a:pt x="1117587" y="210667"/>
                  </a:lnTo>
                  <a:lnTo>
                    <a:pt x="1112964" y="212979"/>
                  </a:lnTo>
                  <a:lnTo>
                    <a:pt x="1115275" y="218909"/>
                  </a:lnTo>
                  <a:lnTo>
                    <a:pt x="1120432" y="216065"/>
                  </a:lnTo>
                  <a:close/>
                </a:path>
                <a:path w="1304290" h="262254">
                  <a:moveTo>
                    <a:pt x="1129753" y="238036"/>
                  </a:moveTo>
                  <a:lnTo>
                    <a:pt x="1127518" y="232168"/>
                  </a:lnTo>
                  <a:lnTo>
                    <a:pt x="1122121" y="235026"/>
                  </a:lnTo>
                  <a:lnTo>
                    <a:pt x="1124585" y="240957"/>
                  </a:lnTo>
                  <a:lnTo>
                    <a:pt x="1129753" y="238036"/>
                  </a:lnTo>
                  <a:close/>
                </a:path>
                <a:path w="1304290" h="262254">
                  <a:moveTo>
                    <a:pt x="1138377" y="254711"/>
                  </a:moveTo>
                  <a:lnTo>
                    <a:pt x="1136726" y="254355"/>
                  </a:lnTo>
                  <a:lnTo>
                    <a:pt x="1136688" y="254139"/>
                  </a:lnTo>
                  <a:lnTo>
                    <a:pt x="1136434" y="254292"/>
                  </a:lnTo>
                  <a:lnTo>
                    <a:pt x="1133221" y="253568"/>
                  </a:lnTo>
                  <a:lnTo>
                    <a:pt x="1132179" y="256641"/>
                  </a:lnTo>
                  <a:lnTo>
                    <a:pt x="1131519" y="257009"/>
                  </a:lnTo>
                  <a:lnTo>
                    <a:pt x="1132065" y="258737"/>
                  </a:lnTo>
                  <a:lnTo>
                    <a:pt x="1134643" y="257594"/>
                  </a:lnTo>
                  <a:lnTo>
                    <a:pt x="1137221" y="258152"/>
                  </a:lnTo>
                  <a:lnTo>
                    <a:pt x="1138377" y="254711"/>
                  </a:lnTo>
                  <a:close/>
                </a:path>
                <a:path w="1304290" h="262254">
                  <a:moveTo>
                    <a:pt x="1145857" y="232714"/>
                  </a:moveTo>
                  <a:lnTo>
                    <a:pt x="1141234" y="231559"/>
                  </a:lnTo>
                  <a:lnTo>
                    <a:pt x="1138999" y="236728"/>
                  </a:lnTo>
                  <a:lnTo>
                    <a:pt x="1144155" y="238645"/>
                  </a:lnTo>
                  <a:lnTo>
                    <a:pt x="1145857" y="232714"/>
                  </a:lnTo>
                  <a:close/>
                </a:path>
                <a:path w="1304290" h="262254">
                  <a:moveTo>
                    <a:pt x="1153477" y="211289"/>
                  </a:moveTo>
                  <a:lnTo>
                    <a:pt x="1148930" y="209588"/>
                  </a:lnTo>
                  <a:lnTo>
                    <a:pt x="1146390" y="215290"/>
                  </a:lnTo>
                  <a:lnTo>
                    <a:pt x="1152321" y="216598"/>
                  </a:lnTo>
                  <a:lnTo>
                    <a:pt x="1153477" y="211289"/>
                  </a:lnTo>
                  <a:close/>
                </a:path>
                <a:path w="1304290" h="262254">
                  <a:moveTo>
                    <a:pt x="1160945" y="189242"/>
                  </a:moveTo>
                  <a:lnTo>
                    <a:pt x="1156411" y="187540"/>
                  </a:lnTo>
                  <a:lnTo>
                    <a:pt x="1154099" y="193484"/>
                  </a:lnTo>
                  <a:lnTo>
                    <a:pt x="1159789" y="194640"/>
                  </a:lnTo>
                  <a:lnTo>
                    <a:pt x="1160945" y="189242"/>
                  </a:lnTo>
                  <a:close/>
                </a:path>
                <a:path w="1304290" h="262254">
                  <a:moveTo>
                    <a:pt x="1168958" y="167271"/>
                  </a:moveTo>
                  <a:lnTo>
                    <a:pt x="1163802" y="166116"/>
                  </a:lnTo>
                  <a:lnTo>
                    <a:pt x="1162100" y="171513"/>
                  </a:lnTo>
                  <a:lnTo>
                    <a:pt x="1167269" y="172593"/>
                  </a:lnTo>
                  <a:lnTo>
                    <a:pt x="1168958" y="167271"/>
                  </a:lnTo>
                  <a:close/>
                </a:path>
                <a:path w="1304290" h="262254">
                  <a:moveTo>
                    <a:pt x="1177201" y="145224"/>
                  </a:moveTo>
                  <a:lnTo>
                    <a:pt x="1171270" y="144145"/>
                  </a:lnTo>
                  <a:lnTo>
                    <a:pt x="1168958" y="149466"/>
                  </a:lnTo>
                  <a:lnTo>
                    <a:pt x="1174889" y="151155"/>
                  </a:lnTo>
                  <a:lnTo>
                    <a:pt x="1177201" y="145224"/>
                  </a:lnTo>
                  <a:close/>
                </a:path>
                <a:path w="1304290" h="262254">
                  <a:moveTo>
                    <a:pt x="1184681" y="123253"/>
                  </a:moveTo>
                  <a:lnTo>
                    <a:pt x="1178902" y="122097"/>
                  </a:lnTo>
                  <a:lnTo>
                    <a:pt x="1177823" y="127495"/>
                  </a:lnTo>
                  <a:lnTo>
                    <a:pt x="1182370" y="129197"/>
                  </a:lnTo>
                  <a:lnTo>
                    <a:pt x="1184681" y="123253"/>
                  </a:lnTo>
                  <a:close/>
                </a:path>
                <a:path w="1304290" h="262254">
                  <a:moveTo>
                    <a:pt x="1192149" y="101282"/>
                  </a:moveTo>
                  <a:lnTo>
                    <a:pt x="1186992" y="100126"/>
                  </a:lnTo>
                  <a:lnTo>
                    <a:pt x="1185214" y="106070"/>
                  </a:lnTo>
                  <a:lnTo>
                    <a:pt x="1189837" y="107149"/>
                  </a:lnTo>
                  <a:lnTo>
                    <a:pt x="1192149" y="101282"/>
                  </a:lnTo>
                  <a:close/>
                </a:path>
                <a:path w="1304290" h="262254">
                  <a:moveTo>
                    <a:pt x="1202080" y="105448"/>
                  </a:moveTo>
                  <a:lnTo>
                    <a:pt x="1199769" y="99517"/>
                  </a:lnTo>
                  <a:lnTo>
                    <a:pt x="1194460" y="102362"/>
                  </a:lnTo>
                  <a:lnTo>
                    <a:pt x="1197305" y="107759"/>
                  </a:lnTo>
                  <a:lnTo>
                    <a:pt x="1202080" y="105448"/>
                  </a:lnTo>
                  <a:close/>
                </a:path>
                <a:path w="1304290" h="262254">
                  <a:moveTo>
                    <a:pt x="1214716" y="126873"/>
                  </a:moveTo>
                  <a:lnTo>
                    <a:pt x="1211795" y="121564"/>
                  </a:lnTo>
                  <a:lnTo>
                    <a:pt x="1207249" y="124409"/>
                  </a:lnTo>
                  <a:lnTo>
                    <a:pt x="1210716" y="129730"/>
                  </a:lnTo>
                  <a:lnTo>
                    <a:pt x="1214716" y="126873"/>
                  </a:lnTo>
                  <a:close/>
                </a:path>
                <a:path w="1304290" h="262254">
                  <a:moveTo>
                    <a:pt x="1225816" y="127495"/>
                  </a:moveTo>
                  <a:lnTo>
                    <a:pt x="1219873" y="126111"/>
                  </a:lnTo>
                  <a:lnTo>
                    <a:pt x="1218107" y="131508"/>
                  </a:lnTo>
                  <a:lnTo>
                    <a:pt x="1223505" y="133197"/>
                  </a:lnTo>
                  <a:lnTo>
                    <a:pt x="1225816" y="127495"/>
                  </a:lnTo>
                  <a:close/>
                </a:path>
                <a:path w="1304290" h="262254">
                  <a:moveTo>
                    <a:pt x="1233817" y="106070"/>
                  </a:moveTo>
                  <a:lnTo>
                    <a:pt x="1228661" y="104140"/>
                  </a:lnTo>
                  <a:lnTo>
                    <a:pt x="1226350" y="110070"/>
                  </a:lnTo>
                  <a:lnTo>
                    <a:pt x="1231506" y="111226"/>
                  </a:lnTo>
                  <a:lnTo>
                    <a:pt x="1233817" y="106070"/>
                  </a:lnTo>
                  <a:close/>
                </a:path>
                <a:path w="1304290" h="262254">
                  <a:moveTo>
                    <a:pt x="1241831" y="84023"/>
                  </a:moveTo>
                  <a:lnTo>
                    <a:pt x="1237284" y="82321"/>
                  </a:lnTo>
                  <a:lnTo>
                    <a:pt x="1235519" y="88023"/>
                  </a:lnTo>
                  <a:lnTo>
                    <a:pt x="1240142" y="89179"/>
                  </a:lnTo>
                  <a:lnTo>
                    <a:pt x="1241831" y="84023"/>
                  </a:lnTo>
                  <a:close/>
                </a:path>
                <a:path w="1304290" h="262254">
                  <a:moveTo>
                    <a:pt x="1250619" y="62052"/>
                  </a:moveTo>
                  <a:lnTo>
                    <a:pt x="1245298" y="60896"/>
                  </a:lnTo>
                  <a:lnTo>
                    <a:pt x="1243609" y="66065"/>
                  </a:lnTo>
                  <a:lnTo>
                    <a:pt x="1248384" y="67754"/>
                  </a:lnTo>
                  <a:lnTo>
                    <a:pt x="1250619" y="62052"/>
                  </a:lnTo>
                  <a:close/>
                </a:path>
                <a:path w="1304290" h="262254">
                  <a:moveTo>
                    <a:pt x="1259243" y="40005"/>
                  </a:moveTo>
                  <a:lnTo>
                    <a:pt x="1254086" y="38849"/>
                  </a:lnTo>
                  <a:lnTo>
                    <a:pt x="1251775" y="44018"/>
                  </a:lnTo>
                  <a:lnTo>
                    <a:pt x="1256398" y="45783"/>
                  </a:lnTo>
                  <a:lnTo>
                    <a:pt x="1259243" y="40005"/>
                  </a:lnTo>
                  <a:close/>
                </a:path>
                <a:path w="1304290" h="262254">
                  <a:moveTo>
                    <a:pt x="1268412" y="39471"/>
                  </a:moveTo>
                  <a:lnTo>
                    <a:pt x="1265555" y="34074"/>
                  </a:lnTo>
                  <a:lnTo>
                    <a:pt x="1260398" y="36385"/>
                  </a:lnTo>
                  <a:lnTo>
                    <a:pt x="1263243" y="42316"/>
                  </a:lnTo>
                  <a:lnTo>
                    <a:pt x="1268412" y="39471"/>
                  </a:lnTo>
                  <a:close/>
                </a:path>
                <a:path w="1304290" h="262254">
                  <a:moveTo>
                    <a:pt x="1277810" y="61429"/>
                  </a:moveTo>
                  <a:lnTo>
                    <a:pt x="1276108" y="55499"/>
                  </a:lnTo>
                  <a:lnTo>
                    <a:pt x="1270177" y="58356"/>
                  </a:lnTo>
                  <a:lnTo>
                    <a:pt x="1273187" y="64287"/>
                  </a:lnTo>
                  <a:lnTo>
                    <a:pt x="1277810" y="61429"/>
                  </a:lnTo>
                  <a:close/>
                </a:path>
                <a:path w="1304290" h="262254">
                  <a:moveTo>
                    <a:pt x="1289291" y="65443"/>
                  </a:moveTo>
                  <a:lnTo>
                    <a:pt x="1285278" y="62585"/>
                  </a:lnTo>
                  <a:lnTo>
                    <a:pt x="1281811" y="68376"/>
                  </a:lnTo>
                  <a:lnTo>
                    <a:pt x="1285824" y="70612"/>
                  </a:lnTo>
                  <a:lnTo>
                    <a:pt x="1289291" y="65443"/>
                  </a:lnTo>
                  <a:close/>
                </a:path>
                <a:path w="1304290" h="262254">
                  <a:moveTo>
                    <a:pt x="1303769" y="43472"/>
                  </a:moveTo>
                  <a:lnTo>
                    <a:pt x="1299222" y="41160"/>
                  </a:lnTo>
                  <a:lnTo>
                    <a:pt x="1295603" y="46329"/>
                  </a:lnTo>
                  <a:lnTo>
                    <a:pt x="1300378" y="49174"/>
                  </a:lnTo>
                  <a:lnTo>
                    <a:pt x="1303769" y="43472"/>
                  </a:lnTo>
                  <a:close/>
                </a:path>
              </a:pathLst>
            </a:custGeom>
            <a:solidFill>
              <a:srgbClr val="0404F8"/>
            </a:solidFill>
          </p:spPr>
          <p:txBody>
            <a:bodyPr wrap="square" lIns="0" tIns="0" rIns="0" bIns="0" rtlCol="0"/>
            <a:lstStyle/>
            <a:p>
              <a:endParaRPr/>
            </a:p>
          </p:txBody>
        </p:sp>
        <p:sp>
          <p:nvSpPr>
            <p:cNvPr id="205" name="object 205"/>
            <p:cNvSpPr/>
            <p:nvPr/>
          </p:nvSpPr>
          <p:spPr>
            <a:xfrm>
              <a:off x="9337497" y="4776228"/>
              <a:ext cx="443865" cy="287020"/>
            </a:xfrm>
            <a:custGeom>
              <a:avLst/>
              <a:gdLst/>
              <a:ahLst/>
              <a:cxnLst/>
              <a:rect l="l" t="t" r="r" b="b"/>
              <a:pathLst>
                <a:path w="443865" h="287020">
                  <a:moveTo>
                    <a:pt x="7391" y="279031"/>
                  </a:moveTo>
                  <a:lnTo>
                    <a:pt x="4546" y="273875"/>
                  </a:lnTo>
                  <a:lnTo>
                    <a:pt x="0" y="276110"/>
                  </a:lnTo>
                  <a:lnTo>
                    <a:pt x="3390" y="281889"/>
                  </a:lnTo>
                  <a:lnTo>
                    <a:pt x="7391" y="279031"/>
                  </a:lnTo>
                  <a:close/>
                </a:path>
                <a:path w="443865" h="287020">
                  <a:moveTo>
                    <a:pt x="18326" y="281343"/>
                  </a:moveTo>
                  <a:lnTo>
                    <a:pt x="13169" y="280187"/>
                  </a:lnTo>
                  <a:lnTo>
                    <a:pt x="10858" y="285356"/>
                  </a:lnTo>
                  <a:lnTo>
                    <a:pt x="16014" y="286664"/>
                  </a:lnTo>
                  <a:lnTo>
                    <a:pt x="18326" y="281343"/>
                  </a:lnTo>
                  <a:close/>
                </a:path>
                <a:path w="443865" h="287020">
                  <a:moveTo>
                    <a:pt x="25412" y="259308"/>
                  </a:moveTo>
                  <a:lnTo>
                    <a:pt x="20027" y="258140"/>
                  </a:lnTo>
                  <a:lnTo>
                    <a:pt x="18326" y="263537"/>
                  </a:lnTo>
                  <a:lnTo>
                    <a:pt x="23495" y="265239"/>
                  </a:lnTo>
                  <a:lnTo>
                    <a:pt x="25412" y="259308"/>
                  </a:lnTo>
                  <a:close/>
                </a:path>
                <a:path w="443865" h="287020">
                  <a:moveTo>
                    <a:pt x="32893" y="237337"/>
                  </a:moveTo>
                  <a:lnTo>
                    <a:pt x="27724" y="236181"/>
                  </a:lnTo>
                  <a:lnTo>
                    <a:pt x="25958" y="241490"/>
                  </a:lnTo>
                  <a:lnTo>
                    <a:pt x="30581" y="243268"/>
                  </a:lnTo>
                  <a:lnTo>
                    <a:pt x="32893" y="237337"/>
                  </a:lnTo>
                  <a:close/>
                </a:path>
                <a:path w="443865" h="287020">
                  <a:moveTo>
                    <a:pt x="40284" y="215290"/>
                  </a:moveTo>
                  <a:lnTo>
                    <a:pt x="34582" y="214134"/>
                  </a:lnTo>
                  <a:lnTo>
                    <a:pt x="32893" y="220065"/>
                  </a:lnTo>
                  <a:lnTo>
                    <a:pt x="38049" y="221221"/>
                  </a:lnTo>
                  <a:lnTo>
                    <a:pt x="40284" y="215290"/>
                  </a:lnTo>
                  <a:close/>
                </a:path>
                <a:path w="443865" h="287020">
                  <a:moveTo>
                    <a:pt x="47218" y="193865"/>
                  </a:moveTo>
                  <a:lnTo>
                    <a:pt x="42595" y="192163"/>
                  </a:lnTo>
                  <a:lnTo>
                    <a:pt x="40284" y="198094"/>
                  </a:lnTo>
                  <a:lnTo>
                    <a:pt x="45440" y="199250"/>
                  </a:lnTo>
                  <a:lnTo>
                    <a:pt x="47218" y="193865"/>
                  </a:lnTo>
                  <a:close/>
                </a:path>
                <a:path w="443865" h="287020">
                  <a:moveTo>
                    <a:pt x="58305" y="192697"/>
                  </a:moveTo>
                  <a:lnTo>
                    <a:pt x="54838" y="187540"/>
                  </a:lnTo>
                  <a:lnTo>
                    <a:pt x="50292" y="190385"/>
                  </a:lnTo>
                  <a:lnTo>
                    <a:pt x="53149" y="195554"/>
                  </a:lnTo>
                  <a:lnTo>
                    <a:pt x="58305" y="192697"/>
                  </a:lnTo>
                  <a:close/>
                </a:path>
                <a:path w="443865" h="287020">
                  <a:moveTo>
                    <a:pt x="72097" y="212979"/>
                  </a:moveTo>
                  <a:lnTo>
                    <a:pt x="71323" y="212763"/>
                  </a:lnTo>
                  <a:lnTo>
                    <a:pt x="69176" y="209588"/>
                  </a:lnTo>
                  <a:lnTo>
                    <a:pt x="66421" y="211315"/>
                  </a:lnTo>
                  <a:lnTo>
                    <a:pt x="64630" y="212432"/>
                  </a:lnTo>
                  <a:lnTo>
                    <a:pt x="66319" y="215290"/>
                  </a:lnTo>
                  <a:lnTo>
                    <a:pt x="68846" y="214160"/>
                  </a:lnTo>
                  <a:lnTo>
                    <a:pt x="71488" y="214744"/>
                  </a:lnTo>
                  <a:lnTo>
                    <a:pt x="72097" y="212979"/>
                  </a:lnTo>
                  <a:close/>
                </a:path>
                <a:path w="443865" h="287020">
                  <a:moveTo>
                    <a:pt x="76263" y="191008"/>
                  </a:moveTo>
                  <a:lnTo>
                    <a:pt x="70332" y="189852"/>
                  </a:lnTo>
                  <a:lnTo>
                    <a:pt x="69786" y="195021"/>
                  </a:lnTo>
                  <a:lnTo>
                    <a:pt x="75717" y="196176"/>
                  </a:lnTo>
                  <a:lnTo>
                    <a:pt x="76263" y="191008"/>
                  </a:lnTo>
                  <a:close/>
                </a:path>
                <a:path w="443865" h="287020">
                  <a:moveTo>
                    <a:pt x="80264" y="168960"/>
                  </a:moveTo>
                  <a:lnTo>
                    <a:pt x="74333" y="167805"/>
                  </a:lnTo>
                  <a:lnTo>
                    <a:pt x="73787" y="172974"/>
                  </a:lnTo>
                  <a:lnTo>
                    <a:pt x="79730" y="174891"/>
                  </a:lnTo>
                  <a:lnTo>
                    <a:pt x="80264" y="168960"/>
                  </a:lnTo>
                  <a:close/>
                </a:path>
                <a:path w="443865" h="287020">
                  <a:moveTo>
                    <a:pt x="84264" y="146989"/>
                  </a:moveTo>
                  <a:lnTo>
                    <a:pt x="78574" y="145834"/>
                  </a:lnTo>
                  <a:lnTo>
                    <a:pt x="77952" y="151003"/>
                  </a:lnTo>
                  <a:lnTo>
                    <a:pt x="83731" y="152933"/>
                  </a:lnTo>
                  <a:lnTo>
                    <a:pt x="84264" y="146989"/>
                  </a:lnTo>
                  <a:close/>
                </a:path>
                <a:path w="443865" h="287020">
                  <a:moveTo>
                    <a:pt x="88887" y="136042"/>
                  </a:moveTo>
                  <a:lnTo>
                    <a:pt x="87731" y="130886"/>
                  </a:lnTo>
                  <a:lnTo>
                    <a:pt x="82029" y="132041"/>
                  </a:lnTo>
                  <a:lnTo>
                    <a:pt x="83731" y="137820"/>
                  </a:lnTo>
                  <a:lnTo>
                    <a:pt x="88887" y="136042"/>
                  </a:lnTo>
                  <a:close/>
                </a:path>
                <a:path w="443865" h="287020">
                  <a:moveTo>
                    <a:pt x="95745" y="158089"/>
                  </a:moveTo>
                  <a:lnTo>
                    <a:pt x="94056" y="152933"/>
                  </a:lnTo>
                  <a:lnTo>
                    <a:pt x="88887" y="154089"/>
                  </a:lnTo>
                  <a:lnTo>
                    <a:pt x="90589" y="159791"/>
                  </a:lnTo>
                  <a:lnTo>
                    <a:pt x="95745" y="158089"/>
                  </a:lnTo>
                  <a:close/>
                </a:path>
                <a:path w="443865" h="287020">
                  <a:moveTo>
                    <a:pt x="102298" y="180060"/>
                  </a:moveTo>
                  <a:lnTo>
                    <a:pt x="101142" y="174891"/>
                  </a:lnTo>
                  <a:lnTo>
                    <a:pt x="95211" y="176047"/>
                  </a:lnTo>
                  <a:lnTo>
                    <a:pt x="97523" y="181216"/>
                  </a:lnTo>
                  <a:lnTo>
                    <a:pt x="102298" y="180060"/>
                  </a:lnTo>
                  <a:close/>
                </a:path>
                <a:path w="443865" h="287020">
                  <a:moveTo>
                    <a:pt x="109156" y="202107"/>
                  </a:moveTo>
                  <a:lnTo>
                    <a:pt x="107454" y="196176"/>
                  </a:lnTo>
                  <a:lnTo>
                    <a:pt x="102298" y="198094"/>
                  </a:lnTo>
                  <a:lnTo>
                    <a:pt x="103454" y="203263"/>
                  </a:lnTo>
                  <a:lnTo>
                    <a:pt x="109156" y="202107"/>
                  </a:lnTo>
                  <a:close/>
                </a:path>
                <a:path w="443865" h="287020">
                  <a:moveTo>
                    <a:pt x="116001" y="224078"/>
                  </a:moveTo>
                  <a:lnTo>
                    <a:pt x="113766" y="218135"/>
                  </a:lnTo>
                  <a:lnTo>
                    <a:pt x="108610" y="220065"/>
                  </a:lnTo>
                  <a:lnTo>
                    <a:pt x="110312" y="225234"/>
                  </a:lnTo>
                  <a:lnTo>
                    <a:pt x="116001" y="224078"/>
                  </a:lnTo>
                  <a:close/>
                </a:path>
                <a:path w="443865" h="287020">
                  <a:moveTo>
                    <a:pt x="121780" y="245503"/>
                  </a:moveTo>
                  <a:lnTo>
                    <a:pt x="120624" y="240182"/>
                  </a:lnTo>
                  <a:lnTo>
                    <a:pt x="115468" y="241490"/>
                  </a:lnTo>
                  <a:lnTo>
                    <a:pt x="117157" y="247281"/>
                  </a:lnTo>
                  <a:lnTo>
                    <a:pt x="121780" y="245503"/>
                  </a:lnTo>
                  <a:close/>
                </a:path>
                <a:path w="443865" h="287020">
                  <a:moveTo>
                    <a:pt x="128866" y="267550"/>
                  </a:moveTo>
                  <a:lnTo>
                    <a:pt x="127101" y="262153"/>
                  </a:lnTo>
                  <a:lnTo>
                    <a:pt x="121780" y="263537"/>
                  </a:lnTo>
                  <a:lnTo>
                    <a:pt x="123482" y="269240"/>
                  </a:lnTo>
                  <a:lnTo>
                    <a:pt x="128866" y="267550"/>
                  </a:lnTo>
                  <a:close/>
                </a:path>
                <a:path w="443865" h="287020">
                  <a:moveTo>
                    <a:pt x="135191" y="281343"/>
                  </a:moveTo>
                  <a:lnTo>
                    <a:pt x="130022" y="280187"/>
                  </a:lnTo>
                  <a:lnTo>
                    <a:pt x="128866" y="284734"/>
                  </a:lnTo>
                  <a:lnTo>
                    <a:pt x="129921" y="285026"/>
                  </a:lnTo>
                  <a:lnTo>
                    <a:pt x="128257" y="285356"/>
                  </a:lnTo>
                  <a:lnTo>
                    <a:pt x="128866" y="286131"/>
                  </a:lnTo>
                  <a:lnTo>
                    <a:pt x="131445" y="285432"/>
                  </a:lnTo>
                  <a:lnTo>
                    <a:pt x="134035" y="286131"/>
                  </a:lnTo>
                  <a:lnTo>
                    <a:pt x="135191" y="281343"/>
                  </a:lnTo>
                  <a:close/>
                </a:path>
                <a:path w="443865" h="287020">
                  <a:moveTo>
                    <a:pt x="140347" y="259308"/>
                  </a:moveTo>
                  <a:lnTo>
                    <a:pt x="135724" y="258140"/>
                  </a:lnTo>
                  <a:lnTo>
                    <a:pt x="134569" y="263537"/>
                  </a:lnTo>
                  <a:lnTo>
                    <a:pt x="139192" y="265239"/>
                  </a:lnTo>
                  <a:lnTo>
                    <a:pt x="140347" y="259308"/>
                  </a:lnTo>
                  <a:close/>
                </a:path>
                <a:path w="443865" h="287020">
                  <a:moveTo>
                    <a:pt x="146050" y="237337"/>
                  </a:moveTo>
                  <a:lnTo>
                    <a:pt x="141503" y="236181"/>
                  </a:lnTo>
                  <a:lnTo>
                    <a:pt x="139738" y="241490"/>
                  </a:lnTo>
                  <a:lnTo>
                    <a:pt x="144894" y="243268"/>
                  </a:lnTo>
                  <a:lnTo>
                    <a:pt x="146050" y="237337"/>
                  </a:lnTo>
                  <a:close/>
                </a:path>
                <a:path w="443865" h="287020">
                  <a:moveTo>
                    <a:pt x="152590" y="215290"/>
                  </a:moveTo>
                  <a:lnTo>
                    <a:pt x="146659" y="214134"/>
                  </a:lnTo>
                  <a:lnTo>
                    <a:pt x="145503" y="220065"/>
                  </a:lnTo>
                  <a:lnTo>
                    <a:pt x="150825" y="221221"/>
                  </a:lnTo>
                  <a:lnTo>
                    <a:pt x="152590" y="215290"/>
                  </a:lnTo>
                  <a:close/>
                </a:path>
                <a:path w="443865" h="287020">
                  <a:moveTo>
                    <a:pt x="159994" y="214744"/>
                  </a:moveTo>
                  <a:lnTo>
                    <a:pt x="157137" y="209588"/>
                  </a:lnTo>
                  <a:lnTo>
                    <a:pt x="152590" y="212432"/>
                  </a:lnTo>
                  <a:lnTo>
                    <a:pt x="154825" y="217601"/>
                  </a:lnTo>
                  <a:lnTo>
                    <a:pt x="159994" y="214744"/>
                  </a:lnTo>
                  <a:close/>
                </a:path>
                <a:path w="443865" h="287020">
                  <a:moveTo>
                    <a:pt x="169773" y="236715"/>
                  </a:moveTo>
                  <a:lnTo>
                    <a:pt x="167462" y="231546"/>
                  </a:lnTo>
                  <a:lnTo>
                    <a:pt x="162306" y="233870"/>
                  </a:lnTo>
                  <a:lnTo>
                    <a:pt x="165150" y="239572"/>
                  </a:lnTo>
                  <a:lnTo>
                    <a:pt x="169773" y="236715"/>
                  </a:lnTo>
                  <a:close/>
                </a:path>
                <a:path w="443865" h="287020">
                  <a:moveTo>
                    <a:pt x="180327" y="258762"/>
                  </a:moveTo>
                  <a:lnTo>
                    <a:pt x="178015" y="252984"/>
                  </a:lnTo>
                  <a:lnTo>
                    <a:pt x="172631" y="255828"/>
                  </a:lnTo>
                  <a:lnTo>
                    <a:pt x="175171" y="261620"/>
                  </a:lnTo>
                  <a:lnTo>
                    <a:pt x="180327" y="258762"/>
                  </a:lnTo>
                  <a:close/>
                </a:path>
                <a:path w="443865" h="287020">
                  <a:moveTo>
                    <a:pt x="185483" y="243268"/>
                  </a:moveTo>
                  <a:lnTo>
                    <a:pt x="179717" y="241490"/>
                  </a:lnTo>
                  <a:lnTo>
                    <a:pt x="179171" y="247281"/>
                  </a:lnTo>
                  <a:lnTo>
                    <a:pt x="184327" y="248437"/>
                  </a:lnTo>
                  <a:lnTo>
                    <a:pt x="185483" y="243268"/>
                  </a:lnTo>
                  <a:close/>
                </a:path>
                <a:path w="443865" h="287020">
                  <a:moveTo>
                    <a:pt x="189496" y="221221"/>
                  </a:moveTo>
                  <a:lnTo>
                    <a:pt x="183718" y="220065"/>
                  </a:lnTo>
                  <a:lnTo>
                    <a:pt x="183172" y="225234"/>
                  </a:lnTo>
                  <a:lnTo>
                    <a:pt x="188874" y="226390"/>
                  </a:lnTo>
                  <a:lnTo>
                    <a:pt x="189496" y="221221"/>
                  </a:lnTo>
                  <a:close/>
                </a:path>
                <a:path w="443865" h="287020">
                  <a:moveTo>
                    <a:pt x="194043" y="199250"/>
                  </a:moveTo>
                  <a:lnTo>
                    <a:pt x="188874" y="198094"/>
                  </a:lnTo>
                  <a:lnTo>
                    <a:pt x="187185" y="203263"/>
                  </a:lnTo>
                  <a:lnTo>
                    <a:pt x="192887" y="204965"/>
                  </a:lnTo>
                  <a:lnTo>
                    <a:pt x="194043" y="199250"/>
                  </a:lnTo>
                  <a:close/>
                </a:path>
                <a:path w="443865" h="287020">
                  <a:moveTo>
                    <a:pt x="198043" y="177203"/>
                  </a:moveTo>
                  <a:lnTo>
                    <a:pt x="192887" y="176047"/>
                  </a:lnTo>
                  <a:lnTo>
                    <a:pt x="191185" y="181216"/>
                  </a:lnTo>
                  <a:lnTo>
                    <a:pt x="196964" y="182994"/>
                  </a:lnTo>
                  <a:lnTo>
                    <a:pt x="198043" y="177203"/>
                  </a:lnTo>
                  <a:close/>
                </a:path>
                <a:path w="443865" h="287020">
                  <a:moveTo>
                    <a:pt x="203441" y="157480"/>
                  </a:moveTo>
                  <a:lnTo>
                    <a:pt x="201739" y="155778"/>
                  </a:lnTo>
                  <a:lnTo>
                    <a:pt x="199390" y="156921"/>
                  </a:lnTo>
                  <a:lnTo>
                    <a:pt x="196964" y="156324"/>
                  </a:lnTo>
                  <a:lnTo>
                    <a:pt x="196354" y="159791"/>
                  </a:lnTo>
                  <a:lnTo>
                    <a:pt x="197421" y="160058"/>
                  </a:lnTo>
                  <a:lnTo>
                    <a:pt x="197510" y="160401"/>
                  </a:lnTo>
                  <a:lnTo>
                    <a:pt x="197954" y="160185"/>
                  </a:lnTo>
                  <a:lnTo>
                    <a:pt x="201129" y="160947"/>
                  </a:lnTo>
                  <a:lnTo>
                    <a:pt x="201574" y="158407"/>
                  </a:lnTo>
                  <a:lnTo>
                    <a:pt x="203441" y="157480"/>
                  </a:lnTo>
                  <a:close/>
                </a:path>
                <a:path w="443865" h="287020">
                  <a:moveTo>
                    <a:pt x="213220" y="179527"/>
                  </a:moveTo>
                  <a:lnTo>
                    <a:pt x="210908" y="173583"/>
                  </a:lnTo>
                  <a:lnTo>
                    <a:pt x="205752" y="176669"/>
                  </a:lnTo>
                  <a:lnTo>
                    <a:pt x="208597" y="182372"/>
                  </a:lnTo>
                  <a:lnTo>
                    <a:pt x="213220" y="179527"/>
                  </a:lnTo>
                  <a:close/>
                </a:path>
                <a:path w="443865" h="287020">
                  <a:moveTo>
                    <a:pt x="223545" y="195021"/>
                  </a:moveTo>
                  <a:lnTo>
                    <a:pt x="218376" y="193865"/>
                  </a:lnTo>
                  <a:lnTo>
                    <a:pt x="217779" y="197942"/>
                  </a:lnTo>
                  <a:lnTo>
                    <a:pt x="216611" y="198640"/>
                  </a:lnTo>
                  <a:lnTo>
                    <a:pt x="217766" y="199796"/>
                  </a:lnTo>
                  <a:lnTo>
                    <a:pt x="219722" y="198589"/>
                  </a:lnTo>
                  <a:lnTo>
                    <a:pt x="222389" y="199250"/>
                  </a:lnTo>
                  <a:lnTo>
                    <a:pt x="223545" y="195021"/>
                  </a:lnTo>
                  <a:close/>
                </a:path>
                <a:path w="443865" h="287020">
                  <a:moveTo>
                    <a:pt x="228320" y="172974"/>
                  </a:moveTo>
                  <a:lnTo>
                    <a:pt x="222923" y="171894"/>
                  </a:lnTo>
                  <a:lnTo>
                    <a:pt x="221767" y="177203"/>
                  </a:lnTo>
                  <a:lnTo>
                    <a:pt x="227164" y="178904"/>
                  </a:lnTo>
                  <a:lnTo>
                    <a:pt x="228320" y="172974"/>
                  </a:lnTo>
                  <a:close/>
                </a:path>
                <a:path w="443865" h="287020">
                  <a:moveTo>
                    <a:pt x="233476" y="151003"/>
                  </a:moveTo>
                  <a:lnTo>
                    <a:pt x="227698" y="149847"/>
                  </a:lnTo>
                  <a:lnTo>
                    <a:pt x="226542" y="155778"/>
                  </a:lnTo>
                  <a:lnTo>
                    <a:pt x="231711" y="156933"/>
                  </a:lnTo>
                  <a:lnTo>
                    <a:pt x="233476" y="151003"/>
                  </a:lnTo>
                  <a:close/>
                </a:path>
                <a:path w="443865" h="287020">
                  <a:moveTo>
                    <a:pt x="238023" y="129578"/>
                  </a:moveTo>
                  <a:lnTo>
                    <a:pt x="232867" y="127876"/>
                  </a:lnTo>
                  <a:lnTo>
                    <a:pt x="231165" y="133807"/>
                  </a:lnTo>
                  <a:lnTo>
                    <a:pt x="236867" y="134886"/>
                  </a:lnTo>
                  <a:lnTo>
                    <a:pt x="238023" y="129578"/>
                  </a:lnTo>
                  <a:close/>
                </a:path>
                <a:path w="443865" h="287020">
                  <a:moveTo>
                    <a:pt x="246113" y="146989"/>
                  </a:moveTo>
                  <a:lnTo>
                    <a:pt x="244335" y="141833"/>
                  </a:lnTo>
                  <a:lnTo>
                    <a:pt x="239179" y="142989"/>
                  </a:lnTo>
                  <a:lnTo>
                    <a:pt x="241490" y="148691"/>
                  </a:lnTo>
                  <a:lnTo>
                    <a:pt x="246113" y="146989"/>
                  </a:lnTo>
                  <a:close/>
                </a:path>
                <a:path w="443865" h="287020">
                  <a:moveTo>
                    <a:pt x="255435" y="168960"/>
                  </a:moveTo>
                  <a:lnTo>
                    <a:pt x="253123" y="163791"/>
                  </a:lnTo>
                  <a:lnTo>
                    <a:pt x="247802" y="164947"/>
                  </a:lnTo>
                  <a:lnTo>
                    <a:pt x="250888" y="170116"/>
                  </a:lnTo>
                  <a:lnTo>
                    <a:pt x="255435" y="168960"/>
                  </a:lnTo>
                  <a:close/>
                </a:path>
                <a:path w="443865" h="287020">
                  <a:moveTo>
                    <a:pt x="262369" y="166103"/>
                  </a:moveTo>
                  <a:lnTo>
                    <a:pt x="257200" y="164947"/>
                  </a:lnTo>
                  <a:lnTo>
                    <a:pt x="255435" y="170116"/>
                  </a:lnTo>
                  <a:lnTo>
                    <a:pt x="260591" y="171894"/>
                  </a:lnTo>
                  <a:lnTo>
                    <a:pt x="262369" y="166103"/>
                  </a:lnTo>
                  <a:close/>
                </a:path>
                <a:path w="443865" h="287020">
                  <a:moveTo>
                    <a:pt x="267525" y="144678"/>
                  </a:moveTo>
                  <a:lnTo>
                    <a:pt x="262902" y="142989"/>
                  </a:lnTo>
                  <a:lnTo>
                    <a:pt x="261213" y="148691"/>
                  </a:lnTo>
                  <a:lnTo>
                    <a:pt x="266369" y="149847"/>
                  </a:lnTo>
                  <a:lnTo>
                    <a:pt x="267525" y="144678"/>
                  </a:lnTo>
                  <a:close/>
                </a:path>
                <a:path w="443865" h="287020">
                  <a:moveTo>
                    <a:pt x="273773" y="122707"/>
                  </a:moveTo>
                  <a:lnTo>
                    <a:pt x="268071" y="120942"/>
                  </a:lnTo>
                  <a:lnTo>
                    <a:pt x="266915" y="126720"/>
                  </a:lnTo>
                  <a:lnTo>
                    <a:pt x="272072" y="127876"/>
                  </a:lnTo>
                  <a:lnTo>
                    <a:pt x="273773" y="122707"/>
                  </a:lnTo>
                  <a:close/>
                </a:path>
                <a:path w="443865" h="287020">
                  <a:moveTo>
                    <a:pt x="279158" y="100660"/>
                  </a:moveTo>
                  <a:lnTo>
                    <a:pt x="273773" y="99504"/>
                  </a:lnTo>
                  <a:lnTo>
                    <a:pt x="272072" y="104673"/>
                  </a:lnTo>
                  <a:lnTo>
                    <a:pt x="278003" y="105829"/>
                  </a:lnTo>
                  <a:lnTo>
                    <a:pt x="279158" y="100660"/>
                  </a:lnTo>
                  <a:close/>
                </a:path>
                <a:path w="443865" h="287020">
                  <a:moveTo>
                    <a:pt x="284861" y="78701"/>
                  </a:moveTo>
                  <a:lnTo>
                    <a:pt x="279158" y="77546"/>
                  </a:lnTo>
                  <a:lnTo>
                    <a:pt x="278003" y="82702"/>
                  </a:lnTo>
                  <a:lnTo>
                    <a:pt x="283781" y="84404"/>
                  </a:lnTo>
                  <a:lnTo>
                    <a:pt x="284861" y="78701"/>
                  </a:lnTo>
                  <a:close/>
                </a:path>
                <a:path w="443865" h="287020">
                  <a:moveTo>
                    <a:pt x="290093" y="56654"/>
                  </a:moveTo>
                  <a:lnTo>
                    <a:pt x="285470" y="55499"/>
                  </a:lnTo>
                  <a:lnTo>
                    <a:pt x="284314" y="60655"/>
                  </a:lnTo>
                  <a:lnTo>
                    <a:pt x="288937" y="62433"/>
                  </a:lnTo>
                  <a:lnTo>
                    <a:pt x="290093" y="56654"/>
                  </a:lnTo>
                  <a:close/>
                </a:path>
                <a:path w="443865" h="287020">
                  <a:moveTo>
                    <a:pt x="296341" y="35217"/>
                  </a:moveTo>
                  <a:lnTo>
                    <a:pt x="295795" y="34061"/>
                  </a:lnTo>
                  <a:lnTo>
                    <a:pt x="293217" y="34950"/>
                  </a:lnTo>
                  <a:lnTo>
                    <a:pt x="290639" y="34061"/>
                  </a:lnTo>
                  <a:lnTo>
                    <a:pt x="289483" y="39230"/>
                  </a:lnTo>
                  <a:lnTo>
                    <a:pt x="295262" y="40386"/>
                  </a:lnTo>
                  <a:lnTo>
                    <a:pt x="295795" y="35839"/>
                  </a:lnTo>
                  <a:lnTo>
                    <a:pt x="294855" y="35521"/>
                  </a:lnTo>
                  <a:lnTo>
                    <a:pt x="296341" y="35217"/>
                  </a:lnTo>
                  <a:close/>
                </a:path>
                <a:path w="443865" h="287020">
                  <a:moveTo>
                    <a:pt x="302882" y="56654"/>
                  </a:moveTo>
                  <a:lnTo>
                    <a:pt x="300570" y="51485"/>
                  </a:lnTo>
                  <a:lnTo>
                    <a:pt x="295795" y="52641"/>
                  </a:lnTo>
                  <a:lnTo>
                    <a:pt x="296951" y="58343"/>
                  </a:lnTo>
                  <a:lnTo>
                    <a:pt x="302882" y="56654"/>
                  </a:lnTo>
                  <a:close/>
                </a:path>
                <a:path w="443865" h="287020">
                  <a:moveTo>
                    <a:pt x="308051" y="78701"/>
                  </a:moveTo>
                  <a:lnTo>
                    <a:pt x="306895" y="73533"/>
                  </a:lnTo>
                  <a:lnTo>
                    <a:pt x="301117" y="74612"/>
                  </a:lnTo>
                  <a:lnTo>
                    <a:pt x="303428" y="80391"/>
                  </a:lnTo>
                  <a:lnTo>
                    <a:pt x="308051" y="78701"/>
                  </a:lnTo>
                  <a:close/>
                </a:path>
                <a:path w="443865" h="287020">
                  <a:moveTo>
                    <a:pt x="314363" y="100660"/>
                  </a:moveTo>
                  <a:lnTo>
                    <a:pt x="313207" y="95504"/>
                  </a:lnTo>
                  <a:lnTo>
                    <a:pt x="307428" y="96659"/>
                  </a:lnTo>
                  <a:lnTo>
                    <a:pt x="309740" y="101815"/>
                  </a:lnTo>
                  <a:lnTo>
                    <a:pt x="314363" y="100660"/>
                  </a:lnTo>
                  <a:close/>
                </a:path>
                <a:path w="443865" h="287020">
                  <a:moveTo>
                    <a:pt x="321221" y="95504"/>
                  </a:moveTo>
                  <a:lnTo>
                    <a:pt x="315518" y="93802"/>
                  </a:lnTo>
                  <a:lnTo>
                    <a:pt x="314363" y="99504"/>
                  </a:lnTo>
                  <a:lnTo>
                    <a:pt x="318909" y="100660"/>
                  </a:lnTo>
                  <a:lnTo>
                    <a:pt x="321221" y="95504"/>
                  </a:lnTo>
                  <a:close/>
                </a:path>
                <a:path w="443865" h="287020">
                  <a:moveTo>
                    <a:pt x="328307" y="73533"/>
                  </a:moveTo>
                  <a:lnTo>
                    <a:pt x="322910" y="71755"/>
                  </a:lnTo>
                  <a:lnTo>
                    <a:pt x="321221" y="77546"/>
                  </a:lnTo>
                  <a:lnTo>
                    <a:pt x="326605" y="78701"/>
                  </a:lnTo>
                  <a:lnTo>
                    <a:pt x="328307" y="73533"/>
                  </a:lnTo>
                  <a:close/>
                </a:path>
                <a:path w="443865" h="287020">
                  <a:moveTo>
                    <a:pt x="335775" y="51485"/>
                  </a:moveTo>
                  <a:lnTo>
                    <a:pt x="329996" y="50330"/>
                  </a:lnTo>
                  <a:lnTo>
                    <a:pt x="328307" y="55499"/>
                  </a:lnTo>
                  <a:lnTo>
                    <a:pt x="333463" y="56654"/>
                  </a:lnTo>
                  <a:lnTo>
                    <a:pt x="335775" y="51485"/>
                  </a:lnTo>
                  <a:close/>
                </a:path>
                <a:path w="443865" h="287020">
                  <a:moveTo>
                    <a:pt x="342633" y="29514"/>
                  </a:moveTo>
                  <a:lnTo>
                    <a:pt x="336931" y="28359"/>
                  </a:lnTo>
                  <a:lnTo>
                    <a:pt x="335775" y="33528"/>
                  </a:lnTo>
                  <a:lnTo>
                    <a:pt x="340321" y="35217"/>
                  </a:lnTo>
                  <a:lnTo>
                    <a:pt x="342633" y="29514"/>
                  </a:lnTo>
                  <a:close/>
                </a:path>
                <a:path w="443865" h="287020">
                  <a:moveTo>
                    <a:pt x="349186" y="7467"/>
                  </a:moveTo>
                  <a:lnTo>
                    <a:pt x="344411" y="6311"/>
                  </a:lnTo>
                  <a:lnTo>
                    <a:pt x="342633" y="11480"/>
                  </a:lnTo>
                  <a:lnTo>
                    <a:pt x="347789" y="13258"/>
                  </a:lnTo>
                  <a:lnTo>
                    <a:pt x="349186" y="7467"/>
                  </a:lnTo>
                  <a:close/>
                </a:path>
                <a:path w="443865" h="287020">
                  <a:moveTo>
                    <a:pt x="358343" y="5778"/>
                  </a:moveTo>
                  <a:lnTo>
                    <a:pt x="355498" y="0"/>
                  </a:lnTo>
                  <a:lnTo>
                    <a:pt x="350875" y="2921"/>
                  </a:lnTo>
                  <a:lnTo>
                    <a:pt x="353733" y="8623"/>
                  </a:lnTo>
                  <a:lnTo>
                    <a:pt x="358343" y="5778"/>
                  </a:lnTo>
                  <a:close/>
                </a:path>
                <a:path w="443865" h="287020">
                  <a:moveTo>
                    <a:pt x="369214" y="27749"/>
                  </a:moveTo>
                  <a:lnTo>
                    <a:pt x="366356" y="22047"/>
                  </a:lnTo>
                  <a:lnTo>
                    <a:pt x="361734" y="24892"/>
                  </a:lnTo>
                  <a:lnTo>
                    <a:pt x="363512" y="30060"/>
                  </a:lnTo>
                  <a:lnTo>
                    <a:pt x="369214" y="27749"/>
                  </a:lnTo>
                  <a:close/>
                </a:path>
                <a:path w="443865" h="287020">
                  <a:moveTo>
                    <a:pt x="379768" y="49796"/>
                  </a:moveTo>
                  <a:lnTo>
                    <a:pt x="376910" y="44005"/>
                  </a:lnTo>
                  <a:lnTo>
                    <a:pt x="372059" y="46939"/>
                  </a:lnTo>
                  <a:lnTo>
                    <a:pt x="374599" y="52108"/>
                  </a:lnTo>
                  <a:lnTo>
                    <a:pt x="379768" y="49796"/>
                  </a:lnTo>
                  <a:close/>
                </a:path>
                <a:path w="443865" h="287020">
                  <a:moveTo>
                    <a:pt x="390080" y="67754"/>
                  </a:moveTo>
                  <a:lnTo>
                    <a:pt x="388289" y="67360"/>
                  </a:lnTo>
                  <a:lnTo>
                    <a:pt x="387769" y="66052"/>
                  </a:lnTo>
                  <a:lnTo>
                    <a:pt x="386359" y="66929"/>
                  </a:lnTo>
                  <a:lnTo>
                    <a:pt x="384924" y="66598"/>
                  </a:lnTo>
                  <a:lnTo>
                    <a:pt x="384619" y="68008"/>
                  </a:lnTo>
                  <a:lnTo>
                    <a:pt x="383159" y="68910"/>
                  </a:lnTo>
                  <a:lnTo>
                    <a:pt x="384314" y="71221"/>
                  </a:lnTo>
                  <a:lnTo>
                    <a:pt x="386676" y="70040"/>
                  </a:lnTo>
                  <a:lnTo>
                    <a:pt x="388924" y="70599"/>
                  </a:lnTo>
                  <a:lnTo>
                    <a:pt x="390080" y="67754"/>
                  </a:lnTo>
                  <a:close/>
                </a:path>
                <a:path w="443865" h="287020">
                  <a:moveTo>
                    <a:pt x="395249" y="45783"/>
                  </a:moveTo>
                  <a:lnTo>
                    <a:pt x="390080" y="44627"/>
                  </a:lnTo>
                  <a:lnTo>
                    <a:pt x="388315" y="50330"/>
                  </a:lnTo>
                  <a:lnTo>
                    <a:pt x="394093" y="51485"/>
                  </a:lnTo>
                  <a:lnTo>
                    <a:pt x="395249" y="45783"/>
                  </a:lnTo>
                  <a:close/>
                </a:path>
                <a:path w="443865" h="287020">
                  <a:moveTo>
                    <a:pt x="401180" y="25438"/>
                  </a:moveTo>
                  <a:lnTo>
                    <a:pt x="400024" y="24358"/>
                  </a:lnTo>
                  <a:lnTo>
                    <a:pt x="397637" y="24904"/>
                  </a:lnTo>
                  <a:lnTo>
                    <a:pt x="395249" y="24358"/>
                  </a:lnTo>
                  <a:lnTo>
                    <a:pt x="394093" y="28359"/>
                  </a:lnTo>
                  <a:lnTo>
                    <a:pt x="399402" y="29514"/>
                  </a:lnTo>
                  <a:lnTo>
                    <a:pt x="399986" y="25679"/>
                  </a:lnTo>
                  <a:lnTo>
                    <a:pt x="401180" y="25438"/>
                  </a:lnTo>
                  <a:close/>
                </a:path>
                <a:path w="443865" h="287020">
                  <a:moveTo>
                    <a:pt x="407492" y="47472"/>
                  </a:moveTo>
                  <a:lnTo>
                    <a:pt x="406336" y="41694"/>
                  </a:lnTo>
                  <a:lnTo>
                    <a:pt x="401180" y="43472"/>
                  </a:lnTo>
                  <a:lnTo>
                    <a:pt x="402869" y="48641"/>
                  </a:lnTo>
                  <a:lnTo>
                    <a:pt x="407492" y="47472"/>
                  </a:lnTo>
                  <a:close/>
                </a:path>
                <a:path w="443865" h="287020">
                  <a:moveTo>
                    <a:pt x="415505" y="69443"/>
                  </a:moveTo>
                  <a:lnTo>
                    <a:pt x="413194" y="63741"/>
                  </a:lnTo>
                  <a:lnTo>
                    <a:pt x="407492" y="65443"/>
                  </a:lnTo>
                  <a:lnTo>
                    <a:pt x="409803" y="70599"/>
                  </a:lnTo>
                  <a:lnTo>
                    <a:pt x="415505" y="69443"/>
                  </a:lnTo>
                  <a:close/>
                </a:path>
                <a:path w="443865" h="287020">
                  <a:moveTo>
                    <a:pt x="421817" y="90881"/>
                  </a:moveTo>
                  <a:lnTo>
                    <a:pt x="420128" y="85712"/>
                  </a:lnTo>
                  <a:lnTo>
                    <a:pt x="415505" y="86868"/>
                  </a:lnTo>
                  <a:lnTo>
                    <a:pt x="416661" y="92646"/>
                  </a:lnTo>
                  <a:lnTo>
                    <a:pt x="421817" y="90881"/>
                  </a:lnTo>
                  <a:close/>
                </a:path>
                <a:path w="443865" h="287020">
                  <a:moveTo>
                    <a:pt x="428904" y="112928"/>
                  </a:moveTo>
                  <a:lnTo>
                    <a:pt x="427748" y="107759"/>
                  </a:lnTo>
                  <a:lnTo>
                    <a:pt x="421817" y="108915"/>
                  </a:lnTo>
                  <a:lnTo>
                    <a:pt x="424294" y="114617"/>
                  </a:lnTo>
                  <a:lnTo>
                    <a:pt x="428904" y="112928"/>
                  </a:lnTo>
                  <a:close/>
                </a:path>
                <a:path w="443865" h="287020">
                  <a:moveTo>
                    <a:pt x="436384" y="134886"/>
                  </a:moveTo>
                  <a:lnTo>
                    <a:pt x="434606" y="129578"/>
                  </a:lnTo>
                  <a:lnTo>
                    <a:pt x="429450" y="130886"/>
                  </a:lnTo>
                  <a:lnTo>
                    <a:pt x="431215" y="136042"/>
                  </a:lnTo>
                  <a:lnTo>
                    <a:pt x="436384" y="134886"/>
                  </a:lnTo>
                  <a:close/>
                </a:path>
                <a:path w="443865" h="287020">
                  <a:moveTo>
                    <a:pt x="443242" y="156933"/>
                  </a:moveTo>
                  <a:lnTo>
                    <a:pt x="442087" y="151003"/>
                  </a:lnTo>
                  <a:lnTo>
                    <a:pt x="436384" y="152933"/>
                  </a:lnTo>
                  <a:lnTo>
                    <a:pt x="438073" y="158089"/>
                  </a:lnTo>
                  <a:lnTo>
                    <a:pt x="443242" y="156933"/>
                  </a:lnTo>
                  <a:close/>
                </a:path>
              </a:pathLst>
            </a:custGeom>
            <a:solidFill>
              <a:srgbClr val="0404F8"/>
            </a:solidFill>
          </p:spPr>
          <p:txBody>
            <a:bodyPr wrap="square" lIns="0" tIns="0" rIns="0" bIns="0" rtlCol="0"/>
            <a:lstStyle/>
            <a:p>
              <a:endParaRPr/>
            </a:p>
          </p:txBody>
        </p:sp>
        <p:sp>
          <p:nvSpPr>
            <p:cNvPr id="206" name="object 206"/>
            <p:cNvSpPr/>
            <p:nvPr/>
          </p:nvSpPr>
          <p:spPr>
            <a:xfrm>
              <a:off x="8859736" y="4638243"/>
              <a:ext cx="1560195" cy="499109"/>
            </a:xfrm>
            <a:custGeom>
              <a:avLst/>
              <a:gdLst/>
              <a:ahLst/>
              <a:cxnLst/>
              <a:rect l="l" t="t" r="r" b="b"/>
              <a:pathLst>
                <a:path w="1560195" h="499110">
                  <a:moveTo>
                    <a:pt x="6553" y="388112"/>
                  </a:moveTo>
                  <a:lnTo>
                    <a:pt x="5943" y="382333"/>
                  </a:lnTo>
                  <a:lnTo>
                    <a:pt x="0" y="383489"/>
                  </a:lnTo>
                  <a:lnTo>
                    <a:pt x="622" y="389267"/>
                  </a:lnTo>
                  <a:lnTo>
                    <a:pt x="6553" y="388112"/>
                  </a:lnTo>
                  <a:close/>
                </a:path>
                <a:path w="1560195" h="499110">
                  <a:moveTo>
                    <a:pt x="11099" y="409549"/>
                  </a:moveTo>
                  <a:lnTo>
                    <a:pt x="10020" y="404380"/>
                  </a:lnTo>
                  <a:lnTo>
                    <a:pt x="4864" y="405536"/>
                  </a:lnTo>
                  <a:lnTo>
                    <a:pt x="5943" y="411238"/>
                  </a:lnTo>
                  <a:lnTo>
                    <a:pt x="11099" y="409549"/>
                  </a:lnTo>
                  <a:close/>
                </a:path>
                <a:path w="1560195" h="499110">
                  <a:moveTo>
                    <a:pt x="15176" y="431507"/>
                  </a:moveTo>
                  <a:lnTo>
                    <a:pt x="14566" y="426351"/>
                  </a:lnTo>
                  <a:lnTo>
                    <a:pt x="9398" y="427507"/>
                  </a:lnTo>
                  <a:lnTo>
                    <a:pt x="10020" y="433285"/>
                  </a:lnTo>
                  <a:lnTo>
                    <a:pt x="15176" y="431507"/>
                  </a:lnTo>
                  <a:close/>
                </a:path>
                <a:path w="1560195" h="499110">
                  <a:moveTo>
                    <a:pt x="20345" y="453555"/>
                  </a:moveTo>
                  <a:lnTo>
                    <a:pt x="19189" y="448398"/>
                  </a:lnTo>
                  <a:lnTo>
                    <a:pt x="13411" y="449554"/>
                  </a:lnTo>
                  <a:lnTo>
                    <a:pt x="14566" y="454710"/>
                  </a:lnTo>
                  <a:lnTo>
                    <a:pt x="20345" y="453555"/>
                  </a:lnTo>
                  <a:close/>
                </a:path>
                <a:path w="1560195" h="499110">
                  <a:moveTo>
                    <a:pt x="24345" y="475526"/>
                  </a:moveTo>
                  <a:lnTo>
                    <a:pt x="23736" y="469823"/>
                  </a:lnTo>
                  <a:lnTo>
                    <a:pt x="18034" y="471512"/>
                  </a:lnTo>
                  <a:lnTo>
                    <a:pt x="19189" y="476681"/>
                  </a:lnTo>
                  <a:lnTo>
                    <a:pt x="24345" y="475526"/>
                  </a:lnTo>
                  <a:close/>
                </a:path>
                <a:path w="1560195" h="499110">
                  <a:moveTo>
                    <a:pt x="29121" y="497573"/>
                  </a:moveTo>
                  <a:lnTo>
                    <a:pt x="27736" y="491794"/>
                  </a:lnTo>
                  <a:lnTo>
                    <a:pt x="22034" y="493560"/>
                  </a:lnTo>
                  <a:lnTo>
                    <a:pt x="23736" y="498703"/>
                  </a:lnTo>
                  <a:lnTo>
                    <a:pt x="29121" y="497573"/>
                  </a:lnTo>
                  <a:close/>
                </a:path>
                <a:path w="1560195" h="499110">
                  <a:moveTo>
                    <a:pt x="38823" y="481304"/>
                  </a:moveTo>
                  <a:lnTo>
                    <a:pt x="34290" y="478993"/>
                  </a:lnTo>
                  <a:lnTo>
                    <a:pt x="31432" y="484162"/>
                  </a:lnTo>
                  <a:lnTo>
                    <a:pt x="35979" y="487006"/>
                  </a:lnTo>
                  <a:lnTo>
                    <a:pt x="38823" y="481304"/>
                  </a:lnTo>
                  <a:close/>
                </a:path>
                <a:path w="1560195" h="499110">
                  <a:moveTo>
                    <a:pt x="49149" y="459257"/>
                  </a:moveTo>
                  <a:lnTo>
                    <a:pt x="43992" y="457022"/>
                  </a:lnTo>
                  <a:lnTo>
                    <a:pt x="41757" y="462191"/>
                  </a:lnTo>
                  <a:lnTo>
                    <a:pt x="46304" y="465048"/>
                  </a:lnTo>
                  <a:lnTo>
                    <a:pt x="49149" y="459257"/>
                  </a:lnTo>
                  <a:close/>
                </a:path>
                <a:path w="1560195" h="499110">
                  <a:moveTo>
                    <a:pt x="59169" y="437832"/>
                  </a:moveTo>
                  <a:lnTo>
                    <a:pt x="54546" y="434987"/>
                  </a:lnTo>
                  <a:lnTo>
                    <a:pt x="52082" y="440143"/>
                  </a:lnTo>
                  <a:lnTo>
                    <a:pt x="56857" y="443001"/>
                  </a:lnTo>
                  <a:lnTo>
                    <a:pt x="59169" y="437832"/>
                  </a:lnTo>
                  <a:close/>
                </a:path>
                <a:path w="1560195" h="499110">
                  <a:moveTo>
                    <a:pt x="69494" y="415861"/>
                  </a:moveTo>
                  <a:lnTo>
                    <a:pt x="64871" y="413016"/>
                  </a:lnTo>
                  <a:lnTo>
                    <a:pt x="62014" y="418719"/>
                  </a:lnTo>
                  <a:lnTo>
                    <a:pt x="67183" y="421030"/>
                  </a:lnTo>
                  <a:lnTo>
                    <a:pt x="69494" y="415861"/>
                  </a:lnTo>
                  <a:close/>
                </a:path>
                <a:path w="1560195" h="499110">
                  <a:moveTo>
                    <a:pt x="82816" y="432130"/>
                  </a:moveTo>
                  <a:lnTo>
                    <a:pt x="79425" y="426961"/>
                  </a:lnTo>
                  <a:lnTo>
                    <a:pt x="75184" y="429272"/>
                  </a:lnTo>
                  <a:lnTo>
                    <a:pt x="78041" y="434987"/>
                  </a:lnTo>
                  <a:lnTo>
                    <a:pt x="82816" y="432130"/>
                  </a:lnTo>
                  <a:close/>
                </a:path>
                <a:path w="1560195" h="499110">
                  <a:moveTo>
                    <a:pt x="96608" y="454101"/>
                  </a:moveTo>
                  <a:lnTo>
                    <a:pt x="93141" y="448932"/>
                  </a:lnTo>
                  <a:lnTo>
                    <a:pt x="87972" y="451243"/>
                  </a:lnTo>
                  <a:lnTo>
                    <a:pt x="91440" y="457022"/>
                  </a:lnTo>
                  <a:lnTo>
                    <a:pt x="96608" y="454101"/>
                  </a:lnTo>
                  <a:close/>
                </a:path>
                <a:path w="1560195" h="499110">
                  <a:moveTo>
                    <a:pt x="107162" y="434987"/>
                  </a:moveTo>
                  <a:lnTo>
                    <a:pt x="101765" y="432130"/>
                  </a:lnTo>
                  <a:lnTo>
                    <a:pt x="98920" y="437832"/>
                  </a:lnTo>
                  <a:lnTo>
                    <a:pt x="104228" y="440143"/>
                  </a:lnTo>
                  <a:lnTo>
                    <a:pt x="107162" y="434987"/>
                  </a:lnTo>
                  <a:close/>
                </a:path>
                <a:path w="1560195" h="499110">
                  <a:moveTo>
                    <a:pt x="116865" y="413016"/>
                  </a:moveTo>
                  <a:lnTo>
                    <a:pt x="112318" y="410083"/>
                  </a:lnTo>
                  <a:lnTo>
                    <a:pt x="109385" y="415861"/>
                  </a:lnTo>
                  <a:lnTo>
                    <a:pt x="115163" y="418719"/>
                  </a:lnTo>
                  <a:lnTo>
                    <a:pt x="116865" y="413016"/>
                  </a:lnTo>
                  <a:close/>
                </a:path>
                <a:path w="1560195" h="499110">
                  <a:moveTo>
                    <a:pt x="127190" y="390969"/>
                  </a:moveTo>
                  <a:lnTo>
                    <a:pt x="122643" y="388658"/>
                  </a:lnTo>
                  <a:lnTo>
                    <a:pt x="119710" y="393814"/>
                  </a:lnTo>
                  <a:lnTo>
                    <a:pt x="125488" y="396748"/>
                  </a:lnTo>
                  <a:lnTo>
                    <a:pt x="127190" y="390969"/>
                  </a:lnTo>
                  <a:close/>
                </a:path>
                <a:path w="1560195" h="499110">
                  <a:moveTo>
                    <a:pt x="138277" y="367842"/>
                  </a:moveTo>
                  <a:lnTo>
                    <a:pt x="137744" y="367220"/>
                  </a:lnTo>
                  <a:lnTo>
                    <a:pt x="135432" y="368693"/>
                  </a:lnTo>
                  <a:lnTo>
                    <a:pt x="133121" y="367220"/>
                  </a:lnTo>
                  <a:lnTo>
                    <a:pt x="130810" y="371856"/>
                  </a:lnTo>
                  <a:lnTo>
                    <a:pt x="135432" y="374700"/>
                  </a:lnTo>
                  <a:lnTo>
                    <a:pt x="137744" y="370154"/>
                  </a:lnTo>
                  <a:lnTo>
                    <a:pt x="136042" y="369087"/>
                  </a:lnTo>
                  <a:lnTo>
                    <a:pt x="138277" y="367842"/>
                  </a:lnTo>
                  <a:close/>
                </a:path>
                <a:path w="1560195" h="499110">
                  <a:moveTo>
                    <a:pt x="148602" y="389813"/>
                  </a:moveTo>
                  <a:lnTo>
                    <a:pt x="145745" y="384111"/>
                  </a:lnTo>
                  <a:lnTo>
                    <a:pt x="141211" y="386956"/>
                  </a:lnTo>
                  <a:lnTo>
                    <a:pt x="144056" y="392658"/>
                  </a:lnTo>
                  <a:lnTo>
                    <a:pt x="148602" y="389813"/>
                  </a:lnTo>
                  <a:close/>
                </a:path>
                <a:path w="1560195" h="499110">
                  <a:moveTo>
                    <a:pt x="159689" y="408393"/>
                  </a:moveTo>
                  <a:lnTo>
                    <a:pt x="157988" y="408012"/>
                  </a:lnTo>
                  <a:lnTo>
                    <a:pt x="156845" y="406069"/>
                  </a:lnTo>
                  <a:lnTo>
                    <a:pt x="154800" y="407289"/>
                  </a:lnTo>
                  <a:lnTo>
                    <a:pt x="154533" y="407225"/>
                  </a:lnTo>
                  <a:lnTo>
                    <a:pt x="154330" y="407581"/>
                  </a:lnTo>
                  <a:lnTo>
                    <a:pt x="152069" y="408927"/>
                  </a:lnTo>
                  <a:lnTo>
                    <a:pt x="153225" y="411861"/>
                  </a:lnTo>
                  <a:lnTo>
                    <a:pt x="155879" y="410400"/>
                  </a:lnTo>
                  <a:lnTo>
                    <a:pt x="158534" y="411238"/>
                  </a:lnTo>
                  <a:lnTo>
                    <a:pt x="159689" y="408393"/>
                  </a:lnTo>
                  <a:close/>
                </a:path>
                <a:path w="1560195" h="499110">
                  <a:moveTo>
                    <a:pt x="167170" y="386422"/>
                  </a:moveTo>
                  <a:lnTo>
                    <a:pt x="161467" y="385267"/>
                  </a:lnTo>
                  <a:lnTo>
                    <a:pt x="159689" y="390423"/>
                  </a:lnTo>
                  <a:lnTo>
                    <a:pt x="165468" y="392125"/>
                  </a:lnTo>
                  <a:lnTo>
                    <a:pt x="167170" y="386422"/>
                  </a:lnTo>
                  <a:close/>
                </a:path>
                <a:path w="1560195" h="499110">
                  <a:moveTo>
                    <a:pt x="174637" y="364375"/>
                  </a:moveTo>
                  <a:lnTo>
                    <a:pt x="169481" y="363220"/>
                  </a:lnTo>
                  <a:lnTo>
                    <a:pt x="167170" y="368376"/>
                  </a:lnTo>
                  <a:lnTo>
                    <a:pt x="172948" y="370154"/>
                  </a:lnTo>
                  <a:lnTo>
                    <a:pt x="174637" y="364375"/>
                  </a:lnTo>
                  <a:close/>
                </a:path>
                <a:path w="1560195" h="499110">
                  <a:moveTo>
                    <a:pt x="181724" y="342950"/>
                  </a:moveTo>
                  <a:lnTo>
                    <a:pt x="176949" y="341249"/>
                  </a:lnTo>
                  <a:lnTo>
                    <a:pt x="174637" y="346951"/>
                  </a:lnTo>
                  <a:lnTo>
                    <a:pt x="180568" y="348107"/>
                  </a:lnTo>
                  <a:lnTo>
                    <a:pt x="181724" y="342950"/>
                  </a:lnTo>
                  <a:close/>
                </a:path>
                <a:path w="1560195" h="499110">
                  <a:moveTo>
                    <a:pt x="189191" y="344106"/>
                  </a:moveTo>
                  <a:lnTo>
                    <a:pt x="186880" y="338315"/>
                  </a:lnTo>
                  <a:lnTo>
                    <a:pt x="182257" y="340093"/>
                  </a:lnTo>
                  <a:lnTo>
                    <a:pt x="184035" y="345262"/>
                  </a:lnTo>
                  <a:lnTo>
                    <a:pt x="189191" y="344106"/>
                  </a:lnTo>
                  <a:close/>
                </a:path>
                <a:path w="1560195" h="499110">
                  <a:moveTo>
                    <a:pt x="196049" y="366064"/>
                  </a:moveTo>
                  <a:lnTo>
                    <a:pt x="193738" y="360362"/>
                  </a:lnTo>
                  <a:lnTo>
                    <a:pt x="189191" y="362064"/>
                  </a:lnTo>
                  <a:lnTo>
                    <a:pt x="190347" y="367220"/>
                  </a:lnTo>
                  <a:lnTo>
                    <a:pt x="196049" y="366064"/>
                  </a:lnTo>
                  <a:close/>
                </a:path>
                <a:path w="1560195" h="499110">
                  <a:moveTo>
                    <a:pt x="202907" y="388112"/>
                  </a:moveTo>
                  <a:lnTo>
                    <a:pt x="200672" y="382333"/>
                  </a:lnTo>
                  <a:lnTo>
                    <a:pt x="196049" y="383489"/>
                  </a:lnTo>
                  <a:lnTo>
                    <a:pt x="197205" y="389267"/>
                  </a:lnTo>
                  <a:lnTo>
                    <a:pt x="202907" y="388112"/>
                  </a:lnTo>
                  <a:close/>
                </a:path>
                <a:path w="1560195" h="499110">
                  <a:moveTo>
                    <a:pt x="209994" y="409549"/>
                  </a:moveTo>
                  <a:lnTo>
                    <a:pt x="207683" y="404380"/>
                  </a:lnTo>
                  <a:lnTo>
                    <a:pt x="202907" y="405536"/>
                  </a:lnTo>
                  <a:lnTo>
                    <a:pt x="204292" y="411238"/>
                  </a:lnTo>
                  <a:lnTo>
                    <a:pt x="209994" y="409549"/>
                  </a:lnTo>
                  <a:close/>
                </a:path>
                <a:path w="1560195" h="499110">
                  <a:moveTo>
                    <a:pt x="216928" y="431507"/>
                  </a:moveTo>
                  <a:lnTo>
                    <a:pt x="214617" y="426351"/>
                  </a:lnTo>
                  <a:lnTo>
                    <a:pt x="209461" y="427507"/>
                  </a:lnTo>
                  <a:lnTo>
                    <a:pt x="211150" y="433285"/>
                  </a:lnTo>
                  <a:lnTo>
                    <a:pt x="216928" y="431507"/>
                  </a:lnTo>
                  <a:close/>
                </a:path>
                <a:path w="1560195" h="499110">
                  <a:moveTo>
                    <a:pt x="222631" y="445312"/>
                  </a:moveTo>
                  <a:lnTo>
                    <a:pt x="218008" y="443611"/>
                  </a:lnTo>
                  <a:lnTo>
                    <a:pt x="216928" y="448932"/>
                  </a:lnTo>
                  <a:lnTo>
                    <a:pt x="217766" y="449160"/>
                  </a:lnTo>
                  <a:lnTo>
                    <a:pt x="215773" y="449554"/>
                  </a:lnTo>
                  <a:lnTo>
                    <a:pt x="216928" y="450088"/>
                  </a:lnTo>
                  <a:lnTo>
                    <a:pt x="219202" y="449516"/>
                  </a:lnTo>
                  <a:lnTo>
                    <a:pt x="221475" y="450088"/>
                  </a:lnTo>
                  <a:lnTo>
                    <a:pt x="222631" y="445312"/>
                  </a:lnTo>
                  <a:close/>
                </a:path>
                <a:path w="1560195" h="499110">
                  <a:moveTo>
                    <a:pt x="229717" y="423341"/>
                  </a:moveTo>
                  <a:lnTo>
                    <a:pt x="224320" y="422186"/>
                  </a:lnTo>
                  <a:lnTo>
                    <a:pt x="222631" y="427507"/>
                  </a:lnTo>
                  <a:lnTo>
                    <a:pt x="228561" y="428663"/>
                  </a:lnTo>
                  <a:lnTo>
                    <a:pt x="229717" y="423341"/>
                  </a:lnTo>
                  <a:close/>
                </a:path>
                <a:path w="1560195" h="499110">
                  <a:moveTo>
                    <a:pt x="236575" y="401523"/>
                  </a:moveTo>
                  <a:lnTo>
                    <a:pt x="230873" y="400138"/>
                  </a:lnTo>
                  <a:lnTo>
                    <a:pt x="229717" y="405536"/>
                  </a:lnTo>
                  <a:lnTo>
                    <a:pt x="234264" y="407225"/>
                  </a:lnTo>
                  <a:lnTo>
                    <a:pt x="236575" y="401523"/>
                  </a:lnTo>
                  <a:close/>
                </a:path>
                <a:path w="1560195" h="499110">
                  <a:moveTo>
                    <a:pt x="242887" y="383489"/>
                  </a:moveTo>
                  <a:lnTo>
                    <a:pt x="242354" y="381254"/>
                  </a:lnTo>
                  <a:lnTo>
                    <a:pt x="239763" y="381800"/>
                  </a:lnTo>
                  <a:lnTo>
                    <a:pt x="237185" y="381254"/>
                  </a:lnTo>
                  <a:lnTo>
                    <a:pt x="236029" y="383489"/>
                  </a:lnTo>
                  <a:lnTo>
                    <a:pt x="237490" y="383997"/>
                  </a:lnTo>
                  <a:lnTo>
                    <a:pt x="237731" y="385267"/>
                  </a:lnTo>
                  <a:lnTo>
                    <a:pt x="239458" y="384670"/>
                  </a:lnTo>
                  <a:lnTo>
                    <a:pt x="241198" y="385267"/>
                  </a:lnTo>
                  <a:lnTo>
                    <a:pt x="241731" y="383895"/>
                  </a:lnTo>
                  <a:lnTo>
                    <a:pt x="242887" y="383489"/>
                  </a:lnTo>
                  <a:close/>
                </a:path>
                <a:path w="1560195" h="499110">
                  <a:moveTo>
                    <a:pt x="248666" y="405536"/>
                  </a:moveTo>
                  <a:lnTo>
                    <a:pt x="247510" y="400138"/>
                  </a:lnTo>
                  <a:lnTo>
                    <a:pt x="242354" y="401523"/>
                  </a:lnTo>
                  <a:lnTo>
                    <a:pt x="243509" y="407225"/>
                  </a:lnTo>
                  <a:lnTo>
                    <a:pt x="248666" y="405536"/>
                  </a:lnTo>
                  <a:close/>
                </a:path>
                <a:path w="1560195" h="499110">
                  <a:moveTo>
                    <a:pt x="254596" y="427507"/>
                  </a:moveTo>
                  <a:lnTo>
                    <a:pt x="253441" y="422186"/>
                  </a:lnTo>
                  <a:lnTo>
                    <a:pt x="247510" y="423341"/>
                  </a:lnTo>
                  <a:lnTo>
                    <a:pt x="248666" y="428663"/>
                  </a:lnTo>
                  <a:lnTo>
                    <a:pt x="254596" y="427507"/>
                  </a:lnTo>
                  <a:close/>
                </a:path>
                <a:path w="1560195" h="499110">
                  <a:moveTo>
                    <a:pt x="259753" y="449554"/>
                  </a:moveTo>
                  <a:lnTo>
                    <a:pt x="258597" y="443611"/>
                  </a:lnTo>
                  <a:lnTo>
                    <a:pt x="253441" y="445312"/>
                  </a:lnTo>
                  <a:lnTo>
                    <a:pt x="254596" y="450710"/>
                  </a:lnTo>
                  <a:lnTo>
                    <a:pt x="259753" y="449554"/>
                  </a:lnTo>
                  <a:close/>
                </a:path>
                <a:path w="1560195" h="499110">
                  <a:moveTo>
                    <a:pt x="269468" y="451243"/>
                  </a:moveTo>
                  <a:lnTo>
                    <a:pt x="264922" y="448932"/>
                  </a:lnTo>
                  <a:lnTo>
                    <a:pt x="261454" y="454101"/>
                  </a:lnTo>
                  <a:lnTo>
                    <a:pt x="266077" y="457022"/>
                  </a:lnTo>
                  <a:lnTo>
                    <a:pt x="269468" y="451243"/>
                  </a:lnTo>
                  <a:close/>
                </a:path>
                <a:path w="1560195" h="499110">
                  <a:moveTo>
                    <a:pt x="282867" y="429272"/>
                  </a:moveTo>
                  <a:lnTo>
                    <a:pt x="277545" y="426961"/>
                  </a:lnTo>
                  <a:lnTo>
                    <a:pt x="274091" y="432130"/>
                  </a:lnTo>
                  <a:lnTo>
                    <a:pt x="279400" y="434987"/>
                  </a:lnTo>
                  <a:lnTo>
                    <a:pt x="282867" y="429272"/>
                  </a:lnTo>
                  <a:close/>
                </a:path>
                <a:path w="1560195" h="499110">
                  <a:moveTo>
                    <a:pt x="295503" y="407847"/>
                  </a:moveTo>
                  <a:lnTo>
                    <a:pt x="291490" y="404914"/>
                  </a:lnTo>
                  <a:lnTo>
                    <a:pt x="288023" y="410083"/>
                  </a:lnTo>
                  <a:lnTo>
                    <a:pt x="292646" y="413016"/>
                  </a:lnTo>
                  <a:lnTo>
                    <a:pt x="295503" y="407847"/>
                  </a:lnTo>
                  <a:close/>
                </a:path>
                <a:path w="1560195" h="499110">
                  <a:moveTo>
                    <a:pt x="304825" y="415251"/>
                  </a:moveTo>
                  <a:lnTo>
                    <a:pt x="303123" y="409549"/>
                  </a:lnTo>
                  <a:lnTo>
                    <a:pt x="297815" y="411238"/>
                  </a:lnTo>
                  <a:lnTo>
                    <a:pt x="298970" y="416407"/>
                  </a:lnTo>
                  <a:lnTo>
                    <a:pt x="304825" y="415251"/>
                  </a:lnTo>
                  <a:close/>
                </a:path>
                <a:path w="1560195" h="499110">
                  <a:moveTo>
                    <a:pt x="310603" y="437299"/>
                  </a:moveTo>
                  <a:lnTo>
                    <a:pt x="309448" y="431507"/>
                  </a:lnTo>
                  <a:lnTo>
                    <a:pt x="303745" y="433285"/>
                  </a:lnTo>
                  <a:lnTo>
                    <a:pt x="305981" y="438454"/>
                  </a:lnTo>
                  <a:lnTo>
                    <a:pt x="310603" y="437299"/>
                  </a:lnTo>
                  <a:close/>
                </a:path>
                <a:path w="1560195" h="499110">
                  <a:moveTo>
                    <a:pt x="318071" y="439610"/>
                  </a:moveTo>
                  <a:lnTo>
                    <a:pt x="313448" y="438454"/>
                  </a:lnTo>
                  <a:lnTo>
                    <a:pt x="311759" y="443611"/>
                  </a:lnTo>
                  <a:lnTo>
                    <a:pt x="316293" y="445312"/>
                  </a:lnTo>
                  <a:lnTo>
                    <a:pt x="318071" y="439610"/>
                  </a:lnTo>
                  <a:close/>
                </a:path>
                <a:path w="1560195" h="499110">
                  <a:moveTo>
                    <a:pt x="327240" y="418172"/>
                  </a:moveTo>
                  <a:lnTo>
                    <a:pt x="322072" y="416407"/>
                  </a:lnTo>
                  <a:lnTo>
                    <a:pt x="320382" y="422186"/>
                  </a:lnTo>
                  <a:lnTo>
                    <a:pt x="324929" y="423341"/>
                  </a:lnTo>
                  <a:lnTo>
                    <a:pt x="327240" y="418172"/>
                  </a:lnTo>
                  <a:close/>
                </a:path>
                <a:path w="1560195" h="499110">
                  <a:moveTo>
                    <a:pt x="336016" y="396125"/>
                  </a:moveTo>
                  <a:lnTo>
                    <a:pt x="331470" y="394436"/>
                  </a:lnTo>
                  <a:lnTo>
                    <a:pt x="328549" y="400138"/>
                  </a:lnTo>
                  <a:lnTo>
                    <a:pt x="334327" y="401523"/>
                  </a:lnTo>
                  <a:lnTo>
                    <a:pt x="336016" y="396125"/>
                  </a:lnTo>
                  <a:close/>
                </a:path>
                <a:path w="1560195" h="499110">
                  <a:moveTo>
                    <a:pt x="345186" y="374167"/>
                  </a:moveTo>
                  <a:lnTo>
                    <a:pt x="340029" y="373011"/>
                  </a:lnTo>
                  <a:lnTo>
                    <a:pt x="337718" y="378167"/>
                  </a:lnTo>
                  <a:lnTo>
                    <a:pt x="342950" y="379476"/>
                  </a:lnTo>
                  <a:lnTo>
                    <a:pt x="345186" y="374167"/>
                  </a:lnTo>
                  <a:close/>
                </a:path>
                <a:path w="1560195" h="499110">
                  <a:moveTo>
                    <a:pt x="352653" y="390423"/>
                  </a:moveTo>
                  <a:lnTo>
                    <a:pt x="350964" y="385267"/>
                  </a:lnTo>
                  <a:lnTo>
                    <a:pt x="345808" y="386422"/>
                  </a:lnTo>
                  <a:lnTo>
                    <a:pt x="347497" y="392125"/>
                  </a:lnTo>
                  <a:lnTo>
                    <a:pt x="352653" y="390423"/>
                  </a:lnTo>
                  <a:close/>
                </a:path>
                <a:path w="1560195" h="499110">
                  <a:moveTo>
                    <a:pt x="360895" y="412394"/>
                  </a:moveTo>
                  <a:lnTo>
                    <a:pt x="358584" y="407225"/>
                  </a:lnTo>
                  <a:lnTo>
                    <a:pt x="353428" y="408393"/>
                  </a:lnTo>
                  <a:lnTo>
                    <a:pt x="355739" y="413550"/>
                  </a:lnTo>
                  <a:lnTo>
                    <a:pt x="360895" y="412394"/>
                  </a:lnTo>
                  <a:close/>
                </a:path>
                <a:path w="1560195" h="499110">
                  <a:moveTo>
                    <a:pt x="368376" y="434441"/>
                  </a:moveTo>
                  <a:lnTo>
                    <a:pt x="366064" y="428663"/>
                  </a:lnTo>
                  <a:lnTo>
                    <a:pt x="361442" y="430352"/>
                  </a:lnTo>
                  <a:lnTo>
                    <a:pt x="363207" y="435597"/>
                  </a:lnTo>
                  <a:lnTo>
                    <a:pt x="368376" y="434441"/>
                  </a:lnTo>
                  <a:close/>
                </a:path>
                <a:path w="1560195" h="499110">
                  <a:moveTo>
                    <a:pt x="375767" y="456412"/>
                  </a:moveTo>
                  <a:lnTo>
                    <a:pt x="374078" y="450710"/>
                  </a:lnTo>
                  <a:lnTo>
                    <a:pt x="368909" y="452399"/>
                  </a:lnTo>
                  <a:lnTo>
                    <a:pt x="371221" y="457568"/>
                  </a:lnTo>
                  <a:lnTo>
                    <a:pt x="375767" y="456412"/>
                  </a:lnTo>
                  <a:close/>
                </a:path>
                <a:path w="1560195" h="499110">
                  <a:moveTo>
                    <a:pt x="382854" y="443611"/>
                  </a:moveTo>
                  <a:lnTo>
                    <a:pt x="378307" y="442455"/>
                  </a:lnTo>
                  <a:lnTo>
                    <a:pt x="375767" y="448398"/>
                  </a:lnTo>
                  <a:lnTo>
                    <a:pt x="381698" y="449554"/>
                  </a:lnTo>
                  <a:lnTo>
                    <a:pt x="382854" y="443611"/>
                  </a:lnTo>
                  <a:close/>
                </a:path>
                <a:path w="1560195" h="499110">
                  <a:moveTo>
                    <a:pt x="390321" y="430352"/>
                  </a:moveTo>
                  <a:lnTo>
                    <a:pt x="388632" y="425196"/>
                  </a:lnTo>
                  <a:lnTo>
                    <a:pt x="386054" y="426085"/>
                  </a:lnTo>
                  <a:lnTo>
                    <a:pt x="383476" y="425196"/>
                  </a:lnTo>
                  <a:lnTo>
                    <a:pt x="382854" y="426351"/>
                  </a:lnTo>
                  <a:lnTo>
                    <a:pt x="384365" y="426656"/>
                  </a:lnTo>
                  <a:lnTo>
                    <a:pt x="383476" y="426961"/>
                  </a:lnTo>
                  <a:lnTo>
                    <a:pt x="385165" y="431507"/>
                  </a:lnTo>
                  <a:lnTo>
                    <a:pt x="390321" y="430352"/>
                  </a:lnTo>
                  <a:close/>
                </a:path>
                <a:path w="1560195" h="499110">
                  <a:moveTo>
                    <a:pt x="397802" y="452399"/>
                  </a:moveTo>
                  <a:lnTo>
                    <a:pt x="395490" y="446697"/>
                  </a:lnTo>
                  <a:lnTo>
                    <a:pt x="390321" y="448398"/>
                  </a:lnTo>
                  <a:lnTo>
                    <a:pt x="392633" y="453555"/>
                  </a:lnTo>
                  <a:lnTo>
                    <a:pt x="397802" y="452399"/>
                  </a:lnTo>
                  <a:close/>
                </a:path>
                <a:path w="1560195" h="499110">
                  <a:moveTo>
                    <a:pt x="405422" y="473837"/>
                  </a:moveTo>
                  <a:lnTo>
                    <a:pt x="403733" y="468668"/>
                  </a:lnTo>
                  <a:lnTo>
                    <a:pt x="397802" y="469823"/>
                  </a:lnTo>
                  <a:lnTo>
                    <a:pt x="400113" y="475526"/>
                  </a:lnTo>
                  <a:lnTo>
                    <a:pt x="405422" y="473837"/>
                  </a:lnTo>
                  <a:close/>
                </a:path>
                <a:path w="1560195" h="499110">
                  <a:moveTo>
                    <a:pt x="412902" y="495795"/>
                  </a:moveTo>
                  <a:lnTo>
                    <a:pt x="411200" y="490639"/>
                  </a:lnTo>
                  <a:lnTo>
                    <a:pt x="405422" y="491794"/>
                  </a:lnTo>
                  <a:lnTo>
                    <a:pt x="407733" y="497573"/>
                  </a:lnTo>
                  <a:lnTo>
                    <a:pt x="412902" y="495795"/>
                  </a:lnTo>
                  <a:close/>
                </a:path>
                <a:path w="1560195" h="499110">
                  <a:moveTo>
                    <a:pt x="422059" y="483006"/>
                  </a:moveTo>
                  <a:lnTo>
                    <a:pt x="416902" y="480148"/>
                  </a:lnTo>
                  <a:lnTo>
                    <a:pt x="414591" y="485317"/>
                  </a:lnTo>
                  <a:lnTo>
                    <a:pt x="419747" y="488162"/>
                  </a:lnTo>
                  <a:lnTo>
                    <a:pt x="422059" y="483006"/>
                  </a:lnTo>
                  <a:close/>
                </a:path>
                <a:path w="1560195" h="499110">
                  <a:moveTo>
                    <a:pt x="431457" y="461035"/>
                  </a:moveTo>
                  <a:lnTo>
                    <a:pt x="426681" y="458101"/>
                  </a:lnTo>
                  <a:lnTo>
                    <a:pt x="423837" y="463892"/>
                  </a:lnTo>
                  <a:lnTo>
                    <a:pt x="429768" y="466204"/>
                  </a:lnTo>
                  <a:lnTo>
                    <a:pt x="431457" y="461035"/>
                  </a:lnTo>
                  <a:close/>
                </a:path>
                <a:path w="1560195" h="499110">
                  <a:moveTo>
                    <a:pt x="441782" y="438988"/>
                  </a:moveTo>
                  <a:lnTo>
                    <a:pt x="436626" y="436143"/>
                  </a:lnTo>
                  <a:lnTo>
                    <a:pt x="434314" y="441845"/>
                  </a:lnTo>
                  <a:lnTo>
                    <a:pt x="438937" y="444157"/>
                  </a:lnTo>
                  <a:lnTo>
                    <a:pt x="441782" y="438988"/>
                  </a:lnTo>
                  <a:close/>
                </a:path>
                <a:path w="1560195" h="499110">
                  <a:moveTo>
                    <a:pt x="451561" y="417017"/>
                  </a:moveTo>
                  <a:lnTo>
                    <a:pt x="445795" y="414096"/>
                  </a:lnTo>
                  <a:lnTo>
                    <a:pt x="444093" y="419874"/>
                  </a:lnTo>
                  <a:lnTo>
                    <a:pt x="448640" y="422719"/>
                  </a:lnTo>
                  <a:lnTo>
                    <a:pt x="451561" y="417017"/>
                  </a:lnTo>
                  <a:close/>
                </a:path>
                <a:path w="1560195" h="499110">
                  <a:moveTo>
                    <a:pt x="460883" y="394970"/>
                  </a:moveTo>
                  <a:lnTo>
                    <a:pt x="456349" y="392658"/>
                  </a:lnTo>
                  <a:lnTo>
                    <a:pt x="453415" y="397827"/>
                  </a:lnTo>
                  <a:lnTo>
                    <a:pt x="458571" y="400761"/>
                  </a:lnTo>
                  <a:lnTo>
                    <a:pt x="460883" y="394970"/>
                  </a:lnTo>
                  <a:close/>
                </a:path>
                <a:path w="1560195" h="499110">
                  <a:moveTo>
                    <a:pt x="472986" y="394970"/>
                  </a:moveTo>
                  <a:lnTo>
                    <a:pt x="469519" y="389813"/>
                  </a:lnTo>
                  <a:lnTo>
                    <a:pt x="464350" y="392658"/>
                  </a:lnTo>
                  <a:lnTo>
                    <a:pt x="467817" y="397827"/>
                  </a:lnTo>
                  <a:lnTo>
                    <a:pt x="472986" y="394970"/>
                  </a:lnTo>
                  <a:close/>
                </a:path>
                <a:path w="1560195" h="499110">
                  <a:moveTo>
                    <a:pt x="485152" y="417017"/>
                  </a:moveTo>
                  <a:lnTo>
                    <a:pt x="482307" y="411861"/>
                  </a:lnTo>
                  <a:lnTo>
                    <a:pt x="477761" y="414096"/>
                  </a:lnTo>
                  <a:lnTo>
                    <a:pt x="481152" y="419874"/>
                  </a:lnTo>
                  <a:lnTo>
                    <a:pt x="485152" y="417017"/>
                  </a:lnTo>
                  <a:close/>
                </a:path>
                <a:path w="1560195" h="499110">
                  <a:moveTo>
                    <a:pt x="1497355" y="49949"/>
                  </a:moveTo>
                  <a:lnTo>
                    <a:pt x="1492732" y="48793"/>
                  </a:lnTo>
                  <a:lnTo>
                    <a:pt x="1490497" y="54038"/>
                  </a:lnTo>
                  <a:lnTo>
                    <a:pt x="1495044" y="55118"/>
                  </a:lnTo>
                  <a:lnTo>
                    <a:pt x="1497355" y="49949"/>
                  </a:lnTo>
                  <a:close/>
                </a:path>
                <a:path w="1560195" h="499110">
                  <a:moveTo>
                    <a:pt x="1505597" y="27978"/>
                  </a:moveTo>
                  <a:lnTo>
                    <a:pt x="1500974" y="26822"/>
                  </a:lnTo>
                  <a:lnTo>
                    <a:pt x="1498511" y="31991"/>
                  </a:lnTo>
                  <a:lnTo>
                    <a:pt x="1503286" y="33693"/>
                  </a:lnTo>
                  <a:lnTo>
                    <a:pt x="1505597" y="27978"/>
                  </a:lnTo>
                  <a:close/>
                </a:path>
                <a:path w="1560195" h="499110">
                  <a:moveTo>
                    <a:pt x="1514754" y="5943"/>
                  </a:moveTo>
                  <a:lnTo>
                    <a:pt x="1508988" y="4864"/>
                  </a:lnTo>
                  <a:lnTo>
                    <a:pt x="1507286" y="10020"/>
                  </a:lnTo>
                  <a:lnTo>
                    <a:pt x="1511909" y="11722"/>
                  </a:lnTo>
                  <a:lnTo>
                    <a:pt x="1514754" y="5943"/>
                  </a:lnTo>
                  <a:close/>
                </a:path>
                <a:path w="1560195" h="499110">
                  <a:moveTo>
                    <a:pt x="1523390" y="5397"/>
                  </a:moveTo>
                  <a:lnTo>
                    <a:pt x="1520456" y="0"/>
                  </a:lnTo>
                  <a:lnTo>
                    <a:pt x="1515910" y="3086"/>
                  </a:lnTo>
                  <a:lnTo>
                    <a:pt x="1518767" y="8255"/>
                  </a:lnTo>
                  <a:lnTo>
                    <a:pt x="1523390" y="5397"/>
                  </a:lnTo>
                  <a:close/>
                </a:path>
                <a:path w="1560195" h="499110">
                  <a:moveTo>
                    <a:pt x="1532712" y="27368"/>
                  </a:moveTo>
                  <a:lnTo>
                    <a:pt x="1531010" y="22047"/>
                  </a:lnTo>
                  <a:lnTo>
                    <a:pt x="1525854" y="24511"/>
                  </a:lnTo>
                  <a:lnTo>
                    <a:pt x="1528165" y="30302"/>
                  </a:lnTo>
                  <a:lnTo>
                    <a:pt x="1532712" y="27368"/>
                  </a:lnTo>
                  <a:close/>
                </a:path>
                <a:path w="1560195" h="499110">
                  <a:moveTo>
                    <a:pt x="1545336" y="31457"/>
                  </a:moveTo>
                  <a:lnTo>
                    <a:pt x="1540802" y="28524"/>
                  </a:lnTo>
                  <a:lnTo>
                    <a:pt x="1537335" y="34302"/>
                  </a:lnTo>
                  <a:lnTo>
                    <a:pt x="1541335" y="37160"/>
                  </a:lnTo>
                  <a:lnTo>
                    <a:pt x="1545336" y="31457"/>
                  </a:lnTo>
                  <a:close/>
                </a:path>
                <a:path w="1560195" h="499110">
                  <a:moveTo>
                    <a:pt x="1559902" y="9410"/>
                  </a:moveTo>
                  <a:lnTo>
                    <a:pt x="1555280" y="7099"/>
                  </a:lnTo>
                  <a:lnTo>
                    <a:pt x="1551889" y="12255"/>
                  </a:lnTo>
                  <a:lnTo>
                    <a:pt x="1556435" y="15189"/>
                  </a:lnTo>
                  <a:lnTo>
                    <a:pt x="1559902" y="9410"/>
                  </a:lnTo>
                  <a:close/>
                </a:path>
              </a:pathLst>
            </a:custGeom>
            <a:solidFill>
              <a:srgbClr val="0404F8"/>
            </a:solidFill>
          </p:spPr>
          <p:txBody>
            <a:bodyPr wrap="square" lIns="0" tIns="0" rIns="0" bIns="0" rtlCol="0"/>
            <a:lstStyle/>
            <a:p>
              <a:endParaRPr/>
            </a:p>
          </p:txBody>
        </p:sp>
        <p:sp>
          <p:nvSpPr>
            <p:cNvPr id="207" name="object 207"/>
            <p:cNvSpPr/>
            <p:nvPr/>
          </p:nvSpPr>
          <p:spPr>
            <a:xfrm>
              <a:off x="9806775" y="4491862"/>
              <a:ext cx="550545" cy="375285"/>
            </a:xfrm>
            <a:custGeom>
              <a:avLst/>
              <a:gdLst/>
              <a:ahLst/>
              <a:cxnLst/>
              <a:rect l="l" t="t" r="r" b="b"/>
              <a:pathLst>
                <a:path w="550545" h="375285">
                  <a:moveTo>
                    <a:pt x="7010" y="116941"/>
                  </a:moveTo>
                  <a:lnTo>
                    <a:pt x="1689" y="115239"/>
                  </a:lnTo>
                  <a:lnTo>
                    <a:pt x="0" y="120942"/>
                  </a:lnTo>
                  <a:lnTo>
                    <a:pt x="5930" y="122097"/>
                  </a:lnTo>
                  <a:lnTo>
                    <a:pt x="7010" y="116941"/>
                  </a:lnTo>
                  <a:close/>
                </a:path>
                <a:path w="550545" h="375285">
                  <a:moveTo>
                    <a:pt x="12788" y="94970"/>
                  </a:moveTo>
                  <a:lnTo>
                    <a:pt x="7010" y="93814"/>
                  </a:lnTo>
                  <a:lnTo>
                    <a:pt x="5930" y="98971"/>
                  </a:lnTo>
                  <a:lnTo>
                    <a:pt x="11087" y="100139"/>
                  </a:lnTo>
                  <a:lnTo>
                    <a:pt x="12788" y="94970"/>
                  </a:lnTo>
                  <a:close/>
                </a:path>
                <a:path w="550545" h="375285">
                  <a:moveTo>
                    <a:pt x="17945" y="72923"/>
                  </a:moveTo>
                  <a:lnTo>
                    <a:pt x="13322" y="71767"/>
                  </a:lnTo>
                  <a:lnTo>
                    <a:pt x="11087" y="76936"/>
                  </a:lnTo>
                  <a:lnTo>
                    <a:pt x="16789" y="78701"/>
                  </a:lnTo>
                  <a:lnTo>
                    <a:pt x="17945" y="72923"/>
                  </a:lnTo>
                  <a:close/>
                </a:path>
                <a:path w="550545" h="375285">
                  <a:moveTo>
                    <a:pt x="23647" y="50952"/>
                  </a:moveTo>
                  <a:lnTo>
                    <a:pt x="18478" y="49796"/>
                  </a:lnTo>
                  <a:lnTo>
                    <a:pt x="17322" y="55499"/>
                  </a:lnTo>
                  <a:lnTo>
                    <a:pt x="21945" y="56654"/>
                  </a:lnTo>
                  <a:lnTo>
                    <a:pt x="23647" y="50952"/>
                  </a:lnTo>
                  <a:close/>
                </a:path>
                <a:path w="550545" h="375285">
                  <a:moveTo>
                    <a:pt x="30187" y="34683"/>
                  </a:moveTo>
                  <a:lnTo>
                    <a:pt x="28270" y="31216"/>
                  </a:lnTo>
                  <a:lnTo>
                    <a:pt x="25958" y="32067"/>
                  </a:lnTo>
                  <a:lnTo>
                    <a:pt x="23647" y="31216"/>
                  </a:lnTo>
                  <a:lnTo>
                    <a:pt x="23101" y="33528"/>
                  </a:lnTo>
                  <a:lnTo>
                    <a:pt x="23761" y="33680"/>
                  </a:lnTo>
                  <a:lnTo>
                    <a:pt x="24257" y="36614"/>
                  </a:lnTo>
                  <a:lnTo>
                    <a:pt x="30187" y="34683"/>
                  </a:lnTo>
                  <a:close/>
                </a:path>
                <a:path w="550545" h="375285">
                  <a:moveTo>
                    <a:pt x="35890" y="56654"/>
                  </a:moveTo>
                  <a:lnTo>
                    <a:pt x="34201" y="50952"/>
                  </a:lnTo>
                  <a:lnTo>
                    <a:pt x="28803" y="52654"/>
                  </a:lnTo>
                  <a:lnTo>
                    <a:pt x="30734" y="58051"/>
                  </a:lnTo>
                  <a:lnTo>
                    <a:pt x="35890" y="56654"/>
                  </a:lnTo>
                  <a:close/>
                </a:path>
                <a:path w="550545" h="375285">
                  <a:moveTo>
                    <a:pt x="41668" y="78701"/>
                  </a:moveTo>
                  <a:lnTo>
                    <a:pt x="39903" y="72923"/>
                  </a:lnTo>
                  <a:lnTo>
                    <a:pt x="34734" y="74701"/>
                  </a:lnTo>
                  <a:lnTo>
                    <a:pt x="36512" y="79857"/>
                  </a:lnTo>
                  <a:lnTo>
                    <a:pt x="41668" y="78701"/>
                  </a:lnTo>
                  <a:close/>
                </a:path>
                <a:path w="550545" h="375285">
                  <a:moveTo>
                    <a:pt x="47371" y="100139"/>
                  </a:moveTo>
                  <a:lnTo>
                    <a:pt x="46215" y="94970"/>
                  </a:lnTo>
                  <a:lnTo>
                    <a:pt x="40513" y="96126"/>
                  </a:lnTo>
                  <a:lnTo>
                    <a:pt x="42214" y="101828"/>
                  </a:lnTo>
                  <a:lnTo>
                    <a:pt x="47371" y="100139"/>
                  </a:lnTo>
                  <a:close/>
                </a:path>
                <a:path w="550545" h="375285">
                  <a:moveTo>
                    <a:pt x="54457" y="90957"/>
                  </a:moveTo>
                  <a:lnTo>
                    <a:pt x="49149" y="89801"/>
                  </a:lnTo>
                  <a:lnTo>
                    <a:pt x="47371" y="94970"/>
                  </a:lnTo>
                  <a:lnTo>
                    <a:pt x="52527" y="96126"/>
                  </a:lnTo>
                  <a:lnTo>
                    <a:pt x="54457" y="90957"/>
                  </a:lnTo>
                  <a:close/>
                </a:path>
                <a:path w="550545" h="375285">
                  <a:moveTo>
                    <a:pt x="61315" y="68910"/>
                  </a:moveTo>
                  <a:lnTo>
                    <a:pt x="56769" y="67754"/>
                  </a:lnTo>
                  <a:lnTo>
                    <a:pt x="54457" y="72923"/>
                  </a:lnTo>
                  <a:lnTo>
                    <a:pt x="60236" y="74701"/>
                  </a:lnTo>
                  <a:lnTo>
                    <a:pt x="61315" y="68910"/>
                  </a:lnTo>
                  <a:close/>
                </a:path>
                <a:path w="550545" h="375285">
                  <a:moveTo>
                    <a:pt x="68783" y="46951"/>
                  </a:moveTo>
                  <a:lnTo>
                    <a:pt x="63627" y="45796"/>
                  </a:lnTo>
                  <a:lnTo>
                    <a:pt x="61315" y="50952"/>
                  </a:lnTo>
                  <a:lnTo>
                    <a:pt x="67094" y="52654"/>
                  </a:lnTo>
                  <a:lnTo>
                    <a:pt x="68783" y="46951"/>
                  </a:lnTo>
                  <a:close/>
                </a:path>
                <a:path w="550545" h="375285">
                  <a:moveTo>
                    <a:pt x="75717" y="25514"/>
                  </a:moveTo>
                  <a:lnTo>
                    <a:pt x="69938" y="23749"/>
                  </a:lnTo>
                  <a:lnTo>
                    <a:pt x="68783" y="29527"/>
                  </a:lnTo>
                  <a:lnTo>
                    <a:pt x="73952" y="30683"/>
                  </a:lnTo>
                  <a:lnTo>
                    <a:pt x="75717" y="25514"/>
                  </a:lnTo>
                  <a:close/>
                </a:path>
                <a:path w="550545" h="375285">
                  <a:moveTo>
                    <a:pt x="82727" y="3467"/>
                  </a:moveTo>
                  <a:lnTo>
                    <a:pt x="77952" y="1778"/>
                  </a:lnTo>
                  <a:lnTo>
                    <a:pt x="75717" y="7480"/>
                  </a:lnTo>
                  <a:lnTo>
                    <a:pt x="81648" y="8636"/>
                  </a:lnTo>
                  <a:lnTo>
                    <a:pt x="82727" y="3467"/>
                  </a:lnTo>
                  <a:close/>
                </a:path>
                <a:path w="550545" h="375285">
                  <a:moveTo>
                    <a:pt x="91351" y="5168"/>
                  </a:moveTo>
                  <a:lnTo>
                    <a:pt x="89039" y="0"/>
                  </a:lnTo>
                  <a:lnTo>
                    <a:pt x="83883" y="2933"/>
                  </a:lnTo>
                  <a:lnTo>
                    <a:pt x="86817" y="8102"/>
                  </a:lnTo>
                  <a:lnTo>
                    <a:pt x="91351" y="5168"/>
                  </a:lnTo>
                  <a:close/>
                </a:path>
                <a:path w="550545" h="375285">
                  <a:moveTo>
                    <a:pt x="102831" y="27216"/>
                  </a:moveTo>
                  <a:lnTo>
                    <a:pt x="99364" y="22047"/>
                  </a:lnTo>
                  <a:lnTo>
                    <a:pt x="94818" y="24358"/>
                  </a:lnTo>
                  <a:lnTo>
                    <a:pt x="97675" y="30060"/>
                  </a:lnTo>
                  <a:lnTo>
                    <a:pt x="102831" y="27216"/>
                  </a:lnTo>
                  <a:close/>
                </a:path>
                <a:path w="550545" h="375285">
                  <a:moveTo>
                    <a:pt x="113385" y="49187"/>
                  </a:moveTo>
                  <a:lnTo>
                    <a:pt x="111074" y="44018"/>
                  </a:lnTo>
                  <a:lnTo>
                    <a:pt x="105918" y="46329"/>
                  </a:lnTo>
                  <a:lnTo>
                    <a:pt x="108762" y="52108"/>
                  </a:lnTo>
                  <a:lnTo>
                    <a:pt x="113385" y="49187"/>
                  </a:lnTo>
                  <a:close/>
                </a:path>
                <a:path w="550545" h="375285">
                  <a:moveTo>
                    <a:pt x="123088" y="63754"/>
                  </a:moveTo>
                  <a:lnTo>
                    <a:pt x="117932" y="62052"/>
                  </a:lnTo>
                  <a:lnTo>
                    <a:pt x="116776" y="67221"/>
                  </a:lnTo>
                  <a:lnTo>
                    <a:pt x="117957" y="67500"/>
                  </a:lnTo>
                  <a:lnTo>
                    <a:pt x="116243" y="68376"/>
                  </a:lnTo>
                  <a:lnTo>
                    <a:pt x="116776" y="68910"/>
                  </a:lnTo>
                  <a:lnTo>
                    <a:pt x="118948" y="67716"/>
                  </a:lnTo>
                  <a:lnTo>
                    <a:pt x="121932" y="68376"/>
                  </a:lnTo>
                  <a:lnTo>
                    <a:pt x="123088" y="63754"/>
                  </a:lnTo>
                  <a:close/>
                </a:path>
                <a:path w="550545" h="375285">
                  <a:moveTo>
                    <a:pt x="128257" y="41783"/>
                  </a:moveTo>
                  <a:lnTo>
                    <a:pt x="123088" y="40627"/>
                  </a:lnTo>
                  <a:lnTo>
                    <a:pt x="121932" y="45796"/>
                  </a:lnTo>
                  <a:lnTo>
                    <a:pt x="127101" y="46951"/>
                  </a:lnTo>
                  <a:lnTo>
                    <a:pt x="128257" y="41783"/>
                  </a:lnTo>
                  <a:close/>
                </a:path>
                <a:path w="550545" h="375285">
                  <a:moveTo>
                    <a:pt x="134188" y="25514"/>
                  </a:moveTo>
                  <a:lnTo>
                    <a:pt x="133032" y="22047"/>
                  </a:lnTo>
                  <a:lnTo>
                    <a:pt x="130365" y="22631"/>
                  </a:lnTo>
                  <a:lnTo>
                    <a:pt x="127711" y="22047"/>
                  </a:lnTo>
                  <a:lnTo>
                    <a:pt x="127101" y="23749"/>
                  </a:lnTo>
                  <a:lnTo>
                    <a:pt x="127825" y="23977"/>
                  </a:lnTo>
                  <a:lnTo>
                    <a:pt x="128257" y="26593"/>
                  </a:lnTo>
                  <a:lnTo>
                    <a:pt x="134188" y="25514"/>
                  </a:lnTo>
                  <a:close/>
                </a:path>
                <a:path w="550545" h="375285">
                  <a:moveTo>
                    <a:pt x="141122" y="46951"/>
                  </a:moveTo>
                  <a:lnTo>
                    <a:pt x="139966" y="41783"/>
                  </a:lnTo>
                  <a:lnTo>
                    <a:pt x="134188" y="42862"/>
                  </a:lnTo>
                  <a:lnTo>
                    <a:pt x="136499" y="48641"/>
                  </a:lnTo>
                  <a:lnTo>
                    <a:pt x="141122" y="46951"/>
                  </a:lnTo>
                  <a:close/>
                </a:path>
                <a:path w="550545" h="375285">
                  <a:moveTo>
                    <a:pt x="148513" y="68910"/>
                  </a:moveTo>
                  <a:lnTo>
                    <a:pt x="146278" y="63754"/>
                  </a:lnTo>
                  <a:lnTo>
                    <a:pt x="141122" y="64909"/>
                  </a:lnTo>
                  <a:lnTo>
                    <a:pt x="142811" y="70065"/>
                  </a:lnTo>
                  <a:lnTo>
                    <a:pt x="148513" y="68910"/>
                  </a:lnTo>
                  <a:close/>
                </a:path>
                <a:path w="550545" h="375285">
                  <a:moveTo>
                    <a:pt x="155600" y="90957"/>
                  </a:moveTo>
                  <a:lnTo>
                    <a:pt x="153136" y="85801"/>
                  </a:lnTo>
                  <a:lnTo>
                    <a:pt x="148513" y="86880"/>
                  </a:lnTo>
                  <a:lnTo>
                    <a:pt x="149669" y="92036"/>
                  </a:lnTo>
                  <a:lnTo>
                    <a:pt x="155600" y="90957"/>
                  </a:lnTo>
                  <a:close/>
                </a:path>
                <a:path w="550545" h="375285">
                  <a:moveTo>
                    <a:pt x="162534" y="112928"/>
                  </a:moveTo>
                  <a:lnTo>
                    <a:pt x="160756" y="107226"/>
                  </a:lnTo>
                  <a:lnTo>
                    <a:pt x="155600" y="108915"/>
                  </a:lnTo>
                  <a:lnTo>
                    <a:pt x="157378" y="114084"/>
                  </a:lnTo>
                  <a:lnTo>
                    <a:pt x="162534" y="112928"/>
                  </a:lnTo>
                  <a:close/>
                </a:path>
                <a:path w="550545" h="375285">
                  <a:moveTo>
                    <a:pt x="169926" y="134975"/>
                  </a:moveTo>
                  <a:lnTo>
                    <a:pt x="167690" y="129197"/>
                  </a:lnTo>
                  <a:lnTo>
                    <a:pt x="163068" y="130886"/>
                  </a:lnTo>
                  <a:lnTo>
                    <a:pt x="164223" y="136055"/>
                  </a:lnTo>
                  <a:lnTo>
                    <a:pt x="169926" y="134975"/>
                  </a:lnTo>
                  <a:close/>
                </a:path>
                <a:path w="550545" h="375285">
                  <a:moveTo>
                    <a:pt x="176860" y="156400"/>
                  </a:moveTo>
                  <a:lnTo>
                    <a:pt x="174548" y="151244"/>
                  </a:lnTo>
                  <a:lnTo>
                    <a:pt x="169926" y="152323"/>
                  </a:lnTo>
                  <a:lnTo>
                    <a:pt x="171081" y="158102"/>
                  </a:lnTo>
                  <a:lnTo>
                    <a:pt x="176860" y="156400"/>
                  </a:lnTo>
                  <a:close/>
                </a:path>
                <a:path w="550545" h="375285">
                  <a:moveTo>
                    <a:pt x="183946" y="150088"/>
                  </a:moveTo>
                  <a:lnTo>
                    <a:pt x="178015" y="148310"/>
                  </a:lnTo>
                  <a:lnTo>
                    <a:pt x="176860" y="154089"/>
                  </a:lnTo>
                  <a:lnTo>
                    <a:pt x="182181" y="155244"/>
                  </a:lnTo>
                  <a:lnTo>
                    <a:pt x="183946" y="150088"/>
                  </a:lnTo>
                  <a:close/>
                </a:path>
                <a:path w="550545" h="375285">
                  <a:moveTo>
                    <a:pt x="190271" y="128041"/>
                  </a:moveTo>
                  <a:lnTo>
                    <a:pt x="185102" y="126339"/>
                  </a:lnTo>
                  <a:lnTo>
                    <a:pt x="183946" y="132041"/>
                  </a:lnTo>
                  <a:lnTo>
                    <a:pt x="188493" y="133197"/>
                  </a:lnTo>
                  <a:lnTo>
                    <a:pt x="190271" y="128041"/>
                  </a:lnTo>
                  <a:close/>
                </a:path>
                <a:path w="550545" h="375285">
                  <a:moveTo>
                    <a:pt x="197116" y="119786"/>
                  </a:moveTo>
                  <a:lnTo>
                    <a:pt x="195427" y="114084"/>
                  </a:lnTo>
                  <a:lnTo>
                    <a:pt x="190271" y="115239"/>
                  </a:lnTo>
                  <a:lnTo>
                    <a:pt x="191960" y="120942"/>
                  </a:lnTo>
                  <a:lnTo>
                    <a:pt x="197116" y="119786"/>
                  </a:lnTo>
                  <a:close/>
                </a:path>
                <a:path w="550545" h="375285">
                  <a:moveTo>
                    <a:pt x="203441" y="141224"/>
                  </a:moveTo>
                  <a:lnTo>
                    <a:pt x="201739" y="136055"/>
                  </a:lnTo>
                  <a:lnTo>
                    <a:pt x="196583" y="137210"/>
                  </a:lnTo>
                  <a:lnTo>
                    <a:pt x="198818" y="142989"/>
                  </a:lnTo>
                  <a:lnTo>
                    <a:pt x="203441" y="141224"/>
                  </a:lnTo>
                  <a:close/>
                </a:path>
                <a:path w="550545" h="375285">
                  <a:moveTo>
                    <a:pt x="210527" y="163258"/>
                  </a:moveTo>
                  <a:lnTo>
                    <a:pt x="208216" y="158102"/>
                  </a:lnTo>
                  <a:lnTo>
                    <a:pt x="203441" y="159258"/>
                  </a:lnTo>
                  <a:lnTo>
                    <a:pt x="204749" y="164960"/>
                  </a:lnTo>
                  <a:lnTo>
                    <a:pt x="210527" y="163258"/>
                  </a:lnTo>
                  <a:close/>
                </a:path>
                <a:path w="550545" h="375285">
                  <a:moveTo>
                    <a:pt x="217385" y="185229"/>
                  </a:moveTo>
                  <a:lnTo>
                    <a:pt x="215074" y="180073"/>
                  </a:lnTo>
                  <a:lnTo>
                    <a:pt x="209905" y="181229"/>
                  </a:lnTo>
                  <a:lnTo>
                    <a:pt x="211683" y="186385"/>
                  </a:lnTo>
                  <a:lnTo>
                    <a:pt x="217385" y="185229"/>
                  </a:lnTo>
                  <a:close/>
                </a:path>
                <a:path w="550545" h="375285">
                  <a:moveTo>
                    <a:pt x="223164" y="207276"/>
                  </a:moveTo>
                  <a:lnTo>
                    <a:pt x="222008" y="201498"/>
                  </a:lnTo>
                  <a:lnTo>
                    <a:pt x="216230" y="203276"/>
                  </a:lnTo>
                  <a:lnTo>
                    <a:pt x="218541" y="208432"/>
                  </a:lnTo>
                  <a:lnTo>
                    <a:pt x="223164" y="207276"/>
                  </a:lnTo>
                  <a:close/>
                </a:path>
                <a:path w="550545" h="375285">
                  <a:moveTo>
                    <a:pt x="230162" y="229247"/>
                  </a:moveTo>
                  <a:lnTo>
                    <a:pt x="228320" y="223545"/>
                  </a:lnTo>
                  <a:lnTo>
                    <a:pt x="223164" y="225234"/>
                  </a:lnTo>
                  <a:lnTo>
                    <a:pt x="224853" y="230403"/>
                  </a:lnTo>
                  <a:lnTo>
                    <a:pt x="230162" y="229247"/>
                  </a:lnTo>
                  <a:close/>
                </a:path>
                <a:path w="550545" h="375285">
                  <a:moveTo>
                    <a:pt x="236486" y="250672"/>
                  </a:moveTo>
                  <a:lnTo>
                    <a:pt x="235331" y="245516"/>
                  </a:lnTo>
                  <a:lnTo>
                    <a:pt x="229628" y="246672"/>
                  </a:lnTo>
                  <a:lnTo>
                    <a:pt x="231940" y="252450"/>
                  </a:lnTo>
                  <a:lnTo>
                    <a:pt x="236486" y="250672"/>
                  </a:lnTo>
                  <a:close/>
                </a:path>
                <a:path w="550545" h="375285">
                  <a:moveTo>
                    <a:pt x="242265" y="234416"/>
                  </a:moveTo>
                  <a:lnTo>
                    <a:pt x="236486" y="233337"/>
                  </a:lnTo>
                  <a:lnTo>
                    <a:pt x="235331" y="238645"/>
                  </a:lnTo>
                  <a:lnTo>
                    <a:pt x="240487" y="240347"/>
                  </a:lnTo>
                  <a:lnTo>
                    <a:pt x="242265" y="234416"/>
                  </a:lnTo>
                  <a:close/>
                </a:path>
                <a:path w="550545" h="375285">
                  <a:moveTo>
                    <a:pt x="246811" y="212445"/>
                  </a:moveTo>
                  <a:lnTo>
                    <a:pt x="241109" y="211289"/>
                  </a:lnTo>
                  <a:lnTo>
                    <a:pt x="239953" y="216687"/>
                  </a:lnTo>
                  <a:lnTo>
                    <a:pt x="245110" y="218376"/>
                  </a:lnTo>
                  <a:lnTo>
                    <a:pt x="246811" y="212445"/>
                  </a:lnTo>
                  <a:close/>
                </a:path>
                <a:path w="550545" h="375285">
                  <a:moveTo>
                    <a:pt x="253898" y="227545"/>
                  </a:moveTo>
                  <a:lnTo>
                    <a:pt x="251434" y="222389"/>
                  </a:lnTo>
                  <a:lnTo>
                    <a:pt x="246811" y="223545"/>
                  </a:lnTo>
                  <a:lnTo>
                    <a:pt x="248577" y="229247"/>
                  </a:lnTo>
                  <a:lnTo>
                    <a:pt x="253898" y="227545"/>
                  </a:lnTo>
                  <a:close/>
                </a:path>
                <a:path w="550545" h="375285">
                  <a:moveTo>
                    <a:pt x="261988" y="249593"/>
                  </a:moveTo>
                  <a:lnTo>
                    <a:pt x="259676" y="244360"/>
                  </a:lnTo>
                  <a:lnTo>
                    <a:pt x="254508" y="245516"/>
                  </a:lnTo>
                  <a:lnTo>
                    <a:pt x="256209" y="250672"/>
                  </a:lnTo>
                  <a:lnTo>
                    <a:pt x="261988" y="249593"/>
                  </a:lnTo>
                  <a:close/>
                </a:path>
                <a:path w="550545" h="375285">
                  <a:moveTo>
                    <a:pt x="269379" y="271564"/>
                  </a:moveTo>
                  <a:lnTo>
                    <a:pt x="267677" y="265861"/>
                  </a:lnTo>
                  <a:lnTo>
                    <a:pt x="262521" y="267563"/>
                  </a:lnTo>
                  <a:lnTo>
                    <a:pt x="264833" y="272719"/>
                  </a:lnTo>
                  <a:lnTo>
                    <a:pt x="269379" y="271564"/>
                  </a:lnTo>
                  <a:close/>
                </a:path>
                <a:path w="550545" h="375285">
                  <a:moveTo>
                    <a:pt x="277469" y="293535"/>
                  </a:moveTo>
                  <a:lnTo>
                    <a:pt x="275691" y="287832"/>
                  </a:lnTo>
                  <a:lnTo>
                    <a:pt x="269989" y="289521"/>
                  </a:lnTo>
                  <a:lnTo>
                    <a:pt x="272300" y="294690"/>
                  </a:lnTo>
                  <a:lnTo>
                    <a:pt x="277469" y="293535"/>
                  </a:lnTo>
                  <a:close/>
                </a:path>
                <a:path w="550545" h="375285">
                  <a:moveTo>
                    <a:pt x="285089" y="315036"/>
                  </a:moveTo>
                  <a:lnTo>
                    <a:pt x="283400" y="309803"/>
                  </a:lnTo>
                  <a:lnTo>
                    <a:pt x="278003" y="310959"/>
                  </a:lnTo>
                  <a:lnTo>
                    <a:pt x="280466" y="316738"/>
                  </a:lnTo>
                  <a:lnTo>
                    <a:pt x="285089" y="315036"/>
                  </a:lnTo>
                  <a:close/>
                </a:path>
                <a:path w="550545" h="375285">
                  <a:moveTo>
                    <a:pt x="293725" y="337007"/>
                  </a:moveTo>
                  <a:lnTo>
                    <a:pt x="291414" y="331838"/>
                  </a:lnTo>
                  <a:lnTo>
                    <a:pt x="285635" y="333006"/>
                  </a:lnTo>
                  <a:lnTo>
                    <a:pt x="287947" y="338709"/>
                  </a:lnTo>
                  <a:lnTo>
                    <a:pt x="293725" y="337007"/>
                  </a:lnTo>
                  <a:close/>
                </a:path>
                <a:path w="550545" h="375285">
                  <a:moveTo>
                    <a:pt x="311670" y="330149"/>
                  </a:moveTo>
                  <a:lnTo>
                    <a:pt x="309968" y="327215"/>
                  </a:lnTo>
                  <a:lnTo>
                    <a:pt x="307365" y="327875"/>
                  </a:lnTo>
                  <a:lnTo>
                    <a:pt x="305346" y="325526"/>
                  </a:lnTo>
                  <a:lnTo>
                    <a:pt x="302882" y="327837"/>
                  </a:lnTo>
                  <a:lnTo>
                    <a:pt x="306235" y="331076"/>
                  </a:lnTo>
                  <a:lnTo>
                    <a:pt x="306501" y="331838"/>
                  </a:lnTo>
                  <a:lnTo>
                    <a:pt x="306908" y="331711"/>
                  </a:lnTo>
                  <a:lnTo>
                    <a:pt x="307047" y="331838"/>
                  </a:lnTo>
                  <a:lnTo>
                    <a:pt x="307479" y="331520"/>
                  </a:lnTo>
                  <a:lnTo>
                    <a:pt x="311670" y="330149"/>
                  </a:lnTo>
                  <a:close/>
                </a:path>
                <a:path w="550545" h="375285">
                  <a:moveTo>
                    <a:pt x="320294" y="352120"/>
                  </a:moveTo>
                  <a:lnTo>
                    <a:pt x="317982" y="346798"/>
                  </a:lnTo>
                  <a:lnTo>
                    <a:pt x="312826" y="348107"/>
                  </a:lnTo>
                  <a:lnTo>
                    <a:pt x="314515" y="353809"/>
                  </a:lnTo>
                  <a:lnTo>
                    <a:pt x="320294" y="352120"/>
                  </a:lnTo>
                  <a:close/>
                </a:path>
                <a:path w="550545" h="375285">
                  <a:moveTo>
                    <a:pt x="328460" y="374167"/>
                  </a:moveTo>
                  <a:lnTo>
                    <a:pt x="326605" y="368769"/>
                  </a:lnTo>
                  <a:lnTo>
                    <a:pt x="321449" y="370078"/>
                  </a:lnTo>
                  <a:lnTo>
                    <a:pt x="323684" y="375246"/>
                  </a:lnTo>
                  <a:lnTo>
                    <a:pt x="328460" y="374167"/>
                  </a:lnTo>
                  <a:close/>
                </a:path>
                <a:path w="550545" h="375285">
                  <a:moveTo>
                    <a:pt x="339940" y="363601"/>
                  </a:moveTo>
                  <a:lnTo>
                    <a:pt x="335394" y="361289"/>
                  </a:lnTo>
                  <a:lnTo>
                    <a:pt x="332549" y="366458"/>
                  </a:lnTo>
                  <a:lnTo>
                    <a:pt x="337083" y="369379"/>
                  </a:lnTo>
                  <a:lnTo>
                    <a:pt x="339940" y="363601"/>
                  </a:lnTo>
                  <a:close/>
                </a:path>
                <a:path w="550545" h="375285">
                  <a:moveTo>
                    <a:pt x="353187" y="342176"/>
                  </a:moveTo>
                  <a:lnTo>
                    <a:pt x="348564" y="339318"/>
                  </a:lnTo>
                  <a:lnTo>
                    <a:pt x="345097" y="344487"/>
                  </a:lnTo>
                  <a:lnTo>
                    <a:pt x="349719" y="347573"/>
                  </a:lnTo>
                  <a:lnTo>
                    <a:pt x="353187" y="342176"/>
                  </a:lnTo>
                  <a:close/>
                </a:path>
                <a:path w="550545" h="375285">
                  <a:moveTo>
                    <a:pt x="365429" y="320205"/>
                  </a:moveTo>
                  <a:lnTo>
                    <a:pt x="360819" y="317271"/>
                  </a:lnTo>
                  <a:lnTo>
                    <a:pt x="357962" y="323062"/>
                  </a:lnTo>
                  <a:lnTo>
                    <a:pt x="362508" y="325526"/>
                  </a:lnTo>
                  <a:lnTo>
                    <a:pt x="365429" y="320205"/>
                  </a:lnTo>
                  <a:close/>
                </a:path>
                <a:path w="550545" h="375285">
                  <a:moveTo>
                    <a:pt x="383387" y="331838"/>
                  </a:moveTo>
                  <a:lnTo>
                    <a:pt x="378764" y="326059"/>
                  </a:lnTo>
                  <a:lnTo>
                    <a:pt x="374599" y="330149"/>
                  </a:lnTo>
                  <a:lnTo>
                    <a:pt x="379374" y="335851"/>
                  </a:lnTo>
                  <a:lnTo>
                    <a:pt x="383387" y="331838"/>
                  </a:lnTo>
                  <a:close/>
                </a:path>
                <a:path w="550545" h="375285">
                  <a:moveTo>
                    <a:pt x="401713" y="334162"/>
                  </a:moveTo>
                  <a:lnTo>
                    <a:pt x="397167" y="331304"/>
                  </a:lnTo>
                  <a:lnTo>
                    <a:pt x="393090" y="336473"/>
                  </a:lnTo>
                  <a:lnTo>
                    <a:pt x="397713" y="339318"/>
                  </a:lnTo>
                  <a:lnTo>
                    <a:pt x="401713" y="334162"/>
                  </a:lnTo>
                  <a:close/>
                </a:path>
                <a:path w="550545" h="375285">
                  <a:moveTo>
                    <a:pt x="418592" y="312115"/>
                  </a:moveTo>
                  <a:lnTo>
                    <a:pt x="414578" y="309257"/>
                  </a:lnTo>
                  <a:lnTo>
                    <a:pt x="409956" y="314426"/>
                  </a:lnTo>
                  <a:lnTo>
                    <a:pt x="414578" y="317271"/>
                  </a:lnTo>
                  <a:lnTo>
                    <a:pt x="418592" y="312115"/>
                  </a:lnTo>
                  <a:close/>
                </a:path>
                <a:path w="550545" h="375285">
                  <a:moveTo>
                    <a:pt x="429069" y="328371"/>
                  </a:moveTo>
                  <a:lnTo>
                    <a:pt x="425983" y="323062"/>
                  </a:lnTo>
                  <a:lnTo>
                    <a:pt x="420827" y="325526"/>
                  </a:lnTo>
                  <a:lnTo>
                    <a:pt x="423138" y="331304"/>
                  </a:lnTo>
                  <a:lnTo>
                    <a:pt x="429069" y="328371"/>
                  </a:lnTo>
                  <a:close/>
                </a:path>
                <a:path w="550545" h="375285">
                  <a:moveTo>
                    <a:pt x="437692" y="350418"/>
                  </a:moveTo>
                  <a:lnTo>
                    <a:pt x="435381" y="344487"/>
                  </a:lnTo>
                  <a:lnTo>
                    <a:pt x="430225" y="347573"/>
                  </a:lnTo>
                  <a:lnTo>
                    <a:pt x="433070" y="353275"/>
                  </a:lnTo>
                  <a:lnTo>
                    <a:pt x="437692" y="350418"/>
                  </a:lnTo>
                  <a:close/>
                </a:path>
                <a:path w="550545" h="375285">
                  <a:moveTo>
                    <a:pt x="446316" y="367068"/>
                  </a:moveTo>
                  <a:lnTo>
                    <a:pt x="444601" y="366687"/>
                  </a:lnTo>
                  <a:lnTo>
                    <a:pt x="444550" y="366458"/>
                  </a:lnTo>
                  <a:lnTo>
                    <a:pt x="444296" y="366623"/>
                  </a:lnTo>
                  <a:lnTo>
                    <a:pt x="441159" y="365912"/>
                  </a:lnTo>
                  <a:lnTo>
                    <a:pt x="440601" y="368998"/>
                  </a:lnTo>
                  <a:lnTo>
                    <a:pt x="440004" y="369379"/>
                  </a:lnTo>
                  <a:lnTo>
                    <a:pt x="440537" y="371233"/>
                  </a:lnTo>
                  <a:lnTo>
                    <a:pt x="442798" y="370027"/>
                  </a:lnTo>
                  <a:lnTo>
                    <a:pt x="445160" y="370700"/>
                  </a:lnTo>
                  <a:lnTo>
                    <a:pt x="446316" y="367068"/>
                  </a:lnTo>
                  <a:close/>
                </a:path>
                <a:path w="550545" h="375285">
                  <a:moveTo>
                    <a:pt x="453948" y="345020"/>
                  </a:moveTo>
                  <a:lnTo>
                    <a:pt x="449173" y="343865"/>
                  </a:lnTo>
                  <a:lnTo>
                    <a:pt x="447395" y="349808"/>
                  </a:lnTo>
                  <a:lnTo>
                    <a:pt x="452640" y="350964"/>
                  </a:lnTo>
                  <a:lnTo>
                    <a:pt x="453948" y="345020"/>
                  </a:lnTo>
                  <a:close/>
                </a:path>
                <a:path w="550545" h="375285">
                  <a:moveTo>
                    <a:pt x="462572" y="323596"/>
                  </a:moveTo>
                  <a:lnTo>
                    <a:pt x="456793" y="321906"/>
                  </a:lnTo>
                  <a:lnTo>
                    <a:pt x="455104" y="327837"/>
                  </a:lnTo>
                  <a:lnTo>
                    <a:pt x="460260" y="328993"/>
                  </a:lnTo>
                  <a:lnTo>
                    <a:pt x="462572" y="323596"/>
                  </a:lnTo>
                  <a:close/>
                </a:path>
                <a:path w="550545" h="375285">
                  <a:moveTo>
                    <a:pt x="469963" y="301625"/>
                  </a:moveTo>
                  <a:lnTo>
                    <a:pt x="464273" y="299859"/>
                  </a:lnTo>
                  <a:lnTo>
                    <a:pt x="463118" y="305790"/>
                  </a:lnTo>
                  <a:lnTo>
                    <a:pt x="467728" y="306946"/>
                  </a:lnTo>
                  <a:lnTo>
                    <a:pt x="469963" y="301625"/>
                  </a:lnTo>
                  <a:close/>
                </a:path>
                <a:path w="550545" h="375285">
                  <a:moveTo>
                    <a:pt x="477443" y="279577"/>
                  </a:moveTo>
                  <a:lnTo>
                    <a:pt x="472897" y="278422"/>
                  </a:lnTo>
                  <a:lnTo>
                    <a:pt x="470585" y="283819"/>
                  </a:lnTo>
                  <a:lnTo>
                    <a:pt x="475132" y="284975"/>
                  </a:lnTo>
                  <a:lnTo>
                    <a:pt x="477443" y="279577"/>
                  </a:lnTo>
                  <a:close/>
                </a:path>
                <a:path w="550545" h="375285">
                  <a:moveTo>
                    <a:pt x="485140" y="257619"/>
                  </a:moveTo>
                  <a:lnTo>
                    <a:pt x="480517" y="256463"/>
                  </a:lnTo>
                  <a:lnTo>
                    <a:pt x="478205" y="261772"/>
                  </a:lnTo>
                  <a:lnTo>
                    <a:pt x="483374" y="263550"/>
                  </a:lnTo>
                  <a:lnTo>
                    <a:pt x="485140" y="257619"/>
                  </a:lnTo>
                  <a:close/>
                </a:path>
                <a:path w="550545" h="375285">
                  <a:moveTo>
                    <a:pt x="493153" y="235572"/>
                  </a:moveTo>
                  <a:lnTo>
                    <a:pt x="487997" y="234416"/>
                  </a:lnTo>
                  <a:lnTo>
                    <a:pt x="485686" y="240347"/>
                  </a:lnTo>
                  <a:lnTo>
                    <a:pt x="491388" y="241503"/>
                  </a:lnTo>
                  <a:lnTo>
                    <a:pt x="493153" y="235572"/>
                  </a:lnTo>
                  <a:close/>
                </a:path>
                <a:path w="550545" h="375285">
                  <a:moveTo>
                    <a:pt x="500621" y="214376"/>
                  </a:moveTo>
                  <a:lnTo>
                    <a:pt x="495465" y="212445"/>
                  </a:lnTo>
                  <a:lnTo>
                    <a:pt x="493699" y="218376"/>
                  </a:lnTo>
                  <a:lnTo>
                    <a:pt x="498856" y="219532"/>
                  </a:lnTo>
                  <a:lnTo>
                    <a:pt x="500621" y="214376"/>
                  </a:lnTo>
                  <a:close/>
                </a:path>
                <a:path w="550545" h="375285">
                  <a:moveTo>
                    <a:pt x="511098" y="217766"/>
                  </a:moveTo>
                  <a:lnTo>
                    <a:pt x="508254" y="211823"/>
                  </a:lnTo>
                  <a:lnTo>
                    <a:pt x="503631" y="214909"/>
                  </a:lnTo>
                  <a:lnTo>
                    <a:pt x="506552" y="220078"/>
                  </a:lnTo>
                  <a:lnTo>
                    <a:pt x="511098" y="217766"/>
                  </a:lnTo>
                  <a:close/>
                </a:path>
                <a:path w="550545" h="375285">
                  <a:moveTo>
                    <a:pt x="523201" y="239801"/>
                  </a:moveTo>
                  <a:lnTo>
                    <a:pt x="520268" y="233870"/>
                  </a:lnTo>
                  <a:lnTo>
                    <a:pt x="515112" y="236956"/>
                  </a:lnTo>
                  <a:lnTo>
                    <a:pt x="518579" y="242125"/>
                  </a:lnTo>
                  <a:lnTo>
                    <a:pt x="523201" y="239801"/>
                  </a:lnTo>
                  <a:close/>
                </a:path>
                <a:path w="550545" h="375285">
                  <a:moveTo>
                    <a:pt x="533679" y="240347"/>
                  </a:moveTo>
                  <a:lnTo>
                    <a:pt x="528510" y="238645"/>
                  </a:lnTo>
                  <a:lnTo>
                    <a:pt x="526046" y="244360"/>
                  </a:lnTo>
                  <a:lnTo>
                    <a:pt x="531977" y="245516"/>
                  </a:lnTo>
                  <a:lnTo>
                    <a:pt x="533679" y="240347"/>
                  </a:lnTo>
                  <a:close/>
                </a:path>
                <a:path w="550545" h="375285">
                  <a:moveTo>
                    <a:pt x="541680" y="218376"/>
                  </a:moveTo>
                  <a:lnTo>
                    <a:pt x="536524" y="216687"/>
                  </a:lnTo>
                  <a:lnTo>
                    <a:pt x="534835" y="222389"/>
                  </a:lnTo>
                  <a:lnTo>
                    <a:pt x="539991" y="223545"/>
                  </a:lnTo>
                  <a:lnTo>
                    <a:pt x="541680" y="218376"/>
                  </a:lnTo>
                  <a:close/>
                </a:path>
                <a:path w="550545" h="375285">
                  <a:moveTo>
                    <a:pt x="550316" y="196329"/>
                  </a:moveTo>
                  <a:lnTo>
                    <a:pt x="545693" y="195173"/>
                  </a:lnTo>
                  <a:lnTo>
                    <a:pt x="543458" y="200418"/>
                  </a:lnTo>
                  <a:lnTo>
                    <a:pt x="548005" y="201498"/>
                  </a:lnTo>
                  <a:lnTo>
                    <a:pt x="550316" y="196329"/>
                  </a:lnTo>
                  <a:close/>
                </a:path>
              </a:pathLst>
            </a:custGeom>
            <a:solidFill>
              <a:srgbClr val="0404F8"/>
            </a:solidFill>
          </p:spPr>
          <p:txBody>
            <a:bodyPr wrap="square" lIns="0" tIns="0" rIns="0" bIns="0" rtlCol="0"/>
            <a:lstStyle/>
            <a:p>
              <a:endParaRPr/>
            </a:p>
          </p:txBody>
        </p:sp>
        <p:sp>
          <p:nvSpPr>
            <p:cNvPr id="208" name="object 208"/>
            <p:cNvSpPr/>
            <p:nvPr/>
          </p:nvSpPr>
          <p:spPr>
            <a:xfrm>
              <a:off x="9303829" y="4607102"/>
              <a:ext cx="510540" cy="245110"/>
            </a:xfrm>
            <a:custGeom>
              <a:avLst/>
              <a:gdLst/>
              <a:ahLst/>
              <a:cxnLst/>
              <a:rect l="l" t="t" r="r" b="b"/>
              <a:pathLst>
                <a:path w="510540" h="245110">
                  <a:moveTo>
                    <a:pt x="6858" y="153479"/>
                  </a:moveTo>
                  <a:lnTo>
                    <a:pt x="5156" y="148310"/>
                  </a:lnTo>
                  <a:lnTo>
                    <a:pt x="0" y="149466"/>
                  </a:lnTo>
                  <a:lnTo>
                    <a:pt x="1155" y="154635"/>
                  </a:lnTo>
                  <a:lnTo>
                    <a:pt x="6858" y="153479"/>
                  </a:lnTo>
                  <a:close/>
                </a:path>
                <a:path w="510540" h="245110">
                  <a:moveTo>
                    <a:pt x="12255" y="175437"/>
                  </a:moveTo>
                  <a:lnTo>
                    <a:pt x="11099" y="169735"/>
                  </a:lnTo>
                  <a:lnTo>
                    <a:pt x="5156" y="171437"/>
                  </a:lnTo>
                  <a:lnTo>
                    <a:pt x="7467" y="176593"/>
                  </a:lnTo>
                  <a:lnTo>
                    <a:pt x="12255" y="175437"/>
                  </a:lnTo>
                  <a:close/>
                </a:path>
                <a:path w="510540" h="245110">
                  <a:moveTo>
                    <a:pt x="18567" y="197485"/>
                  </a:moveTo>
                  <a:lnTo>
                    <a:pt x="16256" y="191706"/>
                  </a:lnTo>
                  <a:lnTo>
                    <a:pt x="11633" y="193484"/>
                  </a:lnTo>
                  <a:lnTo>
                    <a:pt x="12788" y="198640"/>
                  </a:lnTo>
                  <a:lnTo>
                    <a:pt x="18567" y="197485"/>
                  </a:lnTo>
                  <a:close/>
                </a:path>
                <a:path w="510540" h="245110">
                  <a:moveTo>
                    <a:pt x="28892" y="192862"/>
                  </a:moveTo>
                  <a:lnTo>
                    <a:pt x="23723" y="190017"/>
                  </a:lnTo>
                  <a:lnTo>
                    <a:pt x="20256" y="195173"/>
                  </a:lnTo>
                  <a:lnTo>
                    <a:pt x="25425" y="198031"/>
                  </a:lnTo>
                  <a:lnTo>
                    <a:pt x="28892" y="192862"/>
                  </a:lnTo>
                  <a:close/>
                </a:path>
                <a:path w="510540" h="245110">
                  <a:moveTo>
                    <a:pt x="41681" y="170891"/>
                  </a:moveTo>
                  <a:lnTo>
                    <a:pt x="37058" y="167970"/>
                  </a:lnTo>
                  <a:lnTo>
                    <a:pt x="33667" y="173126"/>
                  </a:lnTo>
                  <a:lnTo>
                    <a:pt x="38214" y="176060"/>
                  </a:lnTo>
                  <a:lnTo>
                    <a:pt x="41681" y="170891"/>
                  </a:lnTo>
                  <a:close/>
                </a:path>
                <a:path w="510540" h="245110">
                  <a:moveTo>
                    <a:pt x="54851" y="148844"/>
                  </a:moveTo>
                  <a:lnTo>
                    <a:pt x="50838" y="145999"/>
                  </a:lnTo>
                  <a:lnTo>
                    <a:pt x="47371" y="151701"/>
                  </a:lnTo>
                  <a:lnTo>
                    <a:pt x="51993" y="154012"/>
                  </a:lnTo>
                  <a:lnTo>
                    <a:pt x="54851" y="148844"/>
                  </a:lnTo>
                  <a:close/>
                </a:path>
                <a:path w="510540" h="245110">
                  <a:moveTo>
                    <a:pt x="63093" y="163182"/>
                  </a:moveTo>
                  <a:lnTo>
                    <a:pt x="61391" y="157480"/>
                  </a:lnTo>
                  <a:lnTo>
                    <a:pt x="56007" y="159181"/>
                  </a:lnTo>
                  <a:lnTo>
                    <a:pt x="57162" y="164338"/>
                  </a:lnTo>
                  <a:lnTo>
                    <a:pt x="63093" y="163182"/>
                  </a:lnTo>
                  <a:close/>
                </a:path>
                <a:path w="510540" h="245110">
                  <a:moveTo>
                    <a:pt x="69951" y="184619"/>
                  </a:moveTo>
                  <a:lnTo>
                    <a:pt x="67716" y="179451"/>
                  </a:lnTo>
                  <a:lnTo>
                    <a:pt x="63093" y="180606"/>
                  </a:lnTo>
                  <a:lnTo>
                    <a:pt x="64249" y="186385"/>
                  </a:lnTo>
                  <a:lnTo>
                    <a:pt x="69951" y="184619"/>
                  </a:lnTo>
                  <a:close/>
                </a:path>
                <a:path w="510540" h="245110">
                  <a:moveTo>
                    <a:pt x="77419" y="180606"/>
                  </a:moveTo>
                  <a:lnTo>
                    <a:pt x="72872" y="179451"/>
                  </a:lnTo>
                  <a:lnTo>
                    <a:pt x="70561" y="184619"/>
                  </a:lnTo>
                  <a:lnTo>
                    <a:pt x="75107" y="186385"/>
                  </a:lnTo>
                  <a:lnTo>
                    <a:pt x="77419" y="180606"/>
                  </a:lnTo>
                  <a:close/>
                </a:path>
                <a:path w="510540" h="245110">
                  <a:moveTo>
                    <a:pt x="86194" y="159181"/>
                  </a:moveTo>
                  <a:lnTo>
                    <a:pt x="80886" y="157480"/>
                  </a:lnTo>
                  <a:lnTo>
                    <a:pt x="78574" y="163182"/>
                  </a:lnTo>
                  <a:lnTo>
                    <a:pt x="84505" y="164338"/>
                  </a:lnTo>
                  <a:lnTo>
                    <a:pt x="86194" y="159181"/>
                  </a:lnTo>
                  <a:close/>
                </a:path>
                <a:path w="510540" h="245110">
                  <a:moveTo>
                    <a:pt x="94830" y="137210"/>
                  </a:moveTo>
                  <a:lnTo>
                    <a:pt x="89662" y="135432"/>
                  </a:lnTo>
                  <a:lnTo>
                    <a:pt x="87972" y="141224"/>
                  </a:lnTo>
                  <a:lnTo>
                    <a:pt x="92519" y="142379"/>
                  </a:lnTo>
                  <a:lnTo>
                    <a:pt x="94830" y="137210"/>
                  </a:lnTo>
                  <a:close/>
                </a:path>
                <a:path w="510540" h="245110">
                  <a:moveTo>
                    <a:pt x="103454" y="116319"/>
                  </a:moveTo>
                  <a:lnTo>
                    <a:pt x="102844" y="115163"/>
                  </a:lnTo>
                  <a:lnTo>
                    <a:pt x="100571" y="115747"/>
                  </a:lnTo>
                  <a:lnTo>
                    <a:pt x="98298" y="115163"/>
                  </a:lnTo>
                  <a:lnTo>
                    <a:pt x="95986" y="119176"/>
                  </a:lnTo>
                  <a:lnTo>
                    <a:pt x="101142" y="120332"/>
                  </a:lnTo>
                  <a:lnTo>
                    <a:pt x="102730" y="116573"/>
                  </a:lnTo>
                  <a:lnTo>
                    <a:pt x="103454" y="116319"/>
                  </a:lnTo>
                  <a:close/>
                </a:path>
                <a:path w="510540" h="245110">
                  <a:moveTo>
                    <a:pt x="111086" y="138366"/>
                  </a:moveTo>
                  <a:lnTo>
                    <a:pt x="109385" y="133197"/>
                  </a:lnTo>
                  <a:lnTo>
                    <a:pt x="104000" y="134353"/>
                  </a:lnTo>
                  <a:lnTo>
                    <a:pt x="106299" y="140055"/>
                  </a:lnTo>
                  <a:lnTo>
                    <a:pt x="111086" y="138366"/>
                  </a:lnTo>
                  <a:close/>
                </a:path>
                <a:path w="510540" h="245110">
                  <a:moveTo>
                    <a:pt x="118554" y="160337"/>
                  </a:moveTo>
                  <a:lnTo>
                    <a:pt x="117398" y="154635"/>
                  </a:lnTo>
                  <a:lnTo>
                    <a:pt x="111620" y="156324"/>
                  </a:lnTo>
                  <a:lnTo>
                    <a:pt x="113931" y="161493"/>
                  </a:lnTo>
                  <a:lnTo>
                    <a:pt x="118554" y="160337"/>
                  </a:lnTo>
                  <a:close/>
                </a:path>
                <a:path w="510540" h="245110">
                  <a:moveTo>
                    <a:pt x="126568" y="182384"/>
                  </a:moveTo>
                  <a:lnTo>
                    <a:pt x="124866" y="176593"/>
                  </a:lnTo>
                  <a:lnTo>
                    <a:pt x="119710" y="178295"/>
                  </a:lnTo>
                  <a:lnTo>
                    <a:pt x="121399" y="183464"/>
                  </a:lnTo>
                  <a:lnTo>
                    <a:pt x="126568" y="182384"/>
                  </a:lnTo>
                  <a:close/>
                </a:path>
                <a:path w="510540" h="245110">
                  <a:moveTo>
                    <a:pt x="134810" y="204343"/>
                  </a:moveTo>
                  <a:lnTo>
                    <a:pt x="132346" y="198640"/>
                  </a:lnTo>
                  <a:lnTo>
                    <a:pt x="127723" y="199796"/>
                  </a:lnTo>
                  <a:lnTo>
                    <a:pt x="128879" y="205498"/>
                  </a:lnTo>
                  <a:lnTo>
                    <a:pt x="134810" y="204343"/>
                  </a:lnTo>
                  <a:close/>
                </a:path>
                <a:path w="510540" h="245110">
                  <a:moveTo>
                    <a:pt x="141122" y="184619"/>
                  </a:moveTo>
                  <a:lnTo>
                    <a:pt x="135966" y="183464"/>
                  </a:lnTo>
                  <a:lnTo>
                    <a:pt x="134810" y="189395"/>
                  </a:lnTo>
                  <a:lnTo>
                    <a:pt x="139966" y="190550"/>
                  </a:lnTo>
                  <a:lnTo>
                    <a:pt x="141122" y="184619"/>
                  </a:lnTo>
                  <a:close/>
                </a:path>
                <a:path w="510540" h="245110">
                  <a:moveTo>
                    <a:pt x="147980" y="178295"/>
                  </a:moveTo>
                  <a:lnTo>
                    <a:pt x="146824" y="172593"/>
                  </a:lnTo>
                  <a:lnTo>
                    <a:pt x="141122" y="174282"/>
                  </a:lnTo>
                  <a:lnTo>
                    <a:pt x="143433" y="179451"/>
                  </a:lnTo>
                  <a:lnTo>
                    <a:pt x="147980" y="178295"/>
                  </a:lnTo>
                  <a:close/>
                </a:path>
                <a:path w="510540" h="245110">
                  <a:moveTo>
                    <a:pt x="155448" y="199796"/>
                  </a:moveTo>
                  <a:lnTo>
                    <a:pt x="154292" y="194564"/>
                  </a:lnTo>
                  <a:lnTo>
                    <a:pt x="149136" y="195719"/>
                  </a:lnTo>
                  <a:lnTo>
                    <a:pt x="150825" y="201498"/>
                  </a:lnTo>
                  <a:lnTo>
                    <a:pt x="155448" y="199796"/>
                  </a:lnTo>
                  <a:close/>
                </a:path>
                <a:path w="510540" h="245110">
                  <a:moveTo>
                    <a:pt x="163690" y="221767"/>
                  </a:moveTo>
                  <a:lnTo>
                    <a:pt x="161925" y="216598"/>
                  </a:lnTo>
                  <a:lnTo>
                    <a:pt x="156603" y="217766"/>
                  </a:lnTo>
                  <a:lnTo>
                    <a:pt x="158534" y="223469"/>
                  </a:lnTo>
                  <a:lnTo>
                    <a:pt x="163690" y="221767"/>
                  </a:lnTo>
                  <a:close/>
                </a:path>
                <a:path w="510540" h="245110">
                  <a:moveTo>
                    <a:pt x="170548" y="243738"/>
                  </a:moveTo>
                  <a:lnTo>
                    <a:pt x="169392" y="238569"/>
                  </a:lnTo>
                  <a:lnTo>
                    <a:pt x="164236" y="239725"/>
                  </a:lnTo>
                  <a:lnTo>
                    <a:pt x="165925" y="244894"/>
                  </a:lnTo>
                  <a:lnTo>
                    <a:pt x="170548" y="243738"/>
                  </a:lnTo>
                  <a:close/>
                </a:path>
                <a:path w="510540" h="245110">
                  <a:moveTo>
                    <a:pt x="180873" y="224078"/>
                  </a:moveTo>
                  <a:lnTo>
                    <a:pt x="175717" y="221234"/>
                  </a:lnTo>
                  <a:lnTo>
                    <a:pt x="173405" y="226936"/>
                  </a:lnTo>
                  <a:lnTo>
                    <a:pt x="178562" y="229247"/>
                  </a:lnTo>
                  <a:lnTo>
                    <a:pt x="180873" y="224078"/>
                  </a:lnTo>
                  <a:close/>
                </a:path>
                <a:path w="510540" h="245110">
                  <a:moveTo>
                    <a:pt x="190804" y="202031"/>
                  </a:moveTo>
                  <a:lnTo>
                    <a:pt x="186258" y="199186"/>
                  </a:lnTo>
                  <a:lnTo>
                    <a:pt x="183337" y="204965"/>
                  </a:lnTo>
                  <a:lnTo>
                    <a:pt x="187960" y="207822"/>
                  </a:lnTo>
                  <a:lnTo>
                    <a:pt x="190804" y="202031"/>
                  </a:lnTo>
                  <a:close/>
                </a:path>
                <a:path w="510540" h="245110">
                  <a:moveTo>
                    <a:pt x="200596" y="180073"/>
                  </a:moveTo>
                  <a:lnTo>
                    <a:pt x="195427" y="177749"/>
                  </a:lnTo>
                  <a:lnTo>
                    <a:pt x="193116" y="182918"/>
                  </a:lnTo>
                  <a:lnTo>
                    <a:pt x="198285" y="185775"/>
                  </a:lnTo>
                  <a:lnTo>
                    <a:pt x="200596" y="180073"/>
                  </a:lnTo>
                  <a:close/>
                </a:path>
                <a:path w="510540" h="245110">
                  <a:moveTo>
                    <a:pt x="210527" y="158026"/>
                  </a:moveTo>
                  <a:lnTo>
                    <a:pt x="205143" y="155790"/>
                  </a:lnTo>
                  <a:lnTo>
                    <a:pt x="202907" y="160947"/>
                  </a:lnTo>
                  <a:lnTo>
                    <a:pt x="208216" y="163804"/>
                  </a:lnTo>
                  <a:lnTo>
                    <a:pt x="210527" y="158026"/>
                  </a:lnTo>
                  <a:close/>
                </a:path>
                <a:path w="510540" h="245110">
                  <a:moveTo>
                    <a:pt x="220306" y="136588"/>
                  </a:moveTo>
                  <a:lnTo>
                    <a:pt x="215684" y="133743"/>
                  </a:lnTo>
                  <a:lnTo>
                    <a:pt x="212839" y="138899"/>
                  </a:lnTo>
                  <a:lnTo>
                    <a:pt x="217995" y="141757"/>
                  </a:lnTo>
                  <a:lnTo>
                    <a:pt x="220306" y="136588"/>
                  </a:lnTo>
                  <a:close/>
                </a:path>
                <a:path w="510540" h="245110">
                  <a:moveTo>
                    <a:pt x="232333" y="143687"/>
                  </a:moveTo>
                  <a:lnTo>
                    <a:pt x="228866" y="137744"/>
                  </a:lnTo>
                  <a:lnTo>
                    <a:pt x="224320" y="140601"/>
                  </a:lnTo>
                  <a:lnTo>
                    <a:pt x="227711" y="145999"/>
                  </a:lnTo>
                  <a:lnTo>
                    <a:pt x="232333" y="143687"/>
                  </a:lnTo>
                  <a:close/>
                </a:path>
                <a:path w="510540" h="245110">
                  <a:moveTo>
                    <a:pt x="245122" y="164960"/>
                  </a:moveTo>
                  <a:lnTo>
                    <a:pt x="242265" y="159791"/>
                  </a:lnTo>
                  <a:lnTo>
                    <a:pt x="237642" y="162648"/>
                  </a:lnTo>
                  <a:lnTo>
                    <a:pt x="241109" y="167970"/>
                  </a:lnTo>
                  <a:lnTo>
                    <a:pt x="245122" y="164960"/>
                  </a:lnTo>
                  <a:close/>
                </a:path>
                <a:path w="510540" h="245110">
                  <a:moveTo>
                    <a:pt x="254279" y="160337"/>
                  </a:moveTo>
                  <a:lnTo>
                    <a:pt x="249732" y="159181"/>
                  </a:lnTo>
                  <a:lnTo>
                    <a:pt x="247421" y="164338"/>
                  </a:lnTo>
                  <a:lnTo>
                    <a:pt x="253123" y="165735"/>
                  </a:lnTo>
                  <a:lnTo>
                    <a:pt x="254279" y="160337"/>
                  </a:lnTo>
                  <a:close/>
                </a:path>
                <a:path w="510540" h="245110">
                  <a:moveTo>
                    <a:pt x="261988" y="138366"/>
                  </a:moveTo>
                  <a:lnTo>
                    <a:pt x="256590" y="137210"/>
                  </a:lnTo>
                  <a:lnTo>
                    <a:pt x="255435" y="142379"/>
                  </a:lnTo>
                  <a:lnTo>
                    <a:pt x="260210" y="144297"/>
                  </a:lnTo>
                  <a:lnTo>
                    <a:pt x="261988" y="138366"/>
                  </a:lnTo>
                  <a:close/>
                </a:path>
                <a:path w="510540" h="245110">
                  <a:moveTo>
                    <a:pt x="270002" y="116319"/>
                  </a:moveTo>
                  <a:lnTo>
                    <a:pt x="264223" y="115163"/>
                  </a:lnTo>
                  <a:lnTo>
                    <a:pt x="261988" y="120332"/>
                  </a:lnTo>
                  <a:lnTo>
                    <a:pt x="267690" y="122250"/>
                  </a:lnTo>
                  <a:lnTo>
                    <a:pt x="270002" y="116319"/>
                  </a:lnTo>
                  <a:close/>
                </a:path>
                <a:path w="510540" h="245110">
                  <a:moveTo>
                    <a:pt x="276313" y="94894"/>
                  </a:moveTo>
                  <a:lnTo>
                    <a:pt x="271691" y="93192"/>
                  </a:lnTo>
                  <a:lnTo>
                    <a:pt x="270002" y="99136"/>
                  </a:lnTo>
                  <a:lnTo>
                    <a:pt x="275158" y="100291"/>
                  </a:lnTo>
                  <a:lnTo>
                    <a:pt x="276313" y="94894"/>
                  </a:lnTo>
                  <a:close/>
                </a:path>
                <a:path w="510540" h="245110">
                  <a:moveTo>
                    <a:pt x="284556" y="72923"/>
                  </a:moveTo>
                  <a:lnTo>
                    <a:pt x="278625" y="71145"/>
                  </a:lnTo>
                  <a:lnTo>
                    <a:pt x="276860" y="77089"/>
                  </a:lnTo>
                  <a:lnTo>
                    <a:pt x="282016" y="78244"/>
                  </a:lnTo>
                  <a:lnTo>
                    <a:pt x="284556" y="72923"/>
                  </a:lnTo>
                  <a:close/>
                </a:path>
                <a:path w="510540" h="245110">
                  <a:moveTo>
                    <a:pt x="296037" y="78854"/>
                  </a:moveTo>
                  <a:lnTo>
                    <a:pt x="292569" y="73456"/>
                  </a:lnTo>
                  <a:lnTo>
                    <a:pt x="287401" y="76542"/>
                  </a:lnTo>
                  <a:lnTo>
                    <a:pt x="290868" y="81711"/>
                  </a:lnTo>
                  <a:lnTo>
                    <a:pt x="296037" y="78854"/>
                  </a:lnTo>
                  <a:close/>
                </a:path>
                <a:path w="510540" h="245110">
                  <a:moveTo>
                    <a:pt x="308203" y="92036"/>
                  </a:moveTo>
                  <a:lnTo>
                    <a:pt x="302895" y="90347"/>
                  </a:lnTo>
                  <a:lnTo>
                    <a:pt x="301739" y="96050"/>
                  </a:lnTo>
                  <a:lnTo>
                    <a:pt x="306895" y="97205"/>
                  </a:lnTo>
                  <a:lnTo>
                    <a:pt x="308203" y="92036"/>
                  </a:lnTo>
                  <a:close/>
                </a:path>
                <a:path w="510540" h="245110">
                  <a:moveTo>
                    <a:pt x="312293" y="69989"/>
                  </a:moveTo>
                  <a:lnTo>
                    <a:pt x="306895" y="68910"/>
                  </a:lnTo>
                  <a:lnTo>
                    <a:pt x="305739" y="74079"/>
                  </a:lnTo>
                  <a:lnTo>
                    <a:pt x="311137" y="75158"/>
                  </a:lnTo>
                  <a:lnTo>
                    <a:pt x="312293" y="69989"/>
                  </a:lnTo>
                  <a:close/>
                </a:path>
                <a:path w="510540" h="245110">
                  <a:moveTo>
                    <a:pt x="316293" y="48018"/>
                  </a:moveTo>
                  <a:lnTo>
                    <a:pt x="311137" y="46863"/>
                  </a:lnTo>
                  <a:lnTo>
                    <a:pt x="310515" y="52031"/>
                  </a:lnTo>
                  <a:lnTo>
                    <a:pt x="315137" y="53733"/>
                  </a:lnTo>
                  <a:lnTo>
                    <a:pt x="316293" y="48018"/>
                  </a:lnTo>
                  <a:close/>
                </a:path>
                <a:path w="510540" h="245110">
                  <a:moveTo>
                    <a:pt x="320294" y="25984"/>
                  </a:moveTo>
                  <a:lnTo>
                    <a:pt x="315137" y="24904"/>
                  </a:lnTo>
                  <a:lnTo>
                    <a:pt x="314528" y="30060"/>
                  </a:lnTo>
                  <a:lnTo>
                    <a:pt x="319684" y="31915"/>
                  </a:lnTo>
                  <a:lnTo>
                    <a:pt x="320294" y="25984"/>
                  </a:lnTo>
                  <a:close/>
                </a:path>
                <a:path w="510540" h="245110">
                  <a:moveTo>
                    <a:pt x="325996" y="21971"/>
                  </a:moveTo>
                  <a:lnTo>
                    <a:pt x="323761" y="16802"/>
                  </a:lnTo>
                  <a:lnTo>
                    <a:pt x="318528" y="17957"/>
                  </a:lnTo>
                  <a:lnTo>
                    <a:pt x="320294" y="23749"/>
                  </a:lnTo>
                  <a:lnTo>
                    <a:pt x="325996" y="21971"/>
                  </a:lnTo>
                  <a:close/>
                </a:path>
                <a:path w="510540" h="245110">
                  <a:moveTo>
                    <a:pt x="332320" y="44018"/>
                  </a:moveTo>
                  <a:lnTo>
                    <a:pt x="330619" y="38849"/>
                  </a:lnTo>
                  <a:lnTo>
                    <a:pt x="325462" y="40005"/>
                  </a:lnTo>
                  <a:lnTo>
                    <a:pt x="327152" y="45173"/>
                  </a:lnTo>
                  <a:lnTo>
                    <a:pt x="332320" y="44018"/>
                  </a:lnTo>
                  <a:close/>
                </a:path>
                <a:path w="510540" h="245110">
                  <a:moveTo>
                    <a:pt x="338861" y="65989"/>
                  </a:moveTo>
                  <a:lnTo>
                    <a:pt x="337096" y="60286"/>
                  </a:lnTo>
                  <a:lnTo>
                    <a:pt x="332320" y="61976"/>
                  </a:lnTo>
                  <a:lnTo>
                    <a:pt x="333705" y="67144"/>
                  </a:lnTo>
                  <a:lnTo>
                    <a:pt x="338861" y="65989"/>
                  </a:lnTo>
                  <a:close/>
                </a:path>
                <a:path w="510540" h="245110">
                  <a:moveTo>
                    <a:pt x="345186" y="88036"/>
                  </a:moveTo>
                  <a:lnTo>
                    <a:pt x="344030" y="82245"/>
                  </a:lnTo>
                  <a:lnTo>
                    <a:pt x="338251" y="84023"/>
                  </a:lnTo>
                  <a:lnTo>
                    <a:pt x="340563" y="89192"/>
                  </a:lnTo>
                  <a:lnTo>
                    <a:pt x="345186" y="88036"/>
                  </a:lnTo>
                  <a:close/>
                </a:path>
                <a:path w="510540" h="245110">
                  <a:moveTo>
                    <a:pt x="352031" y="109994"/>
                  </a:moveTo>
                  <a:lnTo>
                    <a:pt x="350875" y="104292"/>
                  </a:lnTo>
                  <a:lnTo>
                    <a:pt x="345186" y="105448"/>
                  </a:lnTo>
                  <a:lnTo>
                    <a:pt x="346875" y="111150"/>
                  </a:lnTo>
                  <a:lnTo>
                    <a:pt x="352031" y="109994"/>
                  </a:lnTo>
                  <a:close/>
                </a:path>
                <a:path w="510540" h="245110">
                  <a:moveTo>
                    <a:pt x="359117" y="131432"/>
                  </a:moveTo>
                  <a:lnTo>
                    <a:pt x="356577" y="126263"/>
                  </a:lnTo>
                  <a:lnTo>
                    <a:pt x="352031" y="127419"/>
                  </a:lnTo>
                  <a:lnTo>
                    <a:pt x="353187" y="133197"/>
                  </a:lnTo>
                  <a:lnTo>
                    <a:pt x="359117" y="131432"/>
                  </a:lnTo>
                  <a:close/>
                </a:path>
                <a:path w="510540" h="245110">
                  <a:moveTo>
                    <a:pt x="365442" y="153479"/>
                  </a:moveTo>
                  <a:lnTo>
                    <a:pt x="363664" y="148310"/>
                  </a:lnTo>
                  <a:lnTo>
                    <a:pt x="358508" y="149466"/>
                  </a:lnTo>
                  <a:lnTo>
                    <a:pt x="360273" y="154635"/>
                  </a:lnTo>
                  <a:lnTo>
                    <a:pt x="365442" y="153479"/>
                  </a:lnTo>
                  <a:close/>
                </a:path>
                <a:path w="510540" h="245110">
                  <a:moveTo>
                    <a:pt x="371144" y="160337"/>
                  </a:moveTo>
                  <a:lnTo>
                    <a:pt x="366598" y="159181"/>
                  </a:lnTo>
                  <a:lnTo>
                    <a:pt x="365442" y="164338"/>
                  </a:lnTo>
                  <a:lnTo>
                    <a:pt x="369989" y="165735"/>
                  </a:lnTo>
                  <a:lnTo>
                    <a:pt x="371144" y="160337"/>
                  </a:lnTo>
                  <a:close/>
                </a:path>
                <a:path w="510540" h="245110">
                  <a:moveTo>
                    <a:pt x="377456" y="138366"/>
                  </a:moveTo>
                  <a:lnTo>
                    <a:pt x="372300" y="137210"/>
                  </a:lnTo>
                  <a:lnTo>
                    <a:pt x="370598" y="142379"/>
                  </a:lnTo>
                  <a:lnTo>
                    <a:pt x="376301" y="144297"/>
                  </a:lnTo>
                  <a:lnTo>
                    <a:pt x="377456" y="138366"/>
                  </a:lnTo>
                  <a:close/>
                </a:path>
                <a:path w="510540" h="245110">
                  <a:moveTo>
                    <a:pt x="382854" y="116319"/>
                  </a:moveTo>
                  <a:lnTo>
                    <a:pt x="377456" y="115163"/>
                  </a:lnTo>
                  <a:lnTo>
                    <a:pt x="376301" y="120332"/>
                  </a:lnTo>
                  <a:lnTo>
                    <a:pt x="381457" y="122250"/>
                  </a:lnTo>
                  <a:lnTo>
                    <a:pt x="382854" y="116319"/>
                  </a:lnTo>
                  <a:close/>
                </a:path>
                <a:path w="510540" h="245110">
                  <a:moveTo>
                    <a:pt x="388543" y="94894"/>
                  </a:moveTo>
                  <a:lnTo>
                    <a:pt x="382854" y="93192"/>
                  </a:lnTo>
                  <a:lnTo>
                    <a:pt x="381457" y="99136"/>
                  </a:lnTo>
                  <a:lnTo>
                    <a:pt x="387400" y="100291"/>
                  </a:lnTo>
                  <a:lnTo>
                    <a:pt x="388543" y="94894"/>
                  </a:lnTo>
                  <a:close/>
                </a:path>
                <a:path w="510540" h="245110">
                  <a:moveTo>
                    <a:pt x="396557" y="100825"/>
                  </a:moveTo>
                  <a:lnTo>
                    <a:pt x="394868" y="95504"/>
                  </a:lnTo>
                  <a:lnTo>
                    <a:pt x="389166" y="98361"/>
                  </a:lnTo>
                  <a:lnTo>
                    <a:pt x="392010" y="103682"/>
                  </a:lnTo>
                  <a:lnTo>
                    <a:pt x="396557" y="100825"/>
                  </a:lnTo>
                  <a:close/>
                </a:path>
                <a:path w="510540" h="245110">
                  <a:moveTo>
                    <a:pt x="406882" y="122872"/>
                  </a:moveTo>
                  <a:lnTo>
                    <a:pt x="404037" y="117475"/>
                  </a:lnTo>
                  <a:lnTo>
                    <a:pt x="399491" y="119786"/>
                  </a:lnTo>
                  <a:lnTo>
                    <a:pt x="402336" y="125730"/>
                  </a:lnTo>
                  <a:lnTo>
                    <a:pt x="406882" y="122872"/>
                  </a:lnTo>
                  <a:close/>
                </a:path>
                <a:path w="510540" h="245110">
                  <a:moveTo>
                    <a:pt x="417436" y="144297"/>
                  </a:moveTo>
                  <a:lnTo>
                    <a:pt x="416293" y="143929"/>
                  </a:lnTo>
                  <a:lnTo>
                    <a:pt x="416826" y="143687"/>
                  </a:lnTo>
                  <a:lnTo>
                    <a:pt x="414591" y="138899"/>
                  </a:lnTo>
                  <a:lnTo>
                    <a:pt x="409968" y="141757"/>
                  </a:lnTo>
                  <a:lnTo>
                    <a:pt x="411657" y="145999"/>
                  </a:lnTo>
                  <a:lnTo>
                    <a:pt x="414248" y="144843"/>
                  </a:lnTo>
                  <a:lnTo>
                    <a:pt x="416826" y="145376"/>
                  </a:lnTo>
                  <a:lnTo>
                    <a:pt x="417436" y="144297"/>
                  </a:lnTo>
                  <a:close/>
                </a:path>
                <a:path w="510540" h="245110">
                  <a:moveTo>
                    <a:pt x="421436" y="122250"/>
                  </a:moveTo>
                  <a:lnTo>
                    <a:pt x="416280" y="120332"/>
                  </a:lnTo>
                  <a:lnTo>
                    <a:pt x="415124" y="126263"/>
                  </a:lnTo>
                  <a:lnTo>
                    <a:pt x="420281" y="127419"/>
                  </a:lnTo>
                  <a:lnTo>
                    <a:pt x="421436" y="122250"/>
                  </a:lnTo>
                  <a:close/>
                </a:path>
                <a:path w="510540" h="245110">
                  <a:moveTo>
                    <a:pt x="425450" y="100291"/>
                  </a:moveTo>
                  <a:lnTo>
                    <a:pt x="420281" y="99136"/>
                  </a:lnTo>
                  <a:lnTo>
                    <a:pt x="419747" y="104292"/>
                  </a:lnTo>
                  <a:lnTo>
                    <a:pt x="424903" y="105448"/>
                  </a:lnTo>
                  <a:lnTo>
                    <a:pt x="425450" y="100291"/>
                  </a:lnTo>
                  <a:close/>
                </a:path>
                <a:path w="510540" h="245110">
                  <a:moveTo>
                    <a:pt x="430606" y="78244"/>
                  </a:moveTo>
                  <a:lnTo>
                    <a:pt x="424903" y="77089"/>
                  </a:lnTo>
                  <a:lnTo>
                    <a:pt x="423748" y="82245"/>
                  </a:lnTo>
                  <a:lnTo>
                    <a:pt x="428917" y="84023"/>
                  </a:lnTo>
                  <a:lnTo>
                    <a:pt x="430606" y="78244"/>
                  </a:lnTo>
                  <a:close/>
                </a:path>
                <a:path w="510540" h="245110">
                  <a:moveTo>
                    <a:pt x="434848" y="56273"/>
                  </a:moveTo>
                  <a:lnTo>
                    <a:pt x="428917" y="55118"/>
                  </a:lnTo>
                  <a:lnTo>
                    <a:pt x="427761" y="60286"/>
                  </a:lnTo>
                  <a:lnTo>
                    <a:pt x="433070" y="61976"/>
                  </a:lnTo>
                  <a:lnTo>
                    <a:pt x="434848" y="56273"/>
                  </a:lnTo>
                  <a:close/>
                </a:path>
                <a:path w="510540" h="245110">
                  <a:moveTo>
                    <a:pt x="440004" y="43395"/>
                  </a:moveTo>
                  <a:lnTo>
                    <a:pt x="437159" y="38239"/>
                  </a:lnTo>
                  <a:lnTo>
                    <a:pt x="432536" y="40551"/>
                  </a:lnTo>
                  <a:lnTo>
                    <a:pt x="435381" y="46329"/>
                  </a:lnTo>
                  <a:lnTo>
                    <a:pt x="440004" y="43395"/>
                  </a:lnTo>
                  <a:close/>
                </a:path>
                <a:path w="510540" h="245110">
                  <a:moveTo>
                    <a:pt x="450862" y="65443"/>
                  </a:moveTo>
                  <a:lnTo>
                    <a:pt x="448017" y="59664"/>
                  </a:lnTo>
                  <a:lnTo>
                    <a:pt x="443471" y="62598"/>
                  </a:lnTo>
                  <a:lnTo>
                    <a:pt x="446328" y="68300"/>
                  </a:lnTo>
                  <a:lnTo>
                    <a:pt x="450862" y="65443"/>
                  </a:lnTo>
                  <a:close/>
                </a:path>
                <a:path w="510540" h="245110">
                  <a:moveTo>
                    <a:pt x="460260" y="74079"/>
                  </a:moveTo>
                  <a:lnTo>
                    <a:pt x="454329" y="72923"/>
                  </a:lnTo>
                  <a:lnTo>
                    <a:pt x="453174" y="78244"/>
                  </a:lnTo>
                  <a:lnTo>
                    <a:pt x="458571" y="79933"/>
                  </a:lnTo>
                  <a:lnTo>
                    <a:pt x="460260" y="74079"/>
                  </a:lnTo>
                  <a:close/>
                </a:path>
                <a:path w="510540" h="245110">
                  <a:moveTo>
                    <a:pt x="464883" y="52031"/>
                  </a:moveTo>
                  <a:lnTo>
                    <a:pt x="459105" y="50876"/>
                  </a:lnTo>
                  <a:lnTo>
                    <a:pt x="457949" y="56273"/>
                  </a:lnTo>
                  <a:lnTo>
                    <a:pt x="463118" y="57962"/>
                  </a:lnTo>
                  <a:lnTo>
                    <a:pt x="464883" y="52031"/>
                  </a:lnTo>
                  <a:close/>
                </a:path>
                <a:path w="510540" h="245110">
                  <a:moveTo>
                    <a:pt x="469430" y="30060"/>
                  </a:moveTo>
                  <a:lnTo>
                    <a:pt x="464273" y="28905"/>
                  </a:lnTo>
                  <a:lnTo>
                    <a:pt x="462572" y="34848"/>
                  </a:lnTo>
                  <a:lnTo>
                    <a:pt x="468274" y="36004"/>
                  </a:lnTo>
                  <a:lnTo>
                    <a:pt x="469430" y="30060"/>
                  </a:lnTo>
                  <a:close/>
                </a:path>
                <a:path w="510540" h="245110">
                  <a:moveTo>
                    <a:pt x="474599" y="11099"/>
                  </a:moveTo>
                  <a:lnTo>
                    <a:pt x="473443" y="9169"/>
                  </a:lnTo>
                  <a:lnTo>
                    <a:pt x="471170" y="9829"/>
                  </a:lnTo>
                  <a:lnTo>
                    <a:pt x="468896" y="9169"/>
                  </a:lnTo>
                  <a:lnTo>
                    <a:pt x="467741" y="12801"/>
                  </a:lnTo>
                  <a:lnTo>
                    <a:pt x="472897" y="13957"/>
                  </a:lnTo>
                  <a:lnTo>
                    <a:pt x="473278" y="11544"/>
                  </a:lnTo>
                  <a:lnTo>
                    <a:pt x="474599" y="11099"/>
                  </a:lnTo>
                  <a:close/>
                </a:path>
                <a:path w="510540" h="245110">
                  <a:moveTo>
                    <a:pt x="483374" y="33070"/>
                  </a:moveTo>
                  <a:lnTo>
                    <a:pt x="480910" y="27749"/>
                  </a:lnTo>
                  <a:lnTo>
                    <a:pt x="476288" y="28905"/>
                  </a:lnTo>
                  <a:lnTo>
                    <a:pt x="478599" y="34848"/>
                  </a:lnTo>
                  <a:lnTo>
                    <a:pt x="483374" y="33070"/>
                  </a:lnTo>
                  <a:close/>
                </a:path>
                <a:path w="510540" h="245110">
                  <a:moveTo>
                    <a:pt x="491998" y="55118"/>
                  </a:moveTo>
                  <a:lnTo>
                    <a:pt x="490308" y="49720"/>
                  </a:lnTo>
                  <a:lnTo>
                    <a:pt x="484530" y="50876"/>
                  </a:lnTo>
                  <a:lnTo>
                    <a:pt x="487387" y="56273"/>
                  </a:lnTo>
                  <a:lnTo>
                    <a:pt x="491998" y="55118"/>
                  </a:lnTo>
                  <a:close/>
                </a:path>
                <a:path w="510540" h="245110">
                  <a:moveTo>
                    <a:pt x="498856" y="45173"/>
                  </a:moveTo>
                  <a:lnTo>
                    <a:pt x="493699" y="44018"/>
                  </a:lnTo>
                  <a:lnTo>
                    <a:pt x="491998" y="49720"/>
                  </a:lnTo>
                  <a:lnTo>
                    <a:pt x="497166" y="50876"/>
                  </a:lnTo>
                  <a:lnTo>
                    <a:pt x="498856" y="45173"/>
                  </a:lnTo>
                  <a:close/>
                </a:path>
                <a:path w="510540" h="245110">
                  <a:moveTo>
                    <a:pt x="504634" y="23749"/>
                  </a:moveTo>
                  <a:lnTo>
                    <a:pt x="498856" y="21971"/>
                  </a:lnTo>
                  <a:lnTo>
                    <a:pt x="497776" y="27749"/>
                  </a:lnTo>
                  <a:lnTo>
                    <a:pt x="502945" y="28905"/>
                  </a:lnTo>
                  <a:lnTo>
                    <a:pt x="504634" y="23749"/>
                  </a:lnTo>
                  <a:close/>
                </a:path>
                <a:path w="510540" h="245110">
                  <a:moveTo>
                    <a:pt x="509955" y="1701"/>
                  </a:moveTo>
                  <a:lnTo>
                    <a:pt x="504634" y="0"/>
                  </a:lnTo>
                  <a:lnTo>
                    <a:pt x="502945" y="5702"/>
                  </a:lnTo>
                  <a:lnTo>
                    <a:pt x="508876" y="6858"/>
                  </a:lnTo>
                  <a:lnTo>
                    <a:pt x="509955" y="1701"/>
                  </a:lnTo>
                  <a:close/>
                </a:path>
              </a:pathLst>
            </a:custGeom>
            <a:solidFill>
              <a:srgbClr val="0404F8"/>
            </a:solidFill>
          </p:spPr>
          <p:txBody>
            <a:bodyPr wrap="square" lIns="0" tIns="0" rIns="0" bIns="0" rtlCol="0"/>
            <a:lstStyle/>
            <a:p>
              <a:endParaRPr/>
            </a:p>
          </p:txBody>
        </p:sp>
        <p:sp>
          <p:nvSpPr>
            <p:cNvPr id="209" name="object 209"/>
            <p:cNvSpPr/>
            <p:nvPr/>
          </p:nvSpPr>
          <p:spPr>
            <a:xfrm>
              <a:off x="9058643" y="4689347"/>
              <a:ext cx="252095" cy="163830"/>
            </a:xfrm>
            <a:custGeom>
              <a:avLst/>
              <a:gdLst/>
              <a:ahLst/>
              <a:cxnLst/>
              <a:rect l="l" t="t" r="r" b="b"/>
              <a:pathLst>
                <a:path w="252095" h="163829">
                  <a:moveTo>
                    <a:pt x="5384" y="31762"/>
                  </a:moveTo>
                  <a:lnTo>
                    <a:pt x="4775" y="30060"/>
                  </a:lnTo>
                  <a:lnTo>
                    <a:pt x="0" y="31762"/>
                  </a:lnTo>
                  <a:lnTo>
                    <a:pt x="0" y="32918"/>
                  </a:lnTo>
                  <a:lnTo>
                    <a:pt x="5384" y="31762"/>
                  </a:lnTo>
                  <a:close/>
                </a:path>
                <a:path w="252095" h="163829">
                  <a:moveTo>
                    <a:pt x="9398" y="53187"/>
                  </a:moveTo>
                  <a:lnTo>
                    <a:pt x="8775" y="48031"/>
                  </a:lnTo>
                  <a:lnTo>
                    <a:pt x="3467" y="49187"/>
                  </a:lnTo>
                  <a:lnTo>
                    <a:pt x="4000" y="54965"/>
                  </a:lnTo>
                  <a:lnTo>
                    <a:pt x="9398" y="53187"/>
                  </a:lnTo>
                  <a:close/>
                </a:path>
                <a:path w="252095" h="163829">
                  <a:moveTo>
                    <a:pt x="13398" y="75234"/>
                  </a:moveTo>
                  <a:lnTo>
                    <a:pt x="12865" y="70078"/>
                  </a:lnTo>
                  <a:lnTo>
                    <a:pt x="7696" y="71234"/>
                  </a:lnTo>
                  <a:lnTo>
                    <a:pt x="8775" y="76936"/>
                  </a:lnTo>
                  <a:lnTo>
                    <a:pt x="13398" y="75234"/>
                  </a:lnTo>
                  <a:close/>
                </a:path>
                <a:path w="252095" h="163829">
                  <a:moveTo>
                    <a:pt x="18554" y="97205"/>
                  </a:moveTo>
                  <a:lnTo>
                    <a:pt x="16865" y="92036"/>
                  </a:lnTo>
                  <a:lnTo>
                    <a:pt x="11709" y="93192"/>
                  </a:lnTo>
                  <a:lnTo>
                    <a:pt x="12865" y="98361"/>
                  </a:lnTo>
                  <a:lnTo>
                    <a:pt x="18554" y="97205"/>
                  </a:lnTo>
                  <a:close/>
                </a:path>
                <a:path w="252095" h="163829">
                  <a:moveTo>
                    <a:pt x="22567" y="119253"/>
                  </a:moveTo>
                  <a:lnTo>
                    <a:pt x="22021" y="113474"/>
                  </a:lnTo>
                  <a:lnTo>
                    <a:pt x="16243" y="115239"/>
                  </a:lnTo>
                  <a:lnTo>
                    <a:pt x="16865" y="120408"/>
                  </a:lnTo>
                  <a:lnTo>
                    <a:pt x="22567" y="119253"/>
                  </a:lnTo>
                  <a:close/>
                </a:path>
                <a:path w="252095" h="163829">
                  <a:moveTo>
                    <a:pt x="26568" y="141224"/>
                  </a:moveTo>
                  <a:lnTo>
                    <a:pt x="26035" y="135521"/>
                  </a:lnTo>
                  <a:lnTo>
                    <a:pt x="20256" y="137210"/>
                  </a:lnTo>
                  <a:lnTo>
                    <a:pt x="22021" y="142379"/>
                  </a:lnTo>
                  <a:lnTo>
                    <a:pt x="26568" y="141224"/>
                  </a:lnTo>
                  <a:close/>
                </a:path>
                <a:path w="252095" h="163829">
                  <a:moveTo>
                    <a:pt x="31343" y="162115"/>
                  </a:moveTo>
                  <a:lnTo>
                    <a:pt x="30302" y="161620"/>
                  </a:lnTo>
                  <a:lnTo>
                    <a:pt x="30810" y="161493"/>
                  </a:lnTo>
                  <a:lnTo>
                    <a:pt x="30187" y="157480"/>
                  </a:lnTo>
                  <a:lnTo>
                    <a:pt x="24879" y="158635"/>
                  </a:lnTo>
                  <a:lnTo>
                    <a:pt x="26035" y="162648"/>
                  </a:lnTo>
                  <a:lnTo>
                    <a:pt x="28054" y="162166"/>
                  </a:lnTo>
                  <a:lnTo>
                    <a:pt x="30810" y="163804"/>
                  </a:lnTo>
                  <a:lnTo>
                    <a:pt x="31343" y="162115"/>
                  </a:lnTo>
                  <a:close/>
                </a:path>
                <a:path w="252095" h="163829">
                  <a:moveTo>
                    <a:pt x="41668" y="140068"/>
                  </a:moveTo>
                  <a:lnTo>
                    <a:pt x="37122" y="137833"/>
                  </a:lnTo>
                  <a:lnTo>
                    <a:pt x="34277" y="142989"/>
                  </a:lnTo>
                  <a:lnTo>
                    <a:pt x="38823" y="145846"/>
                  </a:lnTo>
                  <a:lnTo>
                    <a:pt x="41668" y="140068"/>
                  </a:lnTo>
                  <a:close/>
                </a:path>
                <a:path w="252095" h="163829">
                  <a:moveTo>
                    <a:pt x="51993" y="118630"/>
                  </a:moveTo>
                  <a:lnTo>
                    <a:pt x="47447" y="115785"/>
                  </a:lnTo>
                  <a:lnTo>
                    <a:pt x="44602" y="120942"/>
                  </a:lnTo>
                  <a:lnTo>
                    <a:pt x="49758" y="123799"/>
                  </a:lnTo>
                  <a:lnTo>
                    <a:pt x="51993" y="118630"/>
                  </a:lnTo>
                  <a:close/>
                </a:path>
                <a:path w="252095" h="163829">
                  <a:moveTo>
                    <a:pt x="62547" y="96659"/>
                  </a:moveTo>
                  <a:lnTo>
                    <a:pt x="57378" y="93814"/>
                  </a:lnTo>
                  <a:lnTo>
                    <a:pt x="55067" y="99517"/>
                  </a:lnTo>
                  <a:lnTo>
                    <a:pt x="60236" y="101828"/>
                  </a:lnTo>
                  <a:lnTo>
                    <a:pt x="62547" y="96659"/>
                  </a:lnTo>
                  <a:close/>
                </a:path>
                <a:path w="252095" h="163829">
                  <a:moveTo>
                    <a:pt x="73406" y="75780"/>
                  </a:moveTo>
                  <a:lnTo>
                    <a:pt x="71716" y="74079"/>
                  </a:lnTo>
                  <a:lnTo>
                    <a:pt x="69443" y="75514"/>
                  </a:lnTo>
                  <a:lnTo>
                    <a:pt x="67170" y="74079"/>
                  </a:lnTo>
                  <a:lnTo>
                    <a:pt x="66014" y="77546"/>
                  </a:lnTo>
                  <a:lnTo>
                    <a:pt x="70561" y="80403"/>
                  </a:lnTo>
                  <a:lnTo>
                    <a:pt x="71716" y="76936"/>
                  </a:lnTo>
                  <a:lnTo>
                    <a:pt x="73406" y="75780"/>
                  </a:lnTo>
                  <a:close/>
                </a:path>
                <a:path w="252095" h="163829">
                  <a:moveTo>
                    <a:pt x="87426" y="97828"/>
                  </a:moveTo>
                  <a:lnTo>
                    <a:pt x="83959" y="92659"/>
                  </a:lnTo>
                  <a:lnTo>
                    <a:pt x="78638" y="95504"/>
                  </a:lnTo>
                  <a:lnTo>
                    <a:pt x="82270" y="100672"/>
                  </a:lnTo>
                  <a:lnTo>
                    <a:pt x="87426" y="97828"/>
                  </a:lnTo>
                  <a:close/>
                </a:path>
                <a:path w="252095" h="163829">
                  <a:moveTo>
                    <a:pt x="100063" y="115785"/>
                  </a:moveTo>
                  <a:lnTo>
                    <a:pt x="95440" y="112928"/>
                  </a:lnTo>
                  <a:lnTo>
                    <a:pt x="93764" y="116344"/>
                  </a:lnTo>
                  <a:lnTo>
                    <a:pt x="92583" y="116941"/>
                  </a:lnTo>
                  <a:lnTo>
                    <a:pt x="93738" y="119253"/>
                  </a:lnTo>
                  <a:lnTo>
                    <a:pt x="96316" y="117830"/>
                  </a:lnTo>
                  <a:lnTo>
                    <a:pt x="98907" y="119253"/>
                  </a:lnTo>
                  <a:lnTo>
                    <a:pt x="100063" y="115785"/>
                  </a:lnTo>
                  <a:close/>
                </a:path>
                <a:path w="252095" h="163829">
                  <a:moveTo>
                    <a:pt x="111150" y="93814"/>
                  </a:moveTo>
                  <a:lnTo>
                    <a:pt x="105918" y="90881"/>
                  </a:lnTo>
                  <a:lnTo>
                    <a:pt x="103454" y="96659"/>
                  </a:lnTo>
                  <a:lnTo>
                    <a:pt x="108229" y="99517"/>
                  </a:lnTo>
                  <a:lnTo>
                    <a:pt x="111150" y="93814"/>
                  </a:lnTo>
                  <a:close/>
                </a:path>
                <a:path w="252095" h="163829">
                  <a:moveTo>
                    <a:pt x="121475" y="71767"/>
                  </a:moveTo>
                  <a:lnTo>
                    <a:pt x="115697" y="69456"/>
                  </a:lnTo>
                  <a:lnTo>
                    <a:pt x="114007" y="74625"/>
                  </a:lnTo>
                  <a:lnTo>
                    <a:pt x="118541" y="77546"/>
                  </a:lnTo>
                  <a:lnTo>
                    <a:pt x="121475" y="71767"/>
                  </a:lnTo>
                  <a:close/>
                </a:path>
                <a:path w="252095" h="163829">
                  <a:moveTo>
                    <a:pt x="131953" y="50342"/>
                  </a:moveTo>
                  <a:lnTo>
                    <a:pt x="127177" y="47485"/>
                  </a:lnTo>
                  <a:lnTo>
                    <a:pt x="124320" y="52654"/>
                  </a:lnTo>
                  <a:lnTo>
                    <a:pt x="128866" y="55499"/>
                  </a:lnTo>
                  <a:lnTo>
                    <a:pt x="131953" y="50342"/>
                  </a:lnTo>
                  <a:close/>
                </a:path>
                <a:path w="252095" h="163829">
                  <a:moveTo>
                    <a:pt x="142278" y="33540"/>
                  </a:moveTo>
                  <a:lnTo>
                    <a:pt x="139966" y="29527"/>
                  </a:lnTo>
                  <a:lnTo>
                    <a:pt x="137693" y="30962"/>
                  </a:lnTo>
                  <a:lnTo>
                    <a:pt x="135420" y="29527"/>
                  </a:lnTo>
                  <a:lnTo>
                    <a:pt x="134264" y="31216"/>
                  </a:lnTo>
                  <a:lnTo>
                    <a:pt x="136017" y="32016"/>
                  </a:lnTo>
                  <a:lnTo>
                    <a:pt x="135420" y="32385"/>
                  </a:lnTo>
                  <a:lnTo>
                    <a:pt x="137109" y="36385"/>
                  </a:lnTo>
                  <a:lnTo>
                    <a:pt x="142278" y="33540"/>
                  </a:lnTo>
                  <a:close/>
                </a:path>
                <a:path w="252095" h="163829">
                  <a:moveTo>
                    <a:pt x="153212" y="55499"/>
                  </a:moveTo>
                  <a:lnTo>
                    <a:pt x="150279" y="50342"/>
                  </a:lnTo>
                  <a:lnTo>
                    <a:pt x="145745" y="52654"/>
                  </a:lnTo>
                  <a:lnTo>
                    <a:pt x="148043" y="58356"/>
                  </a:lnTo>
                  <a:lnTo>
                    <a:pt x="153212" y="55499"/>
                  </a:lnTo>
                  <a:close/>
                </a:path>
                <a:path w="252095" h="163829">
                  <a:moveTo>
                    <a:pt x="162534" y="67221"/>
                  </a:moveTo>
                  <a:lnTo>
                    <a:pt x="157988" y="66065"/>
                  </a:lnTo>
                  <a:lnTo>
                    <a:pt x="155676" y="71234"/>
                  </a:lnTo>
                  <a:lnTo>
                    <a:pt x="161378" y="72390"/>
                  </a:lnTo>
                  <a:lnTo>
                    <a:pt x="162534" y="67221"/>
                  </a:lnTo>
                  <a:close/>
                </a:path>
                <a:path w="252095" h="163829">
                  <a:moveTo>
                    <a:pt x="170002" y="45173"/>
                  </a:moveTo>
                  <a:lnTo>
                    <a:pt x="165455" y="44018"/>
                  </a:lnTo>
                  <a:lnTo>
                    <a:pt x="163144" y="49187"/>
                  </a:lnTo>
                  <a:lnTo>
                    <a:pt x="168846" y="50952"/>
                  </a:lnTo>
                  <a:lnTo>
                    <a:pt x="170002" y="45173"/>
                  </a:lnTo>
                  <a:close/>
                </a:path>
                <a:path w="252095" h="163829">
                  <a:moveTo>
                    <a:pt x="177482" y="23202"/>
                  </a:moveTo>
                  <a:lnTo>
                    <a:pt x="172859" y="22047"/>
                  </a:lnTo>
                  <a:lnTo>
                    <a:pt x="170624" y="27749"/>
                  </a:lnTo>
                  <a:lnTo>
                    <a:pt x="176326" y="28905"/>
                  </a:lnTo>
                  <a:lnTo>
                    <a:pt x="177482" y="23202"/>
                  </a:lnTo>
                  <a:close/>
                </a:path>
                <a:path w="252095" h="163829">
                  <a:moveTo>
                    <a:pt x="185102" y="1778"/>
                  </a:moveTo>
                  <a:lnTo>
                    <a:pt x="180555" y="0"/>
                  </a:lnTo>
                  <a:lnTo>
                    <a:pt x="178638" y="5791"/>
                  </a:lnTo>
                  <a:lnTo>
                    <a:pt x="183413" y="6946"/>
                  </a:lnTo>
                  <a:lnTo>
                    <a:pt x="185102" y="1778"/>
                  </a:lnTo>
                  <a:close/>
                </a:path>
                <a:path w="252095" h="163829">
                  <a:moveTo>
                    <a:pt x="192036" y="9791"/>
                  </a:moveTo>
                  <a:lnTo>
                    <a:pt x="190881" y="4013"/>
                  </a:lnTo>
                  <a:lnTo>
                    <a:pt x="185102" y="5791"/>
                  </a:lnTo>
                  <a:lnTo>
                    <a:pt x="187413" y="10947"/>
                  </a:lnTo>
                  <a:lnTo>
                    <a:pt x="192036" y="9791"/>
                  </a:lnTo>
                  <a:close/>
                </a:path>
                <a:path w="252095" h="163829">
                  <a:moveTo>
                    <a:pt x="198894" y="31762"/>
                  </a:moveTo>
                  <a:lnTo>
                    <a:pt x="197739" y="26060"/>
                  </a:lnTo>
                  <a:lnTo>
                    <a:pt x="192036" y="27749"/>
                  </a:lnTo>
                  <a:lnTo>
                    <a:pt x="194271" y="32918"/>
                  </a:lnTo>
                  <a:lnTo>
                    <a:pt x="198894" y="31762"/>
                  </a:lnTo>
                  <a:close/>
                </a:path>
                <a:path w="252095" h="163829">
                  <a:moveTo>
                    <a:pt x="205981" y="53187"/>
                  </a:moveTo>
                  <a:lnTo>
                    <a:pt x="204825" y="48031"/>
                  </a:lnTo>
                  <a:lnTo>
                    <a:pt x="198894" y="49187"/>
                  </a:lnTo>
                  <a:lnTo>
                    <a:pt x="201206" y="54965"/>
                  </a:lnTo>
                  <a:lnTo>
                    <a:pt x="205981" y="53187"/>
                  </a:lnTo>
                  <a:close/>
                </a:path>
                <a:path w="252095" h="163829">
                  <a:moveTo>
                    <a:pt x="212839" y="75234"/>
                  </a:moveTo>
                  <a:lnTo>
                    <a:pt x="211683" y="70078"/>
                  </a:lnTo>
                  <a:lnTo>
                    <a:pt x="205981" y="71234"/>
                  </a:lnTo>
                  <a:lnTo>
                    <a:pt x="208292" y="76936"/>
                  </a:lnTo>
                  <a:lnTo>
                    <a:pt x="212839" y="75234"/>
                  </a:lnTo>
                  <a:close/>
                </a:path>
                <a:path w="252095" h="163829">
                  <a:moveTo>
                    <a:pt x="219760" y="97205"/>
                  </a:moveTo>
                  <a:lnTo>
                    <a:pt x="217995" y="92036"/>
                  </a:lnTo>
                  <a:lnTo>
                    <a:pt x="212839" y="93192"/>
                  </a:lnTo>
                  <a:lnTo>
                    <a:pt x="213995" y="98361"/>
                  </a:lnTo>
                  <a:lnTo>
                    <a:pt x="219760" y="97205"/>
                  </a:lnTo>
                  <a:close/>
                </a:path>
                <a:path w="252095" h="163829">
                  <a:moveTo>
                    <a:pt x="226618" y="104140"/>
                  </a:moveTo>
                  <a:lnTo>
                    <a:pt x="220840" y="102374"/>
                  </a:lnTo>
                  <a:lnTo>
                    <a:pt x="219760" y="108305"/>
                  </a:lnTo>
                  <a:lnTo>
                    <a:pt x="224929" y="109461"/>
                  </a:lnTo>
                  <a:lnTo>
                    <a:pt x="226618" y="104140"/>
                  </a:lnTo>
                  <a:close/>
                </a:path>
                <a:path w="252095" h="163829">
                  <a:moveTo>
                    <a:pt x="233705" y="82092"/>
                  </a:moveTo>
                  <a:lnTo>
                    <a:pt x="227774" y="80937"/>
                  </a:lnTo>
                  <a:lnTo>
                    <a:pt x="226618" y="86334"/>
                  </a:lnTo>
                  <a:lnTo>
                    <a:pt x="231394" y="87490"/>
                  </a:lnTo>
                  <a:lnTo>
                    <a:pt x="233705" y="82092"/>
                  </a:lnTo>
                  <a:close/>
                </a:path>
                <a:path w="252095" h="163829">
                  <a:moveTo>
                    <a:pt x="239407" y="60134"/>
                  </a:moveTo>
                  <a:lnTo>
                    <a:pt x="234861" y="58978"/>
                  </a:lnTo>
                  <a:lnTo>
                    <a:pt x="232549" y="64287"/>
                  </a:lnTo>
                  <a:lnTo>
                    <a:pt x="238252" y="66065"/>
                  </a:lnTo>
                  <a:lnTo>
                    <a:pt x="239407" y="60134"/>
                  </a:lnTo>
                  <a:close/>
                </a:path>
                <a:path w="252095" h="163829">
                  <a:moveTo>
                    <a:pt x="246341" y="49187"/>
                  </a:moveTo>
                  <a:lnTo>
                    <a:pt x="245186" y="44018"/>
                  </a:lnTo>
                  <a:lnTo>
                    <a:pt x="239407" y="45173"/>
                  </a:lnTo>
                  <a:lnTo>
                    <a:pt x="241185" y="50952"/>
                  </a:lnTo>
                  <a:lnTo>
                    <a:pt x="246341" y="49187"/>
                  </a:lnTo>
                  <a:close/>
                </a:path>
                <a:path w="252095" h="163829">
                  <a:moveTo>
                    <a:pt x="252044" y="71234"/>
                  </a:moveTo>
                  <a:lnTo>
                    <a:pt x="250342" y="66065"/>
                  </a:lnTo>
                  <a:lnTo>
                    <a:pt x="245186" y="67221"/>
                  </a:lnTo>
                  <a:lnTo>
                    <a:pt x="246341" y="72390"/>
                  </a:lnTo>
                  <a:lnTo>
                    <a:pt x="252044" y="71234"/>
                  </a:lnTo>
                  <a:close/>
                </a:path>
              </a:pathLst>
            </a:custGeom>
            <a:solidFill>
              <a:srgbClr val="0404F8"/>
            </a:solidFill>
          </p:spPr>
          <p:txBody>
            <a:bodyPr wrap="square" lIns="0" tIns="0" rIns="0" bIns="0" rtlCol="0"/>
            <a:lstStyle/>
            <a:p>
              <a:endParaRPr/>
            </a:p>
          </p:txBody>
        </p:sp>
        <p:sp>
          <p:nvSpPr>
            <p:cNvPr id="210" name="object 210"/>
            <p:cNvSpPr/>
            <p:nvPr/>
          </p:nvSpPr>
          <p:spPr>
            <a:xfrm>
              <a:off x="8643134" y="4334379"/>
              <a:ext cx="388620" cy="1550035"/>
            </a:xfrm>
            <a:custGeom>
              <a:avLst/>
              <a:gdLst/>
              <a:ahLst/>
              <a:cxnLst/>
              <a:rect l="l" t="t" r="r" b="b"/>
              <a:pathLst>
                <a:path w="388620" h="1550035">
                  <a:moveTo>
                    <a:pt x="388394" y="0"/>
                  </a:moveTo>
                  <a:lnTo>
                    <a:pt x="0" y="387341"/>
                  </a:lnTo>
                  <a:lnTo>
                    <a:pt x="0" y="1549995"/>
                  </a:lnTo>
                </a:path>
              </a:pathLst>
            </a:custGeom>
            <a:ln w="10326">
              <a:solidFill>
                <a:srgbClr val="000000"/>
              </a:solidFill>
            </a:ln>
          </p:spPr>
          <p:txBody>
            <a:bodyPr wrap="square" lIns="0" tIns="0" rIns="0" bIns="0" rtlCol="0"/>
            <a:lstStyle/>
            <a:p>
              <a:endParaRPr/>
            </a:p>
          </p:txBody>
        </p:sp>
        <p:sp>
          <p:nvSpPr>
            <p:cNvPr id="211" name="object 211"/>
            <p:cNvSpPr/>
            <p:nvPr/>
          </p:nvSpPr>
          <p:spPr>
            <a:xfrm>
              <a:off x="8645984" y="4720564"/>
              <a:ext cx="1427480" cy="0"/>
            </a:xfrm>
            <a:custGeom>
              <a:avLst/>
              <a:gdLst/>
              <a:ahLst/>
              <a:cxnLst/>
              <a:rect l="l" t="t" r="r" b="b"/>
              <a:pathLst>
                <a:path w="1427479">
                  <a:moveTo>
                    <a:pt x="1427323" y="0"/>
                  </a:moveTo>
                  <a:lnTo>
                    <a:pt x="1427323" y="0"/>
                  </a:lnTo>
                  <a:lnTo>
                    <a:pt x="0" y="0"/>
                  </a:lnTo>
                </a:path>
              </a:pathLst>
            </a:custGeom>
            <a:ln w="5166">
              <a:solidFill>
                <a:srgbClr val="000000"/>
              </a:solidFill>
            </a:ln>
          </p:spPr>
          <p:txBody>
            <a:bodyPr wrap="square" lIns="0" tIns="0" rIns="0" bIns="0" rtlCol="0"/>
            <a:lstStyle/>
            <a:p>
              <a:endParaRPr/>
            </a:p>
          </p:txBody>
        </p:sp>
        <p:sp>
          <p:nvSpPr>
            <p:cNvPr id="212" name="object 212"/>
            <p:cNvSpPr/>
            <p:nvPr/>
          </p:nvSpPr>
          <p:spPr>
            <a:xfrm>
              <a:off x="10073308" y="4342667"/>
              <a:ext cx="380365" cy="378460"/>
            </a:xfrm>
            <a:custGeom>
              <a:avLst/>
              <a:gdLst/>
              <a:ahLst/>
              <a:cxnLst/>
              <a:rect l="l" t="t" r="r" b="b"/>
              <a:pathLst>
                <a:path w="380365" h="378460">
                  <a:moveTo>
                    <a:pt x="0" y="377896"/>
                  </a:moveTo>
                  <a:lnTo>
                    <a:pt x="379766" y="0"/>
                  </a:lnTo>
                </a:path>
              </a:pathLst>
            </a:custGeom>
            <a:ln w="5164">
              <a:solidFill>
                <a:srgbClr val="000000"/>
              </a:solidFill>
            </a:ln>
          </p:spPr>
          <p:txBody>
            <a:bodyPr wrap="square" lIns="0" tIns="0" rIns="0" bIns="0" rtlCol="0"/>
            <a:lstStyle/>
            <a:p>
              <a:endParaRPr/>
            </a:p>
          </p:txBody>
        </p:sp>
        <p:sp>
          <p:nvSpPr>
            <p:cNvPr id="213" name="object 213"/>
            <p:cNvSpPr/>
            <p:nvPr/>
          </p:nvSpPr>
          <p:spPr>
            <a:xfrm>
              <a:off x="10073750" y="4720564"/>
              <a:ext cx="0" cy="1161415"/>
            </a:xfrm>
            <a:custGeom>
              <a:avLst/>
              <a:gdLst/>
              <a:ahLst/>
              <a:cxnLst/>
              <a:rect l="l" t="t" r="r" b="b"/>
              <a:pathLst>
                <a:path h="1161414">
                  <a:moveTo>
                    <a:pt x="0" y="0"/>
                  </a:moveTo>
                  <a:lnTo>
                    <a:pt x="0" y="1160940"/>
                  </a:lnTo>
                </a:path>
              </a:pathLst>
            </a:custGeom>
            <a:ln w="6048">
              <a:solidFill>
                <a:srgbClr val="000000"/>
              </a:solidFill>
            </a:ln>
          </p:spPr>
          <p:txBody>
            <a:bodyPr wrap="square" lIns="0" tIns="0" rIns="0" bIns="0" rtlCol="0"/>
            <a:lstStyle/>
            <a:p>
              <a:endParaRPr/>
            </a:p>
          </p:txBody>
        </p:sp>
        <p:sp>
          <p:nvSpPr>
            <p:cNvPr id="214" name="object 214"/>
            <p:cNvSpPr/>
            <p:nvPr/>
          </p:nvSpPr>
          <p:spPr>
            <a:xfrm>
              <a:off x="8897493" y="5487885"/>
              <a:ext cx="1553210" cy="139065"/>
            </a:xfrm>
            <a:custGeom>
              <a:avLst/>
              <a:gdLst/>
              <a:ahLst/>
              <a:cxnLst/>
              <a:rect l="l" t="t" r="r" b="b"/>
              <a:pathLst>
                <a:path w="1553209" h="139064">
                  <a:moveTo>
                    <a:pt x="9156" y="133184"/>
                  </a:moveTo>
                  <a:lnTo>
                    <a:pt x="5156" y="129565"/>
                  </a:lnTo>
                  <a:lnTo>
                    <a:pt x="0" y="134912"/>
                  </a:lnTo>
                  <a:lnTo>
                    <a:pt x="4000" y="138938"/>
                  </a:lnTo>
                  <a:lnTo>
                    <a:pt x="9156" y="133184"/>
                  </a:lnTo>
                  <a:close/>
                </a:path>
                <a:path w="1553209" h="139064">
                  <a:moveTo>
                    <a:pt x="31115" y="112331"/>
                  </a:moveTo>
                  <a:lnTo>
                    <a:pt x="27114" y="108127"/>
                  </a:lnTo>
                  <a:lnTo>
                    <a:pt x="21412" y="113474"/>
                  </a:lnTo>
                  <a:lnTo>
                    <a:pt x="25958" y="117500"/>
                  </a:lnTo>
                  <a:lnTo>
                    <a:pt x="31115" y="112331"/>
                  </a:lnTo>
                  <a:close/>
                </a:path>
                <a:path w="1553209" h="139064">
                  <a:moveTo>
                    <a:pt x="53149" y="90335"/>
                  </a:moveTo>
                  <a:lnTo>
                    <a:pt x="49136" y="86118"/>
                  </a:lnTo>
                  <a:lnTo>
                    <a:pt x="43903" y="91478"/>
                  </a:lnTo>
                  <a:lnTo>
                    <a:pt x="47980" y="95491"/>
                  </a:lnTo>
                  <a:lnTo>
                    <a:pt x="53149" y="90335"/>
                  </a:lnTo>
                  <a:close/>
                </a:path>
                <a:path w="1553209" h="139064">
                  <a:moveTo>
                    <a:pt x="75095" y="68326"/>
                  </a:moveTo>
                  <a:lnTo>
                    <a:pt x="71094" y="64884"/>
                  </a:lnTo>
                  <a:lnTo>
                    <a:pt x="65163" y="70040"/>
                  </a:lnTo>
                  <a:lnTo>
                    <a:pt x="69938" y="74053"/>
                  </a:lnTo>
                  <a:lnTo>
                    <a:pt x="75095" y="68326"/>
                  </a:lnTo>
                  <a:close/>
                </a:path>
                <a:path w="1553209" h="139064">
                  <a:moveTo>
                    <a:pt x="97129" y="46888"/>
                  </a:moveTo>
                  <a:lnTo>
                    <a:pt x="93052" y="42875"/>
                  </a:lnTo>
                  <a:lnTo>
                    <a:pt x="87731" y="48615"/>
                  </a:lnTo>
                  <a:lnTo>
                    <a:pt x="91973" y="52628"/>
                  </a:lnTo>
                  <a:lnTo>
                    <a:pt x="97129" y="46888"/>
                  </a:lnTo>
                  <a:close/>
                </a:path>
                <a:path w="1553209" h="139064">
                  <a:moveTo>
                    <a:pt x="119087" y="24892"/>
                  </a:moveTo>
                  <a:lnTo>
                    <a:pt x="114846" y="20866"/>
                  </a:lnTo>
                  <a:lnTo>
                    <a:pt x="109689" y="26606"/>
                  </a:lnTo>
                  <a:lnTo>
                    <a:pt x="113766" y="30619"/>
                  </a:lnTo>
                  <a:lnTo>
                    <a:pt x="119087" y="24892"/>
                  </a:lnTo>
                  <a:close/>
                </a:path>
                <a:path w="1553209" h="139064">
                  <a:moveTo>
                    <a:pt x="141122" y="3454"/>
                  </a:moveTo>
                  <a:lnTo>
                    <a:pt x="136880" y="0"/>
                  </a:lnTo>
                  <a:lnTo>
                    <a:pt x="131724" y="5181"/>
                  </a:lnTo>
                  <a:lnTo>
                    <a:pt x="135724" y="8610"/>
                  </a:lnTo>
                  <a:lnTo>
                    <a:pt x="141122" y="3454"/>
                  </a:lnTo>
                  <a:close/>
                </a:path>
                <a:path w="1553209" h="139064">
                  <a:moveTo>
                    <a:pt x="146812" y="6896"/>
                  </a:moveTo>
                  <a:lnTo>
                    <a:pt x="141122" y="6896"/>
                  </a:lnTo>
                  <a:lnTo>
                    <a:pt x="141122" y="12065"/>
                  </a:lnTo>
                  <a:lnTo>
                    <a:pt x="146812" y="12065"/>
                  </a:lnTo>
                  <a:lnTo>
                    <a:pt x="146812" y="6896"/>
                  </a:lnTo>
                  <a:close/>
                </a:path>
                <a:path w="1553209" h="139064">
                  <a:moveTo>
                    <a:pt x="168846" y="6896"/>
                  </a:moveTo>
                  <a:lnTo>
                    <a:pt x="162915" y="6896"/>
                  </a:lnTo>
                  <a:lnTo>
                    <a:pt x="162915" y="12065"/>
                  </a:lnTo>
                  <a:lnTo>
                    <a:pt x="168846" y="12065"/>
                  </a:lnTo>
                  <a:lnTo>
                    <a:pt x="168846" y="6896"/>
                  </a:lnTo>
                  <a:close/>
                </a:path>
                <a:path w="1553209" h="139064">
                  <a:moveTo>
                    <a:pt x="190804" y="6896"/>
                  </a:moveTo>
                  <a:lnTo>
                    <a:pt x="184873" y="6896"/>
                  </a:lnTo>
                  <a:lnTo>
                    <a:pt x="184873" y="12065"/>
                  </a:lnTo>
                  <a:lnTo>
                    <a:pt x="190804" y="12065"/>
                  </a:lnTo>
                  <a:lnTo>
                    <a:pt x="190804" y="6896"/>
                  </a:lnTo>
                  <a:close/>
                </a:path>
                <a:path w="1553209" h="139064">
                  <a:moveTo>
                    <a:pt x="212598" y="6896"/>
                  </a:moveTo>
                  <a:lnTo>
                    <a:pt x="206908" y="6896"/>
                  </a:lnTo>
                  <a:lnTo>
                    <a:pt x="206908" y="12065"/>
                  </a:lnTo>
                  <a:lnTo>
                    <a:pt x="212598" y="12065"/>
                  </a:lnTo>
                  <a:lnTo>
                    <a:pt x="212598" y="6896"/>
                  </a:lnTo>
                  <a:close/>
                </a:path>
                <a:path w="1553209" h="139064">
                  <a:moveTo>
                    <a:pt x="234556" y="6896"/>
                  </a:moveTo>
                  <a:lnTo>
                    <a:pt x="228854" y="6896"/>
                  </a:lnTo>
                  <a:lnTo>
                    <a:pt x="228854" y="12065"/>
                  </a:lnTo>
                  <a:lnTo>
                    <a:pt x="234556" y="12065"/>
                  </a:lnTo>
                  <a:lnTo>
                    <a:pt x="234556" y="6896"/>
                  </a:lnTo>
                  <a:close/>
                </a:path>
                <a:path w="1553209" h="139064">
                  <a:moveTo>
                    <a:pt x="256590" y="6896"/>
                  </a:moveTo>
                  <a:lnTo>
                    <a:pt x="250812" y="6896"/>
                  </a:lnTo>
                  <a:lnTo>
                    <a:pt x="250812" y="12065"/>
                  </a:lnTo>
                  <a:lnTo>
                    <a:pt x="256590" y="12065"/>
                  </a:lnTo>
                  <a:lnTo>
                    <a:pt x="256590" y="6896"/>
                  </a:lnTo>
                  <a:close/>
                </a:path>
                <a:path w="1553209" h="139064">
                  <a:moveTo>
                    <a:pt x="278536" y="6896"/>
                  </a:moveTo>
                  <a:lnTo>
                    <a:pt x="272846" y="6896"/>
                  </a:lnTo>
                  <a:lnTo>
                    <a:pt x="272846" y="12065"/>
                  </a:lnTo>
                  <a:lnTo>
                    <a:pt x="278536" y="12065"/>
                  </a:lnTo>
                  <a:lnTo>
                    <a:pt x="278536" y="6896"/>
                  </a:lnTo>
                  <a:close/>
                </a:path>
                <a:path w="1553209" h="139064">
                  <a:moveTo>
                    <a:pt x="300570" y="6896"/>
                  </a:moveTo>
                  <a:lnTo>
                    <a:pt x="294792" y="6896"/>
                  </a:lnTo>
                  <a:lnTo>
                    <a:pt x="294792" y="12065"/>
                  </a:lnTo>
                  <a:lnTo>
                    <a:pt x="300570" y="12065"/>
                  </a:lnTo>
                  <a:lnTo>
                    <a:pt x="300570" y="6896"/>
                  </a:lnTo>
                  <a:close/>
                </a:path>
                <a:path w="1553209" h="139064">
                  <a:moveTo>
                    <a:pt x="322529" y="6896"/>
                  </a:moveTo>
                  <a:lnTo>
                    <a:pt x="316826" y="6896"/>
                  </a:lnTo>
                  <a:lnTo>
                    <a:pt x="316826" y="12065"/>
                  </a:lnTo>
                  <a:lnTo>
                    <a:pt x="322529" y="12065"/>
                  </a:lnTo>
                  <a:lnTo>
                    <a:pt x="322529" y="6896"/>
                  </a:lnTo>
                  <a:close/>
                </a:path>
                <a:path w="1553209" h="139064">
                  <a:moveTo>
                    <a:pt x="344563" y="6896"/>
                  </a:moveTo>
                  <a:lnTo>
                    <a:pt x="338632" y="6896"/>
                  </a:lnTo>
                  <a:lnTo>
                    <a:pt x="338632" y="12065"/>
                  </a:lnTo>
                  <a:lnTo>
                    <a:pt x="344563" y="12065"/>
                  </a:lnTo>
                  <a:lnTo>
                    <a:pt x="344563" y="6896"/>
                  </a:lnTo>
                  <a:close/>
                </a:path>
                <a:path w="1553209" h="139064">
                  <a:moveTo>
                    <a:pt x="366509" y="6896"/>
                  </a:moveTo>
                  <a:lnTo>
                    <a:pt x="360578" y="6896"/>
                  </a:lnTo>
                  <a:lnTo>
                    <a:pt x="360578" y="12065"/>
                  </a:lnTo>
                  <a:lnTo>
                    <a:pt x="366509" y="12065"/>
                  </a:lnTo>
                  <a:lnTo>
                    <a:pt x="366509" y="6896"/>
                  </a:lnTo>
                  <a:close/>
                </a:path>
                <a:path w="1553209" h="139064">
                  <a:moveTo>
                    <a:pt x="388315" y="5753"/>
                  </a:moveTo>
                  <a:lnTo>
                    <a:pt x="382612" y="5753"/>
                  </a:lnTo>
                  <a:lnTo>
                    <a:pt x="382612" y="11493"/>
                  </a:lnTo>
                  <a:lnTo>
                    <a:pt x="388315" y="11493"/>
                  </a:lnTo>
                  <a:lnTo>
                    <a:pt x="388315" y="5753"/>
                  </a:lnTo>
                  <a:close/>
                </a:path>
                <a:path w="1553209" h="139064">
                  <a:moveTo>
                    <a:pt x="410349" y="5753"/>
                  </a:moveTo>
                  <a:lnTo>
                    <a:pt x="404571" y="5753"/>
                  </a:lnTo>
                  <a:lnTo>
                    <a:pt x="404571" y="11493"/>
                  </a:lnTo>
                  <a:lnTo>
                    <a:pt x="410349" y="11493"/>
                  </a:lnTo>
                  <a:lnTo>
                    <a:pt x="410349" y="5753"/>
                  </a:lnTo>
                  <a:close/>
                </a:path>
                <a:path w="1553209" h="139064">
                  <a:moveTo>
                    <a:pt x="432295" y="5753"/>
                  </a:moveTo>
                  <a:lnTo>
                    <a:pt x="426593" y="5753"/>
                  </a:lnTo>
                  <a:lnTo>
                    <a:pt x="426593" y="11493"/>
                  </a:lnTo>
                  <a:lnTo>
                    <a:pt x="432295" y="11493"/>
                  </a:lnTo>
                  <a:lnTo>
                    <a:pt x="432295" y="5753"/>
                  </a:lnTo>
                  <a:close/>
                </a:path>
                <a:path w="1553209" h="139064">
                  <a:moveTo>
                    <a:pt x="454329" y="5753"/>
                  </a:moveTo>
                  <a:lnTo>
                    <a:pt x="448551" y="5753"/>
                  </a:lnTo>
                  <a:lnTo>
                    <a:pt x="448551" y="11493"/>
                  </a:lnTo>
                  <a:lnTo>
                    <a:pt x="454329" y="11493"/>
                  </a:lnTo>
                  <a:lnTo>
                    <a:pt x="454329" y="5753"/>
                  </a:lnTo>
                  <a:close/>
                </a:path>
                <a:path w="1553209" h="139064">
                  <a:moveTo>
                    <a:pt x="476288" y="5753"/>
                  </a:moveTo>
                  <a:lnTo>
                    <a:pt x="470585" y="5753"/>
                  </a:lnTo>
                  <a:lnTo>
                    <a:pt x="470585" y="11493"/>
                  </a:lnTo>
                  <a:lnTo>
                    <a:pt x="476288" y="11493"/>
                  </a:lnTo>
                  <a:lnTo>
                    <a:pt x="476288" y="5753"/>
                  </a:lnTo>
                  <a:close/>
                </a:path>
                <a:path w="1553209" h="139064">
                  <a:moveTo>
                    <a:pt x="498309" y="5753"/>
                  </a:moveTo>
                  <a:lnTo>
                    <a:pt x="492531" y="5753"/>
                  </a:lnTo>
                  <a:lnTo>
                    <a:pt x="492531" y="11493"/>
                  </a:lnTo>
                  <a:lnTo>
                    <a:pt x="498309" y="11493"/>
                  </a:lnTo>
                  <a:lnTo>
                    <a:pt x="498309" y="5753"/>
                  </a:lnTo>
                  <a:close/>
                </a:path>
                <a:path w="1553209" h="139064">
                  <a:moveTo>
                    <a:pt x="520268" y="5753"/>
                  </a:moveTo>
                  <a:lnTo>
                    <a:pt x="514337" y="5753"/>
                  </a:lnTo>
                  <a:lnTo>
                    <a:pt x="514337" y="11493"/>
                  </a:lnTo>
                  <a:lnTo>
                    <a:pt x="520268" y="11493"/>
                  </a:lnTo>
                  <a:lnTo>
                    <a:pt x="520268" y="5753"/>
                  </a:lnTo>
                  <a:close/>
                </a:path>
                <a:path w="1553209" h="139064">
                  <a:moveTo>
                    <a:pt x="542302" y="5753"/>
                  </a:moveTo>
                  <a:lnTo>
                    <a:pt x="536371" y="5753"/>
                  </a:lnTo>
                  <a:lnTo>
                    <a:pt x="536371" y="11493"/>
                  </a:lnTo>
                  <a:lnTo>
                    <a:pt x="542302" y="11493"/>
                  </a:lnTo>
                  <a:lnTo>
                    <a:pt x="542302" y="5753"/>
                  </a:lnTo>
                  <a:close/>
                </a:path>
                <a:path w="1553209" h="139064">
                  <a:moveTo>
                    <a:pt x="564095" y="5753"/>
                  </a:moveTo>
                  <a:lnTo>
                    <a:pt x="558317" y="5753"/>
                  </a:lnTo>
                  <a:lnTo>
                    <a:pt x="558317" y="11493"/>
                  </a:lnTo>
                  <a:lnTo>
                    <a:pt x="564095" y="11493"/>
                  </a:lnTo>
                  <a:lnTo>
                    <a:pt x="564095" y="5753"/>
                  </a:lnTo>
                  <a:close/>
                </a:path>
                <a:path w="1553209" h="139064">
                  <a:moveTo>
                    <a:pt x="586054" y="5753"/>
                  </a:moveTo>
                  <a:lnTo>
                    <a:pt x="580351" y="5753"/>
                  </a:lnTo>
                  <a:lnTo>
                    <a:pt x="580351" y="11493"/>
                  </a:lnTo>
                  <a:lnTo>
                    <a:pt x="586054" y="11493"/>
                  </a:lnTo>
                  <a:lnTo>
                    <a:pt x="586054" y="5753"/>
                  </a:lnTo>
                  <a:close/>
                </a:path>
                <a:path w="1553209" h="139064">
                  <a:moveTo>
                    <a:pt x="608088" y="5181"/>
                  </a:moveTo>
                  <a:lnTo>
                    <a:pt x="602310" y="5753"/>
                  </a:lnTo>
                  <a:lnTo>
                    <a:pt x="602310" y="11493"/>
                  </a:lnTo>
                  <a:lnTo>
                    <a:pt x="608088" y="10909"/>
                  </a:lnTo>
                  <a:lnTo>
                    <a:pt x="608088" y="5181"/>
                  </a:lnTo>
                  <a:close/>
                </a:path>
                <a:path w="1553209" h="139064">
                  <a:moveTo>
                    <a:pt x="630034" y="5181"/>
                  </a:moveTo>
                  <a:lnTo>
                    <a:pt x="624332" y="5181"/>
                  </a:lnTo>
                  <a:lnTo>
                    <a:pt x="624332" y="10909"/>
                  </a:lnTo>
                  <a:lnTo>
                    <a:pt x="630034" y="10909"/>
                  </a:lnTo>
                  <a:lnTo>
                    <a:pt x="630034" y="5181"/>
                  </a:lnTo>
                  <a:close/>
                </a:path>
                <a:path w="1553209" h="139064">
                  <a:moveTo>
                    <a:pt x="652068" y="5181"/>
                  </a:moveTo>
                  <a:lnTo>
                    <a:pt x="646290" y="5181"/>
                  </a:lnTo>
                  <a:lnTo>
                    <a:pt x="646290" y="10909"/>
                  </a:lnTo>
                  <a:lnTo>
                    <a:pt x="652068" y="10909"/>
                  </a:lnTo>
                  <a:lnTo>
                    <a:pt x="652068" y="5181"/>
                  </a:lnTo>
                  <a:close/>
                </a:path>
                <a:path w="1553209" h="139064">
                  <a:moveTo>
                    <a:pt x="674027" y="5181"/>
                  </a:moveTo>
                  <a:lnTo>
                    <a:pt x="668324" y="5181"/>
                  </a:lnTo>
                  <a:lnTo>
                    <a:pt x="668324" y="10909"/>
                  </a:lnTo>
                  <a:lnTo>
                    <a:pt x="674027" y="10909"/>
                  </a:lnTo>
                  <a:lnTo>
                    <a:pt x="674027" y="5181"/>
                  </a:lnTo>
                  <a:close/>
                </a:path>
                <a:path w="1553209" h="139064">
                  <a:moveTo>
                    <a:pt x="696048" y="5181"/>
                  </a:moveTo>
                  <a:lnTo>
                    <a:pt x="690892" y="5181"/>
                  </a:lnTo>
                  <a:lnTo>
                    <a:pt x="690892" y="10909"/>
                  </a:lnTo>
                  <a:lnTo>
                    <a:pt x="696048" y="10909"/>
                  </a:lnTo>
                  <a:lnTo>
                    <a:pt x="696048" y="5181"/>
                  </a:lnTo>
                  <a:close/>
                </a:path>
                <a:path w="1553209" h="139064">
                  <a:moveTo>
                    <a:pt x="718007" y="5181"/>
                  </a:moveTo>
                  <a:lnTo>
                    <a:pt x="712076" y="5181"/>
                  </a:lnTo>
                  <a:lnTo>
                    <a:pt x="712076" y="10909"/>
                  </a:lnTo>
                  <a:lnTo>
                    <a:pt x="718007" y="10909"/>
                  </a:lnTo>
                  <a:lnTo>
                    <a:pt x="718007" y="5181"/>
                  </a:lnTo>
                  <a:close/>
                </a:path>
                <a:path w="1553209" h="139064">
                  <a:moveTo>
                    <a:pt x="740041" y="5181"/>
                  </a:moveTo>
                  <a:lnTo>
                    <a:pt x="734644" y="5181"/>
                  </a:lnTo>
                  <a:lnTo>
                    <a:pt x="734644" y="10909"/>
                  </a:lnTo>
                  <a:lnTo>
                    <a:pt x="740041" y="10909"/>
                  </a:lnTo>
                  <a:lnTo>
                    <a:pt x="740041" y="5181"/>
                  </a:lnTo>
                  <a:close/>
                </a:path>
                <a:path w="1553209" h="139064">
                  <a:moveTo>
                    <a:pt x="761834" y="5181"/>
                  </a:moveTo>
                  <a:lnTo>
                    <a:pt x="756056" y="5181"/>
                  </a:lnTo>
                  <a:lnTo>
                    <a:pt x="756056" y="10909"/>
                  </a:lnTo>
                  <a:lnTo>
                    <a:pt x="761834" y="10909"/>
                  </a:lnTo>
                  <a:lnTo>
                    <a:pt x="761834" y="5181"/>
                  </a:lnTo>
                  <a:close/>
                </a:path>
                <a:path w="1553209" h="139064">
                  <a:moveTo>
                    <a:pt x="783793" y="5181"/>
                  </a:moveTo>
                  <a:lnTo>
                    <a:pt x="778637" y="5181"/>
                  </a:lnTo>
                  <a:lnTo>
                    <a:pt x="778637" y="10909"/>
                  </a:lnTo>
                  <a:lnTo>
                    <a:pt x="783793" y="10909"/>
                  </a:lnTo>
                  <a:lnTo>
                    <a:pt x="783793" y="5181"/>
                  </a:lnTo>
                  <a:close/>
                </a:path>
                <a:path w="1553209" h="139064">
                  <a:moveTo>
                    <a:pt x="805827" y="5181"/>
                  </a:moveTo>
                  <a:lnTo>
                    <a:pt x="800049" y="5181"/>
                  </a:lnTo>
                  <a:lnTo>
                    <a:pt x="800049" y="10909"/>
                  </a:lnTo>
                  <a:lnTo>
                    <a:pt x="805827" y="10909"/>
                  </a:lnTo>
                  <a:lnTo>
                    <a:pt x="805827" y="5181"/>
                  </a:lnTo>
                  <a:close/>
                </a:path>
                <a:path w="1553209" h="139064">
                  <a:moveTo>
                    <a:pt x="827773" y="5181"/>
                  </a:moveTo>
                  <a:lnTo>
                    <a:pt x="822617" y="5181"/>
                  </a:lnTo>
                  <a:lnTo>
                    <a:pt x="822617" y="10909"/>
                  </a:lnTo>
                  <a:lnTo>
                    <a:pt x="827773" y="10909"/>
                  </a:lnTo>
                  <a:lnTo>
                    <a:pt x="827773" y="5181"/>
                  </a:lnTo>
                  <a:close/>
                </a:path>
                <a:path w="1553209" h="139064">
                  <a:moveTo>
                    <a:pt x="849807" y="4597"/>
                  </a:moveTo>
                  <a:lnTo>
                    <a:pt x="844029" y="4597"/>
                  </a:lnTo>
                  <a:lnTo>
                    <a:pt x="844029" y="9766"/>
                  </a:lnTo>
                  <a:lnTo>
                    <a:pt x="849807" y="9766"/>
                  </a:lnTo>
                  <a:lnTo>
                    <a:pt x="849807" y="4597"/>
                  </a:lnTo>
                  <a:close/>
                </a:path>
                <a:path w="1553209" h="139064">
                  <a:moveTo>
                    <a:pt x="871766" y="4597"/>
                  </a:moveTo>
                  <a:lnTo>
                    <a:pt x="866597" y="4597"/>
                  </a:lnTo>
                  <a:lnTo>
                    <a:pt x="866597" y="9766"/>
                  </a:lnTo>
                  <a:lnTo>
                    <a:pt x="871766" y="9766"/>
                  </a:lnTo>
                  <a:lnTo>
                    <a:pt x="871766" y="4597"/>
                  </a:lnTo>
                  <a:close/>
                </a:path>
                <a:path w="1553209" h="139064">
                  <a:moveTo>
                    <a:pt x="893724" y="4597"/>
                  </a:moveTo>
                  <a:lnTo>
                    <a:pt x="888403" y="4597"/>
                  </a:lnTo>
                  <a:lnTo>
                    <a:pt x="888403" y="9766"/>
                  </a:lnTo>
                  <a:lnTo>
                    <a:pt x="893724" y="9766"/>
                  </a:lnTo>
                  <a:lnTo>
                    <a:pt x="893724" y="4597"/>
                  </a:lnTo>
                  <a:close/>
                </a:path>
                <a:path w="1553209" h="139064">
                  <a:moveTo>
                    <a:pt x="915746" y="4597"/>
                  </a:moveTo>
                  <a:lnTo>
                    <a:pt x="910361" y="4597"/>
                  </a:lnTo>
                  <a:lnTo>
                    <a:pt x="910361" y="9766"/>
                  </a:lnTo>
                  <a:lnTo>
                    <a:pt x="915746" y="9766"/>
                  </a:lnTo>
                  <a:lnTo>
                    <a:pt x="915746" y="4597"/>
                  </a:lnTo>
                  <a:close/>
                </a:path>
                <a:path w="1553209" h="139064">
                  <a:moveTo>
                    <a:pt x="937552" y="4597"/>
                  </a:moveTo>
                  <a:lnTo>
                    <a:pt x="932383" y="4597"/>
                  </a:lnTo>
                  <a:lnTo>
                    <a:pt x="932383" y="9766"/>
                  </a:lnTo>
                  <a:lnTo>
                    <a:pt x="937552" y="9766"/>
                  </a:lnTo>
                  <a:lnTo>
                    <a:pt x="937552" y="4597"/>
                  </a:lnTo>
                  <a:close/>
                </a:path>
                <a:path w="1553209" h="139064">
                  <a:moveTo>
                    <a:pt x="959497" y="4597"/>
                  </a:moveTo>
                  <a:lnTo>
                    <a:pt x="954341" y="4597"/>
                  </a:lnTo>
                  <a:lnTo>
                    <a:pt x="954341" y="9766"/>
                  </a:lnTo>
                  <a:lnTo>
                    <a:pt x="959497" y="9766"/>
                  </a:lnTo>
                  <a:lnTo>
                    <a:pt x="959497" y="4597"/>
                  </a:lnTo>
                  <a:close/>
                </a:path>
                <a:path w="1553209" h="139064">
                  <a:moveTo>
                    <a:pt x="981532" y="4597"/>
                  </a:moveTo>
                  <a:lnTo>
                    <a:pt x="976376" y="4597"/>
                  </a:lnTo>
                  <a:lnTo>
                    <a:pt x="976376" y="9766"/>
                  </a:lnTo>
                  <a:lnTo>
                    <a:pt x="981532" y="9766"/>
                  </a:lnTo>
                  <a:lnTo>
                    <a:pt x="981532" y="4597"/>
                  </a:lnTo>
                  <a:close/>
                </a:path>
                <a:path w="1553209" h="139064">
                  <a:moveTo>
                    <a:pt x="1003490" y="4597"/>
                  </a:moveTo>
                  <a:lnTo>
                    <a:pt x="998321" y="4597"/>
                  </a:lnTo>
                  <a:lnTo>
                    <a:pt x="998321" y="9766"/>
                  </a:lnTo>
                  <a:lnTo>
                    <a:pt x="1003490" y="9766"/>
                  </a:lnTo>
                  <a:lnTo>
                    <a:pt x="1003490" y="4597"/>
                  </a:lnTo>
                  <a:close/>
                </a:path>
                <a:path w="1553209" h="139064">
                  <a:moveTo>
                    <a:pt x="1025525" y="4597"/>
                  </a:moveTo>
                  <a:lnTo>
                    <a:pt x="1020356" y="4597"/>
                  </a:lnTo>
                  <a:lnTo>
                    <a:pt x="1020356" y="9766"/>
                  </a:lnTo>
                  <a:lnTo>
                    <a:pt x="1025525" y="9766"/>
                  </a:lnTo>
                  <a:lnTo>
                    <a:pt x="1025525" y="4597"/>
                  </a:lnTo>
                  <a:close/>
                </a:path>
                <a:path w="1553209" h="139064">
                  <a:moveTo>
                    <a:pt x="1047470" y="4597"/>
                  </a:moveTo>
                  <a:lnTo>
                    <a:pt x="1042314" y="4597"/>
                  </a:lnTo>
                  <a:lnTo>
                    <a:pt x="1042314" y="9766"/>
                  </a:lnTo>
                  <a:lnTo>
                    <a:pt x="1047470" y="9766"/>
                  </a:lnTo>
                  <a:lnTo>
                    <a:pt x="1047470" y="4597"/>
                  </a:lnTo>
                  <a:close/>
                </a:path>
                <a:path w="1553209" h="139064">
                  <a:moveTo>
                    <a:pt x="1069505" y="4597"/>
                  </a:moveTo>
                  <a:lnTo>
                    <a:pt x="1064348" y="4597"/>
                  </a:lnTo>
                  <a:lnTo>
                    <a:pt x="1064348" y="9766"/>
                  </a:lnTo>
                  <a:lnTo>
                    <a:pt x="1069505" y="9766"/>
                  </a:lnTo>
                  <a:lnTo>
                    <a:pt x="1069505" y="4597"/>
                  </a:lnTo>
                  <a:close/>
                </a:path>
                <a:path w="1553209" h="139064">
                  <a:moveTo>
                    <a:pt x="1091463" y="4025"/>
                  </a:moveTo>
                  <a:lnTo>
                    <a:pt x="1086142" y="4025"/>
                  </a:lnTo>
                  <a:lnTo>
                    <a:pt x="1086142" y="9194"/>
                  </a:lnTo>
                  <a:lnTo>
                    <a:pt x="1091463" y="9194"/>
                  </a:lnTo>
                  <a:lnTo>
                    <a:pt x="1091463" y="4025"/>
                  </a:lnTo>
                  <a:close/>
                </a:path>
                <a:path w="1553209" h="139064">
                  <a:moveTo>
                    <a:pt x="1113485" y="4025"/>
                  </a:moveTo>
                  <a:lnTo>
                    <a:pt x="1108100" y="4025"/>
                  </a:lnTo>
                  <a:lnTo>
                    <a:pt x="1108100" y="9194"/>
                  </a:lnTo>
                  <a:lnTo>
                    <a:pt x="1113485" y="9194"/>
                  </a:lnTo>
                  <a:lnTo>
                    <a:pt x="1113485" y="4025"/>
                  </a:lnTo>
                  <a:close/>
                </a:path>
                <a:path w="1553209" h="139064">
                  <a:moveTo>
                    <a:pt x="1135291" y="4025"/>
                  </a:moveTo>
                  <a:lnTo>
                    <a:pt x="1130134" y="4025"/>
                  </a:lnTo>
                  <a:lnTo>
                    <a:pt x="1130134" y="9194"/>
                  </a:lnTo>
                  <a:lnTo>
                    <a:pt x="1135291" y="9194"/>
                  </a:lnTo>
                  <a:lnTo>
                    <a:pt x="1135291" y="4025"/>
                  </a:lnTo>
                  <a:close/>
                </a:path>
                <a:path w="1553209" h="139064">
                  <a:moveTo>
                    <a:pt x="1157249" y="4025"/>
                  </a:moveTo>
                  <a:lnTo>
                    <a:pt x="1152080" y="4025"/>
                  </a:lnTo>
                  <a:lnTo>
                    <a:pt x="1152080" y="9194"/>
                  </a:lnTo>
                  <a:lnTo>
                    <a:pt x="1157249" y="9194"/>
                  </a:lnTo>
                  <a:lnTo>
                    <a:pt x="1157249" y="4025"/>
                  </a:lnTo>
                  <a:close/>
                </a:path>
                <a:path w="1553209" h="139064">
                  <a:moveTo>
                    <a:pt x="1201229" y="4025"/>
                  </a:moveTo>
                  <a:lnTo>
                    <a:pt x="1196073" y="4025"/>
                  </a:lnTo>
                  <a:lnTo>
                    <a:pt x="1196073" y="9194"/>
                  </a:lnTo>
                  <a:lnTo>
                    <a:pt x="1201229" y="9194"/>
                  </a:lnTo>
                  <a:lnTo>
                    <a:pt x="1201229" y="4025"/>
                  </a:lnTo>
                  <a:close/>
                </a:path>
                <a:path w="1553209" h="139064">
                  <a:moveTo>
                    <a:pt x="1223264" y="4025"/>
                  </a:moveTo>
                  <a:lnTo>
                    <a:pt x="1218095" y="4025"/>
                  </a:lnTo>
                  <a:lnTo>
                    <a:pt x="1218095" y="9194"/>
                  </a:lnTo>
                  <a:lnTo>
                    <a:pt x="1223264" y="9194"/>
                  </a:lnTo>
                  <a:lnTo>
                    <a:pt x="1223264" y="4025"/>
                  </a:lnTo>
                  <a:close/>
                </a:path>
                <a:path w="1553209" h="139064">
                  <a:moveTo>
                    <a:pt x="1245209" y="4025"/>
                  </a:moveTo>
                  <a:lnTo>
                    <a:pt x="1240053" y="4025"/>
                  </a:lnTo>
                  <a:lnTo>
                    <a:pt x="1240053" y="9194"/>
                  </a:lnTo>
                  <a:lnTo>
                    <a:pt x="1245209" y="9194"/>
                  </a:lnTo>
                  <a:lnTo>
                    <a:pt x="1245209" y="4025"/>
                  </a:lnTo>
                  <a:close/>
                </a:path>
                <a:path w="1553209" h="139064">
                  <a:moveTo>
                    <a:pt x="1267244" y="4025"/>
                  </a:moveTo>
                  <a:lnTo>
                    <a:pt x="1261859" y="4025"/>
                  </a:lnTo>
                  <a:lnTo>
                    <a:pt x="1261859" y="9194"/>
                  </a:lnTo>
                  <a:lnTo>
                    <a:pt x="1267244" y="9194"/>
                  </a:lnTo>
                  <a:lnTo>
                    <a:pt x="1267244" y="4025"/>
                  </a:lnTo>
                  <a:close/>
                </a:path>
                <a:path w="1553209" h="139064">
                  <a:moveTo>
                    <a:pt x="1289202" y="4025"/>
                  </a:moveTo>
                  <a:lnTo>
                    <a:pt x="1283881" y="4025"/>
                  </a:lnTo>
                  <a:lnTo>
                    <a:pt x="1283881" y="9194"/>
                  </a:lnTo>
                  <a:lnTo>
                    <a:pt x="1289202" y="9194"/>
                  </a:lnTo>
                  <a:lnTo>
                    <a:pt x="1289202" y="4025"/>
                  </a:lnTo>
                  <a:close/>
                </a:path>
                <a:path w="1553209" h="139064">
                  <a:moveTo>
                    <a:pt x="1310995" y="4025"/>
                  </a:moveTo>
                  <a:lnTo>
                    <a:pt x="1305839" y="4025"/>
                  </a:lnTo>
                  <a:lnTo>
                    <a:pt x="1305839" y="9194"/>
                  </a:lnTo>
                  <a:lnTo>
                    <a:pt x="1310995" y="9194"/>
                  </a:lnTo>
                  <a:lnTo>
                    <a:pt x="1310995" y="4025"/>
                  </a:lnTo>
                  <a:close/>
                </a:path>
                <a:path w="1553209" h="139064">
                  <a:moveTo>
                    <a:pt x="1333030" y="3454"/>
                  </a:moveTo>
                  <a:lnTo>
                    <a:pt x="1327873" y="3454"/>
                  </a:lnTo>
                  <a:lnTo>
                    <a:pt x="1327873" y="8610"/>
                  </a:lnTo>
                  <a:lnTo>
                    <a:pt x="1333030" y="8610"/>
                  </a:lnTo>
                  <a:lnTo>
                    <a:pt x="1333030" y="3454"/>
                  </a:lnTo>
                  <a:close/>
                </a:path>
                <a:path w="1553209" h="139064">
                  <a:moveTo>
                    <a:pt x="1354988" y="3454"/>
                  </a:moveTo>
                  <a:lnTo>
                    <a:pt x="1349819" y="3454"/>
                  </a:lnTo>
                  <a:lnTo>
                    <a:pt x="1349819" y="8610"/>
                  </a:lnTo>
                  <a:lnTo>
                    <a:pt x="1354988" y="8610"/>
                  </a:lnTo>
                  <a:lnTo>
                    <a:pt x="1354988" y="3454"/>
                  </a:lnTo>
                  <a:close/>
                </a:path>
                <a:path w="1553209" h="139064">
                  <a:moveTo>
                    <a:pt x="1377010" y="3454"/>
                  </a:moveTo>
                  <a:lnTo>
                    <a:pt x="1371854" y="3454"/>
                  </a:lnTo>
                  <a:lnTo>
                    <a:pt x="1371854" y="8610"/>
                  </a:lnTo>
                  <a:lnTo>
                    <a:pt x="1377010" y="8610"/>
                  </a:lnTo>
                  <a:lnTo>
                    <a:pt x="1377010" y="3454"/>
                  </a:lnTo>
                  <a:close/>
                </a:path>
                <a:path w="1553209" h="139064">
                  <a:moveTo>
                    <a:pt x="1398968" y="3454"/>
                  </a:moveTo>
                  <a:lnTo>
                    <a:pt x="1393812" y="3454"/>
                  </a:lnTo>
                  <a:lnTo>
                    <a:pt x="1393812" y="8610"/>
                  </a:lnTo>
                  <a:lnTo>
                    <a:pt x="1398968" y="8610"/>
                  </a:lnTo>
                  <a:lnTo>
                    <a:pt x="1398968" y="3454"/>
                  </a:lnTo>
                  <a:close/>
                </a:path>
                <a:path w="1553209" h="139064">
                  <a:moveTo>
                    <a:pt x="1421003" y="3454"/>
                  </a:moveTo>
                  <a:lnTo>
                    <a:pt x="1415834" y="3454"/>
                  </a:lnTo>
                  <a:lnTo>
                    <a:pt x="1415834" y="8610"/>
                  </a:lnTo>
                  <a:lnTo>
                    <a:pt x="1421003" y="8610"/>
                  </a:lnTo>
                  <a:lnTo>
                    <a:pt x="1421003" y="3454"/>
                  </a:lnTo>
                  <a:close/>
                </a:path>
                <a:path w="1553209" h="139064">
                  <a:moveTo>
                    <a:pt x="1442961" y="3454"/>
                  </a:moveTo>
                  <a:lnTo>
                    <a:pt x="1437792" y="3454"/>
                  </a:lnTo>
                  <a:lnTo>
                    <a:pt x="1437792" y="8610"/>
                  </a:lnTo>
                  <a:lnTo>
                    <a:pt x="1442961" y="8610"/>
                  </a:lnTo>
                  <a:lnTo>
                    <a:pt x="1442961" y="3454"/>
                  </a:lnTo>
                  <a:close/>
                </a:path>
                <a:path w="1553209" h="139064">
                  <a:moveTo>
                    <a:pt x="1464983" y="3454"/>
                  </a:moveTo>
                  <a:lnTo>
                    <a:pt x="1459598" y="3454"/>
                  </a:lnTo>
                  <a:lnTo>
                    <a:pt x="1459598" y="8610"/>
                  </a:lnTo>
                  <a:lnTo>
                    <a:pt x="1464983" y="8610"/>
                  </a:lnTo>
                  <a:lnTo>
                    <a:pt x="1464983" y="3454"/>
                  </a:lnTo>
                  <a:close/>
                </a:path>
                <a:path w="1553209" h="139064">
                  <a:moveTo>
                    <a:pt x="1486789" y="3454"/>
                  </a:moveTo>
                  <a:lnTo>
                    <a:pt x="1481620" y="3454"/>
                  </a:lnTo>
                  <a:lnTo>
                    <a:pt x="1481620" y="8610"/>
                  </a:lnTo>
                  <a:lnTo>
                    <a:pt x="1486789" y="8610"/>
                  </a:lnTo>
                  <a:lnTo>
                    <a:pt x="1486789" y="3454"/>
                  </a:lnTo>
                  <a:close/>
                </a:path>
                <a:path w="1553209" h="139064">
                  <a:moveTo>
                    <a:pt x="1508734" y="3454"/>
                  </a:moveTo>
                  <a:lnTo>
                    <a:pt x="1503578" y="3454"/>
                  </a:lnTo>
                  <a:lnTo>
                    <a:pt x="1503578" y="8610"/>
                  </a:lnTo>
                  <a:lnTo>
                    <a:pt x="1508734" y="8610"/>
                  </a:lnTo>
                  <a:lnTo>
                    <a:pt x="1508734" y="3454"/>
                  </a:lnTo>
                  <a:close/>
                </a:path>
                <a:path w="1553209" h="139064">
                  <a:moveTo>
                    <a:pt x="1530769" y="3454"/>
                  </a:moveTo>
                  <a:lnTo>
                    <a:pt x="1525536" y="3454"/>
                  </a:lnTo>
                  <a:lnTo>
                    <a:pt x="1525536" y="8610"/>
                  </a:lnTo>
                  <a:lnTo>
                    <a:pt x="1530769" y="8610"/>
                  </a:lnTo>
                  <a:lnTo>
                    <a:pt x="1530769" y="3454"/>
                  </a:lnTo>
                  <a:close/>
                </a:path>
                <a:path w="1553209" h="139064">
                  <a:moveTo>
                    <a:pt x="1552727" y="3454"/>
                  </a:moveTo>
                  <a:lnTo>
                    <a:pt x="1547558" y="3454"/>
                  </a:lnTo>
                  <a:lnTo>
                    <a:pt x="1547558" y="8610"/>
                  </a:lnTo>
                  <a:lnTo>
                    <a:pt x="1552727" y="8051"/>
                  </a:lnTo>
                  <a:lnTo>
                    <a:pt x="1552727" y="3454"/>
                  </a:lnTo>
                  <a:close/>
                </a:path>
              </a:pathLst>
            </a:custGeom>
            <a:solidFill>
              <a:srgbClr val="000000"/>
            </a:solidFill>
          </p:spPr>
          <p:txBody>
            <a:bodyPr wrap="square" lIns="0" tIns="0" rIns="0" bIns="0" rtlCol="0"/>
            <a:lstStyle/>
            <a:p>
              <a:endParaRPr/>
            </a:p>
          </p:txBody>
        </p:sp>
        <p:sp>
          <p:nvSpPr>
            <p:cNvPr id="215" name="object 215"/>
            <p:cNvSpPr/>
            <p:nvPr/>
          </p:nvSpPr>
          <p:spPr>
            <a:xfrm>
              <a:off x="8655761" y="5617451"/>
              <a:ext cx="251460" cy="247650"/>
            </a:xfrm>
            <a:custGeom>
              <a:avLst/>
              <a:gdLst/>
              <a:ahLst/>
              <a:cxnLst/>
              <a:rect l="l" t="t" r="r" b="b"/>
              <a:pathLst>
                <a:path w="251459" h="247650">
                  <a:moveTo>
                    <a:pt x="9321" y="241477"/>
                  </a:moveTo>
                  <a:lnTo>
                    <a:pt x="5156" y="238036"/>
                  </a:lnTo>
                  <a:lnTo>
                    <a:pt x="0" y="243776"/>
                  </a:lnTo>
                  <a:lnTo>
                    <a:pt x="4000" y="247408"/>
                  </a:lnTo>
                  <a:lnTo>
                    <a:pt x="9321" y="241477"/>
                  </a:lnTo>
                  <a:close/>
                </a:path>
                <a:path w="251459" h="247650">
                  <a:moveTo>
                    <a:pt x="31127" y="220624"/>
                  </a:moveTo>
                  <a:lnTo>
                    <a:pt x="27114" y="216598"/>
                  </a:lnTo>
                  <a:lnTo>
                    <a:pt x="21412" y="221767"/>
                  </a:lnTo>
                  <a:lnTo>
                    <a:pt x="25958" y="225983"/>
                  </a:lnTo>
                  <a:lnTo>
                    <a:pt x="31127" y="220624"/>
                  </a:lnTo>
                  <a:close/>
                </a:path>
                <a:path w="251459" h="247650">
                  <a:moveTo>
                    <a:pt x="53149" y="198615"/>
                  </a:moveTo>
                  <a:lnTo>
                    <a:pt x="49149" y="194602"/>
                  </a:lnTo>
                  <a:lnTo>
                    <a:pt x="43980" y="199758"/>
                  </a:lnTo>
                  <a:lnTo>
                    <a:pt x="47993" y="203974"/>
                  </a:lnTo>
                  <a:lnTo>
                    <a:pt x="53149" y="198615"/>
                  </a:lnTo>
                  <a:close/>
                </a:path>
                <a:path w="251459" h="247650">
                  <a:moveTo>
                    <a:pt x="75107" y="176618"/>
                  </a:moveTo>
                  <a:lnTo>
                    <a:pt x="71094" y="173164"/>
                  </a:lnTo>
                  <a:lnTo>
                    <a:pt x="65405" y="178904"/>
                  </a:lnTo>
                  <a:lnTo>
                    <a:pt x="69951" y="181965"/>
                  </a:lnTo>
                  <a:lnTo>
                    <a:pt x="75107" y="176618"/>
                  </a:lnTo>
                  <a:close/>
                </a:path>
                <a:path w="251459" h="247650">
                  <a:moveTo>
                    <a:pt x="97142" y="155181"/>
                  </a:moveTo>
                  <a:lnTo>
                    <a:pt x="93129" y="151155"/>
                  </a:lnTo>
                  <a:lnTo>
                    <a:pt x="87972" y="156908"/>
                  </a:lnTo>
                  <a:lnTo>
                    <a:pt x="91973" y="161112"/>
                  </a:lnTo>
                  <a:lnTo>
                    <a:pt x="97142" y="155181"/>
                  </a:lnTo>
                  <a:close/>
                </a:path>
                <a:path w="251459" h="247650">
                  <a:moveTo>
                    <a:pt x="119087" y="133743"/>
                  </a:moveTo>
                  <a:lnTo>
                    <a:pt x="115087" y="129730"/>
                  </a:lnTo>
                  <a:lnTo>
                    <a:pt x="109385" y="135089"/>
                  </a:lnTo>
                  <a:lnTo>
                    <a:pt x="113931" y="139103"/>
                  </a:lnTo>
                  <a:lnTo>
                    <a:pt x="119087" y="133743"/>
                  </a:lnTo>
                  <a:close/>
                </a:path>
                <a:path w="251459" h="247650">
                  <a:moveTo>
                    <a:pt x="141122" y="112318"/>
                  </a:moveTo>
                  <a:lnTo>
                    <a:pt x="137121" y="108292"/>
                  </a:lnTo>
                  <a:lnTo>
                    <a:pt x="131191" y="113652"/>
                  </a:lnTo>
                  <a:lnTo>
                    <a:pt x="135966" y="117094"/>
                  </a:lnTo>
                  <a:lnTo>
                    <a:pt x="141122" y="112318"/>
                  </a:lnTo>
                  <a:close/>
                </a:path>
                <a:path w="251459" h="247650">
                  <a:moveTo>
                    <a:pt x="163080" y="90500"/>
                  </a:moveTo>
                  <a:lnTo>
                    <a:pt x="159067" y="86283"/>
                  </a:lnTo>
                  <a:lnTo>
                    <a:pt x="153758" y="92227"/>
                  </a:lnTo>
                  <a:lnTo>
                    <a:pt x="157759" y="96240"/>
                  </a:lnTo>
                  <a:lnTo>
                    <a:pt x="163080" y="90500"/>
                  </a:lnTo>
                  <a:close/>
                </a:path>
                <a:path w="251459" h="247650">
                  <a:moveTo>
                    <a:pt x="185102" y="68503"/>
                  </a:moveTo>
                  <a:lnTo>
                    <a:pt x="180873" y="64858"/>
                  </a:lnTo>
                  <a:lnTo>
                    <a:pt x="175171" y="70218"/>
                  </a:lnTo>
                  <a:lnTo>
                    <a:pt x="179717" y="74231"/>
                  </a:lnTo>
                  <a:lnTo>
                    <a:pt x="185102" y="68503"/>
                  </a:lnTo>
                  <a:close/>
                </a:path>
                <a:path w="251459" h="247650">
                  <a:moveTo>
                    <a:pt x="206908" y="47637"/>
                  </a:moveTo>
                  <a:lnTo>
                    <a:pt x="202907" y="43434"/>
                  </a:lnTo>
                  <a:lnTo>
                    <a:pt x="197739" y="48793"/>
                  </a:lnTo>
                  <a:lnTo>
                    <a:pt x="201752" y="52235"/>
                  </a:lnTo>
                  <a:lnTo>
                    <a:pt x="206908" y="47637"/>
                  </a:lnTo>
                  <a:close/>
                </a:path>
                <a:path w="251459" h="247650">
                  <a:moveTo>
                    <a:pt x="228866" y="25628"/>
                  </a:moveTo>
                  <a:lnTo>
                    <a:pt x="224853" y="21424"/>
                  </a:lnTo>
                  <a:lnTo>
                    <a:pt x="219151" y="26784"/>
                  </a:lnTo>
                  <a:lnTo>
                    <a:pt x="223697" y="30797"/>
                  </a:lnTo>
                  <a:lnTo>
                    <a:pt x="228866" y="25628"/>
                  </a:lnTo>
                  <a:close/>
                </a:path>
                <a:path w="251459" h="247650">
                  <a:moveTo>
                    <a:pt x="250888" y="3619"/>
                  </a:moveTo>
                  <a:lnTo>
                    <a:pt x="246888" y="0"/>
                  </a:lnTo>
                  <a:lnTo>
                    <a:pt x="241731" y="5346"/>
                  </a:lnTo>
                  <a:lnTo>
                    <a:pt x="245732" y="9372"/>
                  </a:lnTo>
                  <a:lnTo>
                    <a:pt x="250888" y="3619"/>
                  </a:lnTo>
                  <a:close/>
                </a:path>
              </a:pathLst>
            </a:custGeom>
            <a:solidFill>
              <a:srgbClr val="000000"/>
            </a:solidFill>
          </p:spPr>
          <p:txBody>
            <a:bodyPr wrap="square" lIns="0" tIns="0" rIns="0" bIns="0" rtlCol="0"/>
            <a:lstStyle/>
            <a:p>
              <a:endParaRPr/>
            </a:p>
          </p:txBody>
        </p:sp>
      </p:grpSp>
      <p:sp>
        <p:nvSpPr>
          <p:cNvPr id="216" name="object 216"/>
          <p:cNvSpPr txBox="1"/>
          <p:nvPr/>
        </p:nvSpPr>
        <p:spPr>
          <a:xfrm>
            <a:off x="9067996" y="3952791"/>
            <a:ext cx="201295" cy="298450"/>
          </a:xfrm>
          <a:prstGeom prst="rect">
            <a:avLst/>
          </a:prstGeom>
        </p:spPr>
        <p:txBody>
          <a:bodyPr vert="horz" wrap="square" lIns="0" tIns="11430" rIns="0" bIns="0" rtlCol="0">
            <a:spAutoFit/>
          </a:bodyPr>
          <a:lstStyle/>
          <a:p>
            <a:pPr marL="38100">
              <a:lnSpc>
                <a:spcPct val="100000"/>
              </a:lnSpc>
              <a:spcBef>
                <a:spcPts val="90"/>
              </a:spcBef>
            </a:pPr>
            <a:r>
              <a:rPr sz="1800" i="1" spc="-80" dirty="0">
                <a:latin typeface="Arial"/>
                <a:cs typeface="Arial"/>
              </a:rPr>
              <a:t>x</a:t>
            </a:r>
            <a:r>
              <a:rPr sz="1575" i="1" spc="-120" baseline="-23809" dirty="0">
                <a:latin typeface="Arial"/>
                <a:cs typeface="Arial"/>
              </a:rPr>
              <a:t>i</a:t>
            </a:r>
            <a:endParaRPr sz="1575" baseline="-23809">
              <a:latin typeface="Arial"/>
              <a:cs typeface="Arial"/>
            </a:endParaRPr>
          </a:p>
        </p:txBody>
      </p:sp>
      <p:sp>
        <p:nvSpPr>
          <p:cNvPr id="217" name="object 217"/>
          <p:cNvSpPr/>
          <p:nvPr/>
        </p:nvSpPr>
        <p:spPr>
          <a:xfrm>
            <a:off x="8592832" y="2067988"/>
            <a:ext cx="1849920" cy="1852918"/>
          </a:xfrm>
          <a:prstGeom prst="rect">
            <a:avLst/>
          </a:prstGeom>
          <a:blipFill>
            <a:blip r:embed="rId5" cstate="print"/>
            <a:stretch>
              <a:fillRect/>
            </a:stretch>
          </a:blipFill>
        </p:spPr>
        <p:txBody>
          <a:bodyPr wrap="square" lIns="0" tIns="0" rIns="0" bIns="0" rtlCol="0"/>
          <a:lstStyle/>
          <a:p>
            <a:endParaRPr/>
          </a:p>
        </p:txBody>
      </p:sp>
      <p:sp>
        <p:nvSpPr>
          <p:cNvPr id="222" name="object 222"/>
          <p:cNvSpPr txBox="1">
            <a:spLocks noGrp="1"/>
          </p:cNvSpPr>
          <p:nvPr>
            <p:ph type="sldNum" sz="quarter" idx="7"/>
          </p:nvPr>
        </p:nvSpPr>
        <p:spPr>
          <a:prstGeom prst="rect">
            <a:avLst/>
          </a:prstGeom>
        </p:spPr>
        <p:txBody>
          <a:bodyPr vert="horz" wrap="square" lIns="0" tIns="0" rIns="0" bIns="0" rtlCol="0">
            <a:spAutoFit/>
          </a:bodyPr>
          <a:lstStyle/>
          <a:p>
            <a:pPr marL="39370">
              <a:lnSpc>
                <a:spcPts val="1885"/>
              </a:lnSpc>
            </a:pPr>
            <a:fld id="{81D60167-4931-47E6-BA6A-407CBD079E47}" type="slidenum">
              <a:rPr spc="45" dirty="0"/>
              <a:t>9</a:t>
            </a:fld>
            <a:endParaRPr spc="45" dirty="0"/>
          </a:p>
        </p:txBody>
      </p:sp>
      <p:pic>
        <p:nvPicPr>
          <p:cNvPr id="6146" name="Picture 2" descr="enter image description here">
            <a:extLst>
              <a:ext uri="{FF2B5EF4-FFF2-40B4-BE49-F238E27FC236}">
                <a16:creationId xmlns:a16="http://schemas.microsoft.com/office/drawing/2014/main" id="{3E844A77-DF52-463A-83FB-ADA38BA4A7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443" y="1947835"/>
            <a:ext cx="7115175" cy="3914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2908</TotalTime>
  <Words>800</Words>
  <Application>Microsoft Office PowerPoint</Application>
  <PresentationFormat>Widescreen</PresentationFormat>
  <Paragraphs>178</Paragraphs>
  <Slides>14</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Calibri</vt:lpstr>
      <vt:lpstr>Cambria Math</vt:lpstr>
      <vt:lpstr>Carlito</vt:lpstr>
      <vt:lpstr>charter</vt:lpstr>
      <vt:lpstr>IBM Plex Sans</vt:lpstr>
      <vt:lpstr>inherit</vt:lpstr>
      <vt:lpstr>Lato</vt:lpstr>
      <vt:lpstr>Open Sans</vt:lpstr>
      <vt:lpstr>sohne</vt:lpstr>
      <vt:lpstr>Times New Roman</vt:lpstr>
      <vt:lpstr>Trebuchet MS</vt:lpstr>
      <vt:lpstr>Office Theme</vt:lpstr>
      <vt:lpstr>PowerPoint Presentation</vt:lpstr>
      <vt:lpstr>Typical tasks </vt:lpstr>
      <vt:lpstr>AI – ML - DS</vt:lpstr>
      <vt:lpstr>Linear Regression</vt:lpstr>
      <vt:lpstr>Logistic Regression</vt:lpstr>
      <vt:lpstr>Parameter optimization</vt:lpstr>
      <vt:lpstr>Neural Network Perceptron</vt:lpstr>
      <vt:lpstr>Multi layer Perceptron (MLP)</vt:lpstr>
      <vt:lpstr>Self-Organizing Maps</vt:lpstr>
      <vt:lpstr>PowerPoint Presentation</vt:lpstr>
      <vt:lpstr>Classification Model Accuracy</vt:lpstr>
      <vt:lpstr>PowerPoint Presentation</vt:lpstr>
      <vt:lpstr>Percentile distribution</vt:lpstr>
      <vt:lpstr>Classification efficiency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  «Основи прикладного програмування в R»</dc:title>
  <dc:creator>Юрій Клебан</dc:creator>
  <cp:lastModifiedBy>Anton Bocharov</cp:lastModifiedBy>
  <cp:revision>48</cp:revision>
  <dcterms:created xsi:type="dcterms:W3CDTF">2021-05-23T07:24:33Z</dcterms:created>
  <dcterms:modified xsi:type="dcterms:W3CDTF">2021-05-26T20:36:28Z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2018-12-28T00:00:00Z</vt:filetime>
  </property>
  <property fmtid="{D5CDD505-2E9C-101B-9397-08002B2CF9AE}" pid="3" name="Creator">
    <vt:lpwstr>Microsoft® PowerPoint® для Office 365</vt:lpwstr>
  </property>
  <property fmtid="{D5CDD505-2E9C-101B-9397-08002B2CF9AE}" pid="4" name="LastSaved">
    <vt:filetime>2021-05-23T00:00:00Z</vt:filetime>
  </property>
</Properties>
</file>