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8" r:id="rId1"/>
  </p:sldMasterIdLst>
  <p:sldIdLst>
    <p:sldId id="267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0" r:id="rId10"/>
    <p:sldId id="259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7BF37E-7A85-435F-A1F9-9126160B5033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29EC6E1-7620-4674-8BA5-888CAFDBD7CA}">
      <dgm:prSet phldrT="[Texto]" custT="1"/>
      <dgm:spPr/>
      <dgm:t>
        <a:bodyPr/>
        <a:lstStyle/>
        <a:p>
          <a:pPr algn="ctr"/>
          <a:r>
            <a:rPr lang="pt-BR" sz="2000" dirty="0"/>
            <a:t>O que é a segurança da informação?</a:t>
          </a:r>
        </a:p>
      </dgm:t>
    </dgm:pt>
    <dgm:pt modelId="{044414EC-8E37-43A1-920E-D1E0A97253C2}" type="parTrans" cxnId="{1389798C-1D7D-46C0-BFC4-C664E973EFFA}">
      <dgm:prSet/>
      <dgm:spPr/>
      <dgm:t>
        <a:bodyPr/>
        <a:lstStyle/>
        <a:p>
          <a:endParaRPr lang="pt-BR"/>
        </a:p>
      </dgm:t>
    </dgm:pt>
    <dgm:pt modelId="{8228499C-15C5-4195-977D-C97BCC8F7DB4}" type="sibTrans" cxnId="{1389798C-1D7D-46C0-BFC4-C664E973EFFA}">
      <dgm:prSet/>
      <dgm:spPr/>
      <dgm:t>
        <a:bodyPr/>
        <a:lstStyle/>
        <a:p>
          <a:endParaRPr lang="pt-BR"/>
        </a:p>
      </dgm:t>
    </dgm:pt>
    <dgm:pt modelId="{D2F8C309-548F-41AC-A13E-31482A722211}">
      <dgm:prSet phldrT="[Texto]" custT="1"/>
      <dgm:spPr/>
      <dgm:t>
        <a:bodyPr/>
        <a:lstStyle/>
        <a:p>
          <a:r>
            <a:rPr lang="pt-BR" sz="2000" dirty="0"/>
            <a:t>Definindo segurança da informação e sua importância atualmente</a:t>
          </a:r>
        </a:p>
      </dgm:t>
    </dgm:pt>
    <dgm:pt modelId="{5BD1B6EE-7BCB-4243-93A5-85F821930CAC}" type="parTrans" cxnId="{273D2FEC-407B-46AF-A52D-A3B75C7ED357}">
      <dgm:prSet/>
      <dgm:spPr/>
      <dgm:t>
        <a:bodyPr/>
        <a:lstStyle/>
        <a:p>
          <a:endParaRPr lang="pt-BR"/>
        </a:p>
      </dgm:t>
    </dgm:pt>
    <dgm:pt modelId="{CC8F377A-41DC-44EB-815C-47A007DEAE57}" type="sibTrans" cxnId="{273D2FEC-407B-46AF-A52D-A3B75C7ED357}">
      <dgm:prSet/>
      <dgm:spPr/>
      <dgm:t>
        <a:bodyPr/>
        <a:lstStyle/>
        <a:p>
          <a:endParaRPr lang="pt-BR"/>
        </a:p>
      </dgm:t>
    </dgm:pt>
    <dgm:pt modelId="{BC0B9F9B-06D8-41A4-9D6E-22E031C6D644}">
      <dgm:prSet phldrT="[Texto]" custT="1"/>
      <dgm:spPr/>
      <dgm:t>
        <a:bodyPr/>
        <a:lstStyle/>
        <a:p>
          <a:pPr algn="ctr"/>
          <a:r>
            <a:rPr lang="pt-BR" sz="2000" dirty="0"/>
            <a:t>Para proteger as informações sensíveis contra o acesso, utilização, divulgação, perturbação, modificação ou destruição não autorizados.</a:t>
          </a:r>
        </a:p>
      </dgm:t>
    </dgm:pt>
    <dgm:pt modelId="{44CB7A20-4111-4D47-A550-6575AE5118CD}" type="parTrans" cxnId="{F3E47280-6342-4479-AFFA-11049B097060}">
      <dgm:prSet/>
      <dgm:spPr/>
      <dgm:t>
        <a:bodyPr/>
        <a:lstStyle/>
        <a:p>
          <a:endParaRPr lang="pt-BR"/>
        </a:p>
      </dgm:t>
    </dgm:pt>
    <dgm:pt modelId="{CB254E1A-885E-4973-A9D1-51FEB000BEC5}" type="sibTrans" cxnId="{F3E47280-6342-4479-AFFA-11049B097060}">
      <dgm:prSet/>
      <dgm:spPr/>
      <dgm:t>
        <a:bodyPr/>
        <a:lstStyle/>
        <a:p>
          <a:endParaRPr lang="pt-BR"/>
        </a:p>
      </dgm:t>
    </dgm:pt>
    <dgm:pt modelId="{D87F764B-DAF6-43FC-BDA3-3E97013C2AC4}" type="pres">
      <dgm:prSet presAssocID="{CE7BF37E-7A85-435F-A1F9-9126160B5033}" presName="Name0" presStyleCnt="0">
        <dgm:presLayoutVars>
          <dgm:dir/>
          <dgm:resizeHandles val="exact"/>
        </dgm:presLayoutVars>
      </dgm:prSet>
      <dgm:spPr/>
    </dgm:pt>
    <dgm:pt modelId="{F553865B-64FD-41FB-8866-F9FFB2EE4C35}" type="pres">
      <dgm:prSet presAssocID="{D29EC6E1-7620-4674-8BA5-888CAFDBD7CA}" presName="compNode" presStyleCnt="0"/>
      <dgm:spPr/>
    </dgm:pt>
    <dgm:pt modelId="{6A175135-80E4-48CA-994A-495B6007FA40}" type="pres">
      <dgm:prSet presAssocID="{D29EC6E1-7620-4674-8BA5-888CAFDBD7CA}" presName="pictRect" presStyleLbl="node1" presStyleIdx="0" presStyleCnt="3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717F57F7-CA31-470F-86A6-081392489777}" type="pres">
      <dgm:prSet presAssocID="{D29EC6E1-7620-4674-8BA5-888CAFDBD7CA}" presName="textRect" presStyleLbl="revTx" presStyleIdx="0" presStyleCnt="3">
        <dgm:presLayoutVars>
          <dgm:bulletEnabled val="1"/>
        </dgm:presLayoutVars>
      </dgm:prSet>
      <dgm:spPr/>
    </dgm:pt>
    <dgm:pt modelId="{2892FC54-A707-4096-95FD-0D09E104589D}" type="pres">
      <dgm:prSet presAssocID="{8228499C-15C5-4195-977D-C97BCC8F7DB4}" presName="sibTrans" presStyleLbl="sibTrans2D1" presStyleIdx="0" presStyleCnt="0"/>
      <dgm:spPr/>
    </dgm:pt>
    <dgm:pt modelId="{1CE81E48-77DB-4FE9-AEE0-46765A92F529}" type="pres">
      <dgm:prSet presAssocID="{D2F8C309-548F-41AC-A13E-31482A722211}" presName="compNode" presStyleCnt="0"/>
      <dgm:spPr/>
    </dgm:pt>
    <dgm:pt modelId="{ECF4AA9F-7E97-40DF-AA54-730011E8556E}" type="pres">
      <dgm:prSet presAssocID="{D2F8C309-548F-41AC-A13E-31482A722211}" presName="pictRect" presStyleLbl="node1" presStyleIdx="1" presStyleCnt="3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E3BDC85F-F4CC-4A33-9A9D-BF0FBDE07474}" type="pres">
      <dgm:prSet presAssocID="{D2F8C309-548F-41AC-A13E-31482A722211}" presName="textRect" presStyleLbl="revTx" presStyleIdx="1" presStyleCnt="3">
        <dgm:presLayoutVars>
          <dgm:bulletEnabled val="1"/>
        </dgm:presLayoutVars>
      </dgm:prSet>
      <dgm:spPr/>
    </dgm:pt>
    <dgm:pt modelId="{AB76EA40-0F35-4397-8794-2205B74F8AFA}" type="pres">
      <dgm:prSet presAssocID="{CC8F377A-41DC-44EB-815C-47A007DEAE57}" presName="sibTrans" presStyleLbl="sibTrans2D1" presStyleIdx="0" presStyleCnt="0"/>
      <dgm:spPr/>
    </dgm:pt>
    <dgm:pt modelId="{1EA647F9-1F18-45DE-A55E-DA776D1729F9}" type="pres">
      <dgm:prSet presAssocID="{BC0B9F9B-06D8-41A4-9D6E-22E031C6D644}" presName="compNode" presStyleCnt="0"/>
      <dgm:spPr/>
    </dgm:pt>
    <dgm:pt modelId="{E4F752F7-7B03-41B1-9BEB-05B08E777CE8}" type="pres">
      <dgm:prSet presAssocID="{BC0B9F9B-06D8-41A4-9D6E-22E031C6D644}" presName="pictRect" presStyleLbl="node1" presStyleIdx="2" presStyleCnt="3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CED2A32B-E59C-4F96-85D9-01927F5E09C5}" type="pres">
      <dgm:prSet presAssocID="{BC0B9F9B-06D8-41A4-9D6E-22E031C6D644}" presName="textRect" presStyleLbl="revTx" presStyleIdx="2" presStyleCnt="3">
        <dgm:presLayoutVars>
          <dgm:bulletEnabled val="1"/>
        </dgm:presLayoutVars>
      </dgm:prSet>
      <dgm:spPr/>
    </dgm:pt>
  </dgm:ptLst>
  <dgm:cxnLst>
    <dgm:cxn modelId="{AA1D1D17-61B8-4B86-B4ED-D32D0325CC63}" type="presOf" srcId="{D2F8C309-548F-41AC-A13E-31482A722211}" destId="{E3BDC85F-F4CC-4A33-9A9D-BF0FBDE07474}" srcOrd="0" destOrd="0" presId="urn:microsoft.com/office/officeart/2005/8/layout/pList1"/>
    <dgm:cxn modelId="{6A33B927-C73B-4A56-BE66-24488A13A1DA}" type="presOf" srcId="{8228499C-15C5-4195-977D-C97BCC8F7DB4}" destId="{2892FC54-A707-4096-95FD-0D09E104589D}" srcOrd="0" destOrd="0" presId="urn:microsoft.com/office/officeart/2005/8/layout/pList1"/>
    <dgm:cxn modelId="{7DF5D644-5620-4D66-BC57-1E9827C2B399}" type="presOf" srcId="{BC0B9F9B-06D8-41A4-9D6E-22E031C6D644}" destId="{CED2A32B-E59C-4F96-85D9-01927F5E09C5}" srcOrd="0" destOrd="0" presId="urn:microsoft.com/office/officeart/2005/8/layout/pList1"/>
    <dgm:cxn modelId="{77FB2155-AB33-4BA8-9165-4D6BDF4A0244}" type="presOf" srcId="{CE7BF37E-7A85-435F-A1F9-9126160B5033}" destId="{D87F764B-DAF6-43FC-BDA3-3E97013C2AC4}" srcOrd="0" destOrd="0" presId="urn:microsoft.com/office/officeart/2005/8/layout/pList1"/>
    <dgm:cxn modelId="{4A5BC25A-0624-4965-81A4-E35D24EE82F2}" type="presOf" srcId="{CC8F377A-41DC-44EB-815C-47A007DEAE57}" destId="{AB76EA40-0F35-4397-8794-2205B74F8AFA}" srcOrd="0" destOrd="0" presId="urn:microsoft.com/office/officeart/2005/8/layout/pList1"/>
    <dgm:cxn modelId="{F3E47280-6342-4479-AFFA-11049B097060}" srcId="{CE7BF37E-7A85-435F-A1F9-9126160B5033}" destId="{BC0B9F9B-06D8-41A4-9D6E-22E031C6D644}" srcOrd="2" destOrd="0" parTransId="{44CB7A20-4111-4D47-A550-6575AE5118CD}" sibTransId="{CB254E1A-885E-4973-A9D1-51FEB000BEC5}"/>
    <dgm:cxn modelId="{1389798C-1D7D-46C0-BFC4-C664E973EFFA}" srcId="{CE7BF37E-7A85-435F-A1F9-9126160B5033}" destId="{D29EC6E1-7620-4674-8BA5-888CAFDBD7CA}" srcOrd="0" destOrd="0" parTransId="{044414EC-8E37-43A1-920E-D1E0A97253C2}" sibTransId="{8228499C-15C5-4195-977D-C97BCC8F7DB4}"/>
    <dgm:cxn modelId="{9C2FF491-04C2-41AB-A48A-B01542CD67D7}" type="presOf" srcId="{D29EC6E1-7620-4674-8BA5-888CAFDBD7CA}" destId="{717F57F7-CA31-470F-86A6-081392489777}" srcOrd="0" destOrd="0" presId="urn:microsoft.com/office/officeart/2005/8/layout/pList1"/>
    <dgm:cxn modelId="{273D2FEC-407B-46AF-A52D-A3B75C7ED357}" srcId="{CE7BF37E-7A85-435F-A1F9-9126160B5033}" destId="{D2F8C309-548F-41AC-A13E-31482A722211}" srcOrd="1" destOrd="0" parTransId="{5BD1B6EE-7BCB-4243-93A5-85F821930CAC}" sibTransId="{CC8F377A-41DC-44EB-815C-47A007DEAE57}"/>
    <dgm:cxn modelId="{DAB7473B-F74A-46B0-8BF1-417A855350F9}" type="presParOf" srcId="{D87F764B-DAF6-43FC-BDA3-3E97013C2AC4}" destId="{F553865B-64FD-41FB-8866-F9FFB2EE4C35}" srcOrd="0" destOrd="0" presId="urn:microsoft.com/office/officeart/2005/8/layout/pList1"/>
    <dgm:cxn modelId="{6DB50143-F203-4A33-B981-2813DFC9C920}" type="presParOf" srcId="{F553865B-64FD-41FB-8866-F9FFB2EE4C35}" destId="{6A175135-80E4-48CA-994A-495B6007FA40}" srcOrd="0" destOrd="0" presId="urn:microsoft.com/office/officeart/2005/8/layout/pList1"/>
    <dgm:cxn modelId="{98B650ED-4456-48FE-8B5F-87C69C518315}" type="presParOf" srcId="{F553865B-64FD-41FB-8866-F9FFB2EE4C35}" destId="{717F57F7-CA31-470F-86A6-081392489777}" srcOrd="1" destOrd="0" presId="urn:microsoft.com/office/officeart/2005/8/layout/pList1"/>
    <dgm:cxn modelId="{34237E40-A711-47B2-BEDB-7C36D0A99DA9}" type="presParOf" srcId="{D87F764B-DAF6-43FC-BDA3-3E97013C2AC4}" destId="{2892FC54-A707-4096-95FD-0D09E104589D}" srcOrd="1" destOrd="0" presId="urn:microsoft.com/office/officeart/2005/8/layout/pList1"/>
    <dgm:cxn modelId="{DA63C46D-5DF3-4BE4-A420-8B8E0AC31A10}" type="presParOf" srcId="{D87F764B-DAF6-43FC-BDA3-3E97013C2AC4}" destId="{1CE81E48-77DB-4FE9-AEE0-46765A92F529}" srcOrd="2" destOrd="0" presId="urn:microsoft.com/office/officeart/2005/8/layout/pList1"/>
    <dgm:cxn modelId="{859FBA62-3510-4359-B934-83319DF7F645}" type="presParOf" srcId="{1CE81E48-77DB-4FE9-AEE0-46765A92F529}" destId="{ECF4AA9F-7E97-40DF-AA54-730011E8556E}" srcOrd="0" destOrd="0" presId="urn:microsoft.com/office/officeart/2005/8/layout/pList1"/>
    <dgm:cxn modelId="{21235427-B0F9-4DD4-97F2-84649D3E1FB4}" type="presParOf" srcId="{1CE81E48-77DB-4FE9-AEE0-46765A92F529}" destId="{E3BDC85F-F4CC-4A33-9A9D-BF0FBDE07474}" srcOrd="1" destOrd="0" presId="urn:microsoft.com/office/officeart/2005/8/layout/pList1"/>
    <dgm:cxn modelId="{2E3F8EDC-BA7A-46D0-86F3-A482A2633A96}" type="presParOf" srcId="{D87F764B-DAF6-43FC-BDA3-3E97013C2AC4}" destId="{AB76EA40-0F35-4397-8794-2205B74F8AFA}" srcOrd="3" destOrd="0" presId="urn:microsoft.com/office/officeart/2005/8/layout/pList1"/>
    <dgm:cxn modelId="{F8141A9B-7EB3-4520-A933-2AE2C2BFB116}" type="presParOf" srcId="{D87F764B-DAF6-43FC-BDA3-3E97013C2AC4}" destId="{1EA647F9-1F18-45DE-A55E-DA776D1729F9}" srcOrd="4" destOrd="0" presId="urn:microsoft.com/office/officeart/2005/8/layout/pList1"/>
    <dgm:cxn modelId="{3A4A9D1B-00C2-428A-AC6A-F89119AF0B09}" type="presParOf" srcId="{1EA647F9-1F18-45DE-A55E-DA776D1729F9}" destId="{E4F752F7-7B03-41B1-9BEB-05B08E777CE8}" srcOrd="0" destOrd="0" presId="urn:microsoft.com/office/officeart/2005/8/layout/pList1"/>
    <dgm:cxn modelId="{4D89F369-106E-4DC6-9295-999AD36D8F33}" type="presParOf" srcId="{1EA647F9-1F18-45DE-A55E-DA776D1729F9}" destId="{CED2A32B-E59C-4F96-85D9-01927F5E09C5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0E717B-7E4E-463B-A886-817C3162BE0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</dgm:pt>
    <dgm:pt modelId="{2D1284F8-7EF7-4385-B791-26BA029D47EE}">
      <dgm:prSet phldrT="[Texto]" custT="1"/>
      <dgm:spPr/>
      <dgm:t>
        <a:bodyPr/>
        <a:lstStyle/>
        <a:p>
          <a:r>
            <a:rPr lang="pt-BR" sz="1250" b="0" u="sng" dirty="0"/>
            <a:t>Protege as informações sensíveis contra o acesso não autorizado:</a:t>
          </a:r>
        </a:p>
        <a:p>
          <a:endParaRPr lang="pt-BR" sz="1200" dirty="0"/>
        </a:p>
        <a:p>
          <a:r>
            <a:rPr lang="pt-BR" sz="1200" dirty="0"/>
            <a:t>A segurança da informação garante que os dados confidenciais e sensíveis só estão acessíveis a pessoal autorizado, protegendo-os contra roubo ou fuga de informação</a:t>
          </a:r>
        </a:p>
      </dgm:t>
    </dgm:pt>
    <dgm:pt modelId="{5F61833E-27D4-4B24-8D81-4F6695DE9F93}" type="parTrans" cxnId="{D9071EE4-8D00-4C0B-AC4D-FAEADB8D75F1}">
      <dgm:prSet/>
      <dgm:spPr/>
      <dgm:t>
        <a:bodyPr/>
        <a:lstStyle/>
        <a:p>
          <a:endParaRPr lang="pt-BR"/>
        </a:p>
      </dgm:t>
    </dgm:pt>
    <dgm:pt modelId="{FD73E8CD-1A60-4D60-ABC5-5A92826F3CBA}" type="sibTrans" cxnId="{D9071EE4-8D00-4C0B-AC4D-FAEADB8D75F1}">
      <dgm:prSet/>
      <dgm:spPr/>
      <dgm:t>
        <a:bodyPr/>
        <a:lstStyle/>
        <a:p>
          <a:endParaRPr lang="pt-BR"/>
        </a:p>
      </dgm:t>
    </dgm:pt>
    <dgm:pt modelId="{EDA8FEB0-4C03-4BC6-A5EA-357048E1AC2D}">
      <dgm:prSet phldrT="[Texto]"/>
      <dgm:spPr/>
      <dgm:t>
        <a:bodyPr/>
        <a:lstStyle/>
        <a:p>
          <a:r>
            <a:rPr lang="pt-BR" u="sng" dirty="0"/>
            <a:t>Evita perdas financeiras e danos à reputação:</a:t>
          </a:r>
        </a:p>
        <a:p>
          <a:endParaRPr lang="pt-BR" dirty="0"/>
        </a:p>
        <a:p>
          <a:endParaRPr lang="pt-BR" dirty="0"/>
        </a:p>
        <a:p>
          <a:r>
            <a:rPr lang="pt-BR" dirty="0"/>
            <a:t>Um ataque cibernético pode resultar em perdas financeiras para empresas e indivíduos, bem como em danos à sua reputação, que podem ter efeitos duradouros.</a:t>
          </a:r>
        </a:p>
      </dgm:t>
    </dgm:pt>
    <dgm:pt modelId="{A21B02FB-2388-46C4-8283-CBBB516ABDF9}" type="parTrans" cxnId="{40A65173-D1CF-454D-A75B-F27D85A88255}">
      <dgm:prSet/>
      <dgm:spPr/>
      <dgm:t>
        <a:bodyPr/>
        <a:lstStyle/>
        <a:p>
          <a:endParaRPr lang="pt-BR"/>
        </a:p>
      </dgm:t>
    </dgm:pt>
    <dgm:pt modelId="{1ECA68F2-49B8-4743-BCF6-E90C7B1ACE5B}" type="sibTrans" cxnId="{40A65173-D1CF-454D-A75B-F27D85A88255}">
      <dgm:prSet/>
      <dgm:spPr/>
      <dgm:t>
        <a:bodyPr/>
        <a:lstStyle/>
        <a:p>
          <a:endParaRPr lang="pt-BR"/>
        </a:p>
      </dgm:t>
    </dgm:pt>
    <dgm:pt modelId="{E796DDBF-5421-4924-8738-8F22AFB8B76C}">
      <dgm:prSet phldrT="[Texto]"/>
      <dgm:spPr/>
      <dgm:t>
        <a:bodyPr/>
        <a:lstStyle/>
        <a:p>
          <a:r>
            <a:rPr lang="pt-BR" u="sng" dirty="0"/>
            <a:t>Conformidade com regulamentos e leis:</a:t>
          </a:r>
        </a:p>
        <a:p>
          <a:endParaRPr lang="pt-BR" dirty="0"/>
        </a:p>
        <a:p>
          <a:endParaRPr lang="pt-BR" dirty="0"/>
        </a:p>
        <a:p>
          <a:r>
            <a:rPr lang="pt-BR" dirty="0"/>
            <a:t>Muitos setores estão sujeitos a regulamentos e leis que exigem a proteção de informações sensíveis. O não cumprimento pode resultar em consequências legais e financeiras.</a:t>
          </a:r>
        </a:p>
      </dgm:t>
    </dgm:pt>
    <dgm:pt modelId="{92C32054-0E3B-473A-993D-DE96E7D3DE22}" type="parTrans" cxnId="{6EDC7F20-3C9E-454C-B5A0-4FF562504425}">
      <dgm:prSet/>
      <dgm:spPr/>
      <dgm:t>
        <a:bodyPr/>
        <a:lstStyle/>
        <a:p>
          <a:endParaRPr lang="pt-BR"/>
        </a:p>
      </dgm:t>
    </dgm:pt>
    <dgm:pt modelId="{6092F77A-6559-4999-B7A5-C89F34B29951}" type="sibTrans" cxnId="{6EDC7F20-3C9E-454C-B5A0-4FF562504425}">
      <dgm:prSet/>
      <dgm:spPr/>
      <dgm:t>
        <a:bodyPr/>
        <a:lstStyle/>
        <a:p>
          <a:endParaRPr lang="pt-BR"/>
        </a:p>
      </dgm:t>
    </dgm:pt>
    <dgm:pt modelId="{23A04858-7796-4A99-9342-E90F05681959}">
      <dgm:prSet phldrT="[Texto]"/>
      <dgm:spPr/>
      <dgm:t>
        <a:bodyPr/>
        <a:lstStyle/>
        <a:p>
          <a:r>
            <a:rPr lang="pt-BR" u="sng" dirty="0"/>
            <a:t>Assegura a continuidade do negócio:</a:t>
          </a:r>
        </a:p>
        <a:p>
          <a:endParaRPr lang="pt-BR" dirty="0"/>
        </a:p>
        <a:p>
          <a:r>
            <a:rPr lang="pt-BR" dirty="0"/>
            <a:t>As medidas de segurança da informação ajudam a garantir que as empresas podem continuar a funcionar no caso de um ataque informático, minimizando o tempo de inatividade e a interrupção das operações.</a:t>
          </a:r>
        </a:p>
      </dgm:t>
    </dgm:pt>
    <dgm:pt modelId="{0A4F35B2-689C-43CE-868A-99A9323B9110}" type="parTrans" cxnId="{5A1EC690-51A5-44A8-81DF-E887DBA059FE}">
      <dgm:prSet/>
      <dgm:spPr/>
      <dgm:t>
        <a:bodyPr/>
        <a:lstStyle/>
        <a:p>
          <a:endParaRPr lang="pt-BR"/>
        </a:p>
      </dgm:t>
    </dgm:pt>
    <dgm:pt modelId="{1460B3BD-500A-4B7F-BD34-5C67F391477F}" type="sibTrans" cxnId="{5A1EC690-51A5-44A8-81DF-E887DBA059FE}">
      <dgm:prSet/>
      <dgm:spPr/>
      <dgm:t>
        <a:bodyPr/>
        <a:lstStyle/>
        <a:p>
          <a:endParaRPr lang="pt-BR"/>
        </a:p>
      </dgm:t>
    </dgm:pt>
    <dgm:pt modelId="{0FB49121-DC21-4BC9-B7F8-03CA7E71EF74}">
      <dgm:prSet phldrT="[Texto]"/>
      <dgm:spPr/>
      <dgm:t>
        <a:bodyPr/>
        <a:lstStyle/>
        <a:p>
          <a:r>
            <a:rPr lang="pt-BR" u="sng" dirty="0"/>
            <a:t>Protege a privacidade pessoal:</a:t>
          </a:r>
        </a:p>
        <a:p>
          <a:endParaRPr lang="pt-BR" dirty="0"/>
        </a:p>
        <a:p>
          <a:r>
            <a:rPr lang="pt-BR" dirty="0"/>
            <a:t>As informações pessoais dos indivíduos, incluindo a sua atividade online, são frequentemente recolhidas e armazenadas pelas empresas. A segurança da informação ajuda a evitar que estas informações sejam acedidas ou utilizadas sem o seu consentimento.</a:t>
          </a:r>
        </a:p>
      </dgm:t>
    </dgm:pt>
    <dgm:pt modelId="{D0376FB4-F252-410C-9EA3-5A4BCDD27C7B}" type="parTrans" cxnId="{A5090A26-3743-411C-9ED0-76DE4481E915}">
      <dgm:prSet/>
      <dgm:spPr/>
      <dgm:t>
        <a:bodyPr/>
        <a:lstStyle/>
        <a:p>
          <a:endParaRPr lang="pt-BR"/>
        </a:p>
      </dgm:t>
    </dgm:pt>
    <dgm:pt modelId="{4DF915A6-FA44-4D0B-9416-831860910E4B}" type="sibTrans" cxnId="{A5090A26-3743-411C-9ED0-76DE4481E915}">
      <dgm:prSet/>
      <dgm:spPr/>
      <dgm:t>
        <a:bodyPr/>
        <a:lstStyle/>
        <a:p>
          <a:endParaRPr lang="pt-BR"/>
        </a:p>
      </dgm:t>
    </dgm:pt>
    <dgm:pt modelId="{B9CDC017-887B-4937-8179-A078439CE06C}" type="pres">
      <dgm:prSet presAssocID="{570E717B-7E4E-463B-A886-817C3162BE08}" presName="Name0" presStyleCnt="0">
        <dgm:presLayoutVars>
          <dgm:dir/>
          <dgm:resizeHandles val="exact"/>
        </dgm:presLayoutVars>
      </dgm:prSet>
      <dgm:spPr/>
    </dgm:pt>
    <dgm:pt modelId="{EA71AD30-8044-466A-A209-348ACC4457C9}" type="pres">
      <dgm:prSet presAssocID="{2D1284F8-7EF7-4385-B791-26BA029D47EE}" presName="composite" presStyleCnt="0"/>
      <dgm:spPr/>
    </dgm:pt>
    <dgm:pt modelId="{B374AC3F-6D4B-4376-A125-5CD3E14A5402}" type="pres">
      <dgm:prSet presAssocID="{2D1284F8-7EF7-4385-B791-26BA029D47EE}" presName="rect1" presStyleLbl="trAlignAcc1" presStyleIdx="0" presStyleCnt="5">
        <dgm:presLayoutVars>
          <dgm:bulletEnabled val="1"/>
        </dgm:presLayoutVars>
      </dgm:prSet>
      <dgm:spPr/>
    </dgm:pt>
    <dgm:pt modelId="{2A69B898-D85A-4731-9E12-4FDB0202F670}" type="pres">
      <dgm:prSet presAssocID="{2D1284F8-7EF7-4385-B791-26BA029D47EE}" presName="rect2" presStyleLbl="fgImgPlace1" presStyleIdx="0" presStyleCnt="5" custScaleX="123696" custLinFactNeighborX="1818" custLinFactNeighborY="-121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31B944C5-0899-4325-AF6B-DD97837C39A4}" type="pres">
      <dgm:prSet presAssocID="{FD73E8CD-1A60-4D60-ABC5-5A92826F3CBA}" presName="sibTrans" presStyleCnt="0"/>
      <dgm:spPr/>
    </dgm:pt>
    <dgm:pt modelId="{452BEFFF-3D9A-435C-BC90-54B9686EE2B4}" type="pres">
      <dgm:prSet presAssocID="{EDA8FEB0-4C03-4BC6-A5EA-357048E1AC2D}" presName="composite" presStyleCnt="0"/>
      <dgm:spPr/>
    </dgm:pt>
    <dgm:pt modelId="{C656EAA4-D1BF-4B43-8D37-5734AEA35416}" type="pres">
      <dgm:prSet presAssocID="{EDA8FEB0-4C03-4BC6-A5EA-357048E1AC2D}" presName="rect1" presStyleLbl="trAlignAcc1" presStyleIdx="1" presStyleCnt="5">
        <dgm:presLayoutVars>
          <dgm:bulletEnabled val="1"/>
        </dgm:presLayoutVars>
      </dgm:prSet>
      <dgm:spPr/>
    </dgm:pt>
    <dgm:pt modelId="{808C3B37-2E4F-4BE5-829D-30E2E81E5610}" type="pres">
      <dgm:prSet presAssocID="{EDA8FEB0-4C03-4BC6-A5EA-357048E1AC2D}" presName="rect2" presStyleLbl="fgImgPlace1" presStyleIdx="1" presStyleCnt="5" custScaleX="11496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6D041111-0ED1-4669-ABB1-B96D0731F38A}" type="pres">
      <dgm:prSet presAssocID="{1ECA68F2-49B8-4743-BCF6-E90C7B1ACE5B}" presName="sibTrans" presStyleCnt="0"/>
      <dgm:spPr/>
    </dgm:pt>
    <dgm:pt modelId="{0FFBA700-1944-4793-99E8-CF372E1E1D6E}" type="pres">
      <dgm:prSet presAssocID="{E796DDBF-5421-4924-8738-8F22AFB8B76C}" presName="composite" presStyleCnt="0"/>
      <dgm:spPr/>
    </dgm:pt>
    <dgm:pt modelId="{734F5C44-EAED-418D-8B1F-7093ED93CA30}" type="pres">
      <dgm:prSet presAssocID="{E796DDBF-5421-4924-8738-8F22AFB8B76C}" presName="rect1" presStyleLbl="trAlignAcc1" presStyleIdx="2" presStyleCnt="5">
        <dgm:presLayoutVars>
          <dgm:bulletEnabled val="1"/>
        </dgm:presLayoutVars>
      </dgm:prSet>
      <dgm:spPr/>
    </dgm:pt>
    <dgm:pt modelId="{C6E9E103-CB8B-4530-88BE-1962421B4DA8}" type="pres">
      <dgm:prSet presAssocID="{E796DDBF-5421-4924-8738-8F22AFB8B76C}" presName="rect2" presStyleLbl="fgImgPlace1" presStyleIdx="2" presStyleCnt="5" custScaleX="12369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0D5E89B8-1BDC-4020-82B2-4B7458667930}" type="pres">
      <dgm:prSet presAssocID="{6092F77A-6559-4999-B7A5-C89F34B29951}" presName="sibTrans" presStyleCnt="0"/>
      <dgm:spPr/>
    </dgm:pt>
    <dgm:pt modelId="{D73F50B0-340D-4922-808B-91CE947491D1}" type="pres">
      <dgm:prSet presAssocID="{23A04858-7796-4A99-9342-E90F05681959}" presName="composite" presStyleCnt="0"/>
      <dgm:spPr/>
    </dgm:pt>
    <dgm:pt modelId="{C5688A56-119C-43E9-8B2D-63C2620F35AD}" type="pres">
      <dgm:prSet presAssocID="{23A04858-7796-4A99-9342-E90F05681959}" presName="rect1" presStyleLbl="trAlignAcc1" presStyleIdx="3" presStyleCnt="5">
        <dgm:presLayoutVars>
          <dgm:bulletEnabled val="1"/>
        </dgm:presLayoutVars>
      </dgm:prSet>
      <dgm:spPr/>
    </dgm:pt>
    <dgm:pt modelId="{6F388FF1-DA4C-4084-9015-051A3AC60AA9}" type="pres">
      <dgm:prSet presAssocID="{23A04858-7796-4A99-9342-E90F05681959}" presName="rect2" presStyleLbl="fgImgPlace1" presStyleIdx="3" presStyleCnt="5" custScaleX="122053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99E7109-5AA0-4985-A572-58441EEAA135}" type="pres">
      <dgm:prSet presAssocID="{1460B3BD-500A-4B7F-BD34-5C67F391477F}" presName="sibTrans" presStyleCnt="0"/>
      <dgm:spPr/>
    </dgm:pt>
    <dgm:pt modelId="{D632545B-6FCA-40F3-825A-CFAF43C0569D}" type="pres">
      <dgm:prSet presAssocID="{0FB49121-DC21-4BC9-B7F8-03CA7E71EF74}" presName="composite" presStyleCnt="0"/>
      <dgm:spPr/>
    </dgm:pt>
    <dgm:pt modelId="{6E7B777D-CADE-4E0D-9B18-48D3182474B0}" type="pres">
      <dgm:prSet presAssocID="{0FB49121-DC21-4BC9-B7F8-03CA7E71EF74}" presName="rect1" presStyleLbl="trAlignAcc1" presStyleIdx="4" presStyleCnt="5">
        <dgm:presLayoutVars>
          <dgm:bulletEnabled val="1"/>
        </dgm:presLayoutVars>
      </dgm:prSet>
      <dgm:spPr/>
    </dgm:pt>
    <dgm:pt modelId="{A6470BC6-1518-4AB1-86A3-9C22D457F4FA}" type="pres">
      <dgm:prSet presAssocID="{0FB49121-DC21-4BC9-B7F8-03CA7E71EF74}" presName="rect2" presStyleLbl="fgImgPlace1" presStyleIdx="4" presStyleCnt="5" custScaleX="120204"/>
      <dgm:spPr>
        <a:blipFill rotWithShape="1">
          <a:blip xmlns:r="http://schemas.openxmlformats.org/officeDocument/2006/relationships" r:embed="rId5"/>
          <a:stretch>
            <a:fillRect/>
          </a:stretch>
        </a:blipFill>
      </dgm:spPr>
    </dgm:pt>
  </dgm:ptLst>
  <dgm:cxnLst>
    <dgm:cxn modelId="{6EDC7F20-3C9E-454C-B5A0-4FF562504425}" srcId="{570E717B-7E4E-463B-A886-817C3162BE08}" destId="{E796DDBF-5421-4924-8738-8F22AFB8B76C}" srcOrd="2" destOrd="0" parTransId="{92C32054-0E3B-473A-993D-DE96E7D3DE22}" sibTransId="{6092F77A-6559-4999-B7A5-C89F34B29951}"/>
    <dgm:cxn modelId="{A5090A26-3743-411C-9ED0-76DE4481E915}" srcId="{570E717B-7E4E-463B-A886-817C3162BE08}" destId="{0FB49121-DC21-4BC9-B7F8-03CA7E71EF74}" srcOrd="4" destOrd="0" parTransId="{D0376FB4-F252-410C-9EA3-5A4BCDD27C7B}" sibTransId="{4DF915A6-FA44-4D0B-9416-831860910E4B}"/>
    <dgm:cxn modelId="{9F411968-68F6-4018-86F6-01DA09AAD13C}" type="presOf" srcId="{0FB49121-DC21-4BC9-B7F8-03CA7E71EF74}" destId="{6E7B777D-CADE-4E0D-9B18-48D3182474B0}" srcOrd="0" destOrd="0" presId="urn:microsoft.com/office/officeart/2008/layout/PictureStrips"/>
    <dgm:cxn modelId="{31C3D669-7234-4940-9DD5-2B8F3C5FE390}" type="presOf" srcId="{E796DDBF-5421-4924-8738-8F22AFB8B76C}" destId="{734F5C44-EAED-418D-8B1F-7093ED93CA30}" srcOrd="0" destOrd="0" presId="urn:microsoft.com/office/officeart/2008/layout/PictureStrips"/>
    <dgm:cxn modelId="{0496186E-9606-442F-9367-40B11EA0D06D}" type="presOf" srcId="{570E717B-7E4E-463B-A886-817C3162BE08}" destId="{B9CDC017-887B-4937-8179-A078439CE06C}" srcOrd="0" destOrd="0" presId="urn:microsoft.com/office/officeart/2008/layout/PictureStrips"/>
    <dgm:cxn modelId="{62C82852-9838-40DF-A722-81CE4EE4741A}" type="presOf" srcId="{EDA8FEB0-4C03-4BC6-A5EA-357048E1AC2D}" destId="{C656EAA4-D1BF-4B43-8D37-5734AEA35416}" srcOrd="0" destOrd="0" presId="urn:microsoft.com/office/officeart/2008/layout/PictureStrips"/>
    <dgm:cxn modelId="{40A65173-D1CF-454D-A75B-F27D85A88255}" srcId="{570E717B-7E4E-463B-A886-817C3162BE08}" destId="{EDA8FEB0-4C03-4BC6-A5EA-357048E1AC2D}" srcOrd="1" destOrd="0" parTransId="{A21B02FB-2388-46C4-8283-CBBB516ABDF9}" sibTransId="{1ECA68F2-49B8-4743-BCF6-E90C7B1ACE5B}"/>
    <dgm:cxn modelId="{5A1EC690-51A5-44A8-81DF-E887DBA059FE}" srcId="{570E717B-7E4E-463B-A886-817C3162BE08}" destId="{23A04858-7796-4A99-9342-E90F05681959}" srcOrd="3" destOrd="0" parTransId="{0A4F35B2-689C-43CE-868A-99A9323B9110}" sibTransId="{1460B3BD-500A-4B7F-BD34-5C67F391477F}"/>
    <dgm:cxn modelId="{D9071EE4-8D00-4C0B-AC4D-FAEADB8D75F1}" srcId="{570E717B-7E4E-463B-A886-817C3162BE08}" destId="{2D1284F8-7EF7-4385-B791-26BA029D47EE}" srcOrd="0" destOrd="0" parTransId="{5F61833E-27D4-4B24-8D81-4F6695DE9F93}" sibTransId="{FD73E8CD-1A60-4D60-ABC5-5A92826F3CBA}"/>
    <dgm:cxn modelId="{E19FBEE6-F96D-494A-B526-B8E3C4ECD69E}" type="presOf" srcId="{23A04858-7796-4A99-9342-E90F05681959}" destId="{C5688A56-119C-43E9-8B2D-63C2620F35AD}" srcOrd="0" destOrd="0" presId="urn:microsoft.com/office/officeart/2008/layout/PictureStrips"/>
    <dgm:cxn modelId="{07C9E1FF-79C5-42BE-BA89-7A8B5F9ACD15}" type="presOf" srcId="{2D1284F8-7EF7-4385-B791-26BA029D47EE}" destId="{B374AC3F-6D4B-4376-A125-5CD3E14A5402}" srcOrd="0" destOrd="0" presId="urn:microsoft.com/office/officeart/2008/layout/PictureStrips"/>
    <dgm:cxn modelId="{29D183A8-E854-42D0-BB49-AF18A0E33E45}" type="presParOf" srcId="{B9CDC017-887B-4937-8179-A078439CE06C}" destId="{EA71AD30-8044-466A-A209-348ACC4457C9}" srcOrd="0" destOrd="0" presId="urn:microsoft.com/office/officeart/2008/layout/PictureStrips"/>
    <dgm:cxn modelId="{1EF6BEF5-C442-4222-B081-E338AB3F464A}" type="presParOf" srcId="{EA71AD30-8044-466A-A209-348ACC4457C9}" destId="{B374AC3F-6D4B-4376-A125-5CD3E14A5402}" srcOrd="0" destOrd="0" presId="urn:microsoft.com/office/officeart/2008/layout/PictureStrips"/>
    <dgm:cxn modelId="{B46087D6-2BC6-4B11-90D9-62B2A58539BE}" type="presParOf" srcId="{EA71AD30-8044-466A-A209-348ACC4457C9}" destId="{2A69B898-D85A-4731-9E12-4FDB0202F670}" srcOrd="1" destOrd="0" presId="urn:microsoft.com/office/officeart/2008/layout/PictureStrips"/>
    <dgm:cxn modelId="{7903D28B-0F38-4388-B3D1-891BA629ABC9}" type="presParOf" srcId="{B9CDC017-887B-4937-8179-A078439CE06C}" destId="{31B944C5-0899-4325-AF6B-DD97837C39A4}" srcOrd="1" destOrd="0" presId="urn:microsoft.com/office/officeart/2008/layout/PictureStrips"/>
    <dgm:cxn modelId="{9A6B7C3E-A9CD-4782-931B-4C73AA1E9BFE}" type="presParOf" srcId="{B9CDC017-887B-4937-8179-A078439CE06C}" destId="{452BEFFF-3D9A-435C-BC90-54B9686EE2B4}" srcOrd="2" destOrd="0" presId="urn:microsoft.com/office/officeart/2008/layout/PictureStrips"/>
    <dgm:cxn modelId="{E5AC74A7-2388-4399-9A0E-686143CE9FAE}" type="presParOf" srcId="{452BEFFF-3D9A-435C-BC90-54B9686EE2B4}" destId="{C656EAA4-D1BF-4B43-8D37-5734AEA35416}" srcOrd="0" destOrd="0" presId="urn:microsoft.com/office/officeart/2008/layout/PictureStrips"/>
    <dgm:cxn modelId="{AB5F0CF3-6381-41C9-9C64-64764ECA05D7}" type="presParOf" srcId="{452BEFFF-3D9A-435C-BC90-54B9686EE2B4}" destId="{808C3B37-2E4F-4BE5-829D-30E2E81E5610}" srcOrd="1" destOrd="0" presId="urn:microsoft.com/office/officeart/2008/layout/PictureStrips"/>
    <dgm:cxn modelId="{5762BD0B-AE48-4572-8DAD-78C0CB74175C}" type="presParOf" srcId="{B9CDC017-887B-4937-8179-A078439CE06C}" destId="{6D041111-0ED1-4669-ABB1-B96D0731F38A}" srcOrd="3" destOrd="0" presId="urn:microsoft.com/office/officeart/2008/layout/PictureStrips"/>
    <dgm:cxn modelId="{1CE306AB-39CE-4B93-B8DB-58DE68DF057F}" type="presParOf" srcId="{B9CDC017-887B-4937-8179-A078439CE06C}" destId="{0FFBA700-1944-4793-99E8-CF372E1E1D6E}" srcOrd="4" destOrd="0" presId="urn:microsoft.com/office/officeart/2008/layout/PictureStrips"/>
    <dgm:cxn modelId="{438B939F-8238-4A9E-893A-A909A8592664}" type="presParOf" srcId="{0FFBA700-1944-4793-99E8-CF372E1E1D6E}" destId="{734F5C44-EAED-418D-8B1F-7093ED93CA30}" srcOrd="0" destOrd="0" presId="urn:microsoft.com/office/officeart/2008/layout/PictureStrips"/>
    <dgm:cxn modelId="{91B184D0-53E6-4156-BCC2-461E39973FAA}" type="presParOf" srcId="{0FFBA700-1944-4793-99E8-CF372E1E1D6E}" destId="{C6E9E103-CB8B-4530-88BE-1962421B4DA8}" srcOrd="1" destOrd="0" presId="urn:microsoft.com/office/officeart/2008/layout/PictureStrips"/>
    <dgm:cxn modelId="{4CBD477D-3197-413F-B17C-2BE975769B89}" type="presParOf" srcId="{B9CDC017-887B-4937-8179-A078439CE06C}" destId="{0D5E89B8-1BDC-4020-82B2-4B7458667930}" srcOrd="5" destOrd="0" presId="urn:microsoft.com/office/officeart/2008/layout/PictureStrips"/>
    <dgm:cxn modelId="{0DA339F0-4AF3-4DDC-8F75-2FC6138591DA}" type="presParOf" srcId="{B9CDC017-887B-4937-8179-A078439CE06C}" destId="{D73F50B0-340D-4922-808B-91CE947491D1}" srcOrd="6" destOrd="0" presId="urn:microsoft.com/office/officeart/2008/layout/PictureStrips"/>
    <dgm:cxn modelId="{6FBFFF27-F32E-4309-AE20-340BB3674BA7}" type="presParOf" srcId="{D73F50B0-340D-4922-808B-91CE947491D1}" destId="{C5688A56-119C-43E9-8B2D-63C2620F35AD}" srcOrd="0" destOrd="0" presId="urn:microsoft.com/office/officeart/2008/layout/PictureStrips"/>
    <dgm:cxn modelId="{4EABA019-580B-496C-A107-B3FF721C6F83}" type="presParOf" srcId="{D73F50B0-340D-4922-808B-91CE947491D1}" destId="{6F388FF1-DA4C-4084-9015-051A3AC60AA9}" srcOrd="1" destOrd="0" presId="urn:microsoft.com/office/officeart/2008/layout/PictureStrips"/>
    <dgm:cxn modelId="{840E37ED-3369-4BED-9FA9-10D1B8994B61}" type="presParOf" srcId="{B9CDC017-887B-4937-8179-A078439CE06C}" destId="{699E7109-5AA0-4985-A572-58441EEAA135}" srcOrd="7" destOrd="0" presId="urn:microsoft.com/office/officeart/2008/layout/PictureStrips"/>
    <dgm:cxn modelId="{0DDE4A15-51F4-4D5E-BC8B-193F53E1242F}" type="presParOf" srcId="{B9CDC017-887B-4937-8179-A078439CE06C}" destId="{D632545B-6FCA-40F3-825A-CFAF43C0569D}" srcOrd="8" destOrd="0" presId="urn:microsoft.com/office/officeart/2008/layout/PictureStrips"/>
    <dgm:cxn modelId="{AED35203-83A9-4313-96CB-9DBC246BD747}" type="presParOf" srcId="{D632545B-6FCA-40F3-825A-CFAF43C0569D}" destId="{6E7B777D-CADE-4E0D-9B18-48D3182474B0}" srcOrd="0" destOrd="0" presId="urn:microsoft.com/office/officeart/2008/layout/PictureStrips"/>
    <dgm:cxn modelId="{1F52AAF0-B1E1-4F9F-930C-380DBE0F9F2C}" type="presParOf" srcId="{D632545B-6FCA-40F3-825A-CFAF43C0569D}" destId="{A6470BC6-1518-4AB1-86A3-9C22D457F4FA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DD599A-1A7F-4874-A61D-F9C71C44EDF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8A5C3BB-24C4-4AAE-881F-54F12759EFC3}">
      <dgm:prSet phldrT="[Texto]" custT="1"/>
      <dgm:spPr/>
      <dgm:t>
        <a:bodyPr/>
        <a:lstStyle/>
        <a:p>
          <a:r>
            <a:rPr lang="pt-BR" sz="4000" dirty="0"/>
            <a:t>Público</a:t>
          </a:r>
        </a:p>
      </dgm:t>
    </dgm:pt>
    <dgm:pt modelId="{343F32D8-685B-4813-A7AF-2FAAD819A3EB}" type="parTrans" cxnId="{05A3093D-BA63-4A45-8A25-13B1008F4349}">
      <dgm:prSet/>
      <dgm:spPr/>
      <dgm:t>
        <a:bodyPr/>
        <a:lstStyle/>
        <a:p>
          <a:endParaRPr lang="pt-BR" sz="1400"/>
        </a:p>
      </dgm:t>
    </dgm:pt>
    <dgm:pt modelId="{84EFB34E-D8C2-4EC5-A564-80AEA459968D}" type="sibTrans" cxnId="{05A3093D-BA63-4A45-8A25-13B1008F4349}">
      <dgm:prSet/>
      <dgm:spPr/>
      <dgm:t>
        <a:bodyPr/>
        <a:lstStyle/>
        <a:p>
          <a:endParaRPr lang="pt-BR" sz="1400"/>
        </a:p>
      </dgm:t>
    </dgm:pt>
    <dgm:pt modelId="{5F2278BB-BD9E-4F14-94BC-0CD92B11C152}">
      <dgm:prSet phldrT="[Texto]" custT="1"/>
      <dgm:spPr/>
      <dgm:t>
        <a:bodyPr/>
        <a:lstStyle/>
        <a:p>
          <a:r>
            <a:rPr lang="pt-BR" sz="1400" dirty="0"/>
            <a:t>Estudantes que estudam cibersegurança ou tecnologias da informação</a:t>
          </a:r>
        </a:p>
      </dgm:t>
    </dgm:pt>
    <dgm:pt modelId="{C9313828-ED42-4564-B034-2E0CBBD250E8}" type="parTrans" cxnId="{CF174282-272C-4A6F-8CE9-0827D50A5091}">
      <dgm:prSet/>
      <dgm:spPr/>
      <dgm:t>
        <a:bodyPr/>
        <a:lstStyle/>
        <a:p>
          <a:endParaRPr lang="pt-BR" sz="1400"/>
        </a:p>
      </dgm:t>
    </dgm:pt>
    <dgm:pt modelId="{0259D015-F3E2-4FFA-909A-55E940083AF2}" type="sibTrans" cxnId="{CF174282-272C-4A6F-8CE9-0827D50A5091}">
      <dgm:prSet/>
      <dgm:spPr/>
      <dgm:t>
        <a:bodyPr/>
        <a:lstStyle/>
        <a:p>
          <a:endParaRPr lang="pt-BR" sz="1400"/>
        </a:p>
      </dgm:t>
    </dgm:pt>
    <dgm:pt modelId="{219E6E6A-13E9-46FF-8529-91D24474AB33}">
      <dgm:prSet phldrT="[Texto]" custT="1"/>
      <dgm:spPr/>
      <dgm:t>
        <a:bodyPr/>
        <a:lstStyle/>
        <a:p>
          <a:r>
            <a:rPr lang="pt-BR" sz="4000" dirty="0"/>
            <a:t>Tópico</a:t>
          </a:r>
        </a:p>
      </dgm:t>
    </dgm:pt>
    <dgm:pt modelId="{7CA6B502-D2B3-4BA3-AB42-DB1FDD88C542}" type="parTrans" cxnId="{EA51A28B-D3C8-4008-BA4F-006D1C49C961}">
      <dgm:prSet/>
      <dgm:spPr/>
      <dgm:t>
        <a:bodyPr/>
        <a:lstStyle/>
        <a:p>
          <a:endParaRPr lang="pt-BR" sz="1400"/>
        </a:p>
      </dgm:t>
    </dgm:pt>
    <dgm:pt modelId="{0D154FC7-0F68-402C-A940-8B9E8463DC72}" type="sibTrans" cxnId="{EA51A28B-D3C8-4008-BA4F-006D1C49C961}">
      <dgm:prSet/>
      <dgm:spPr/>
      <dgm:t>
        <a:bodyPr/>
        <a:lstStyle/>
        <a:p>
          <a:endParaRPr lang="pt-BR" sz="1400"/>
        </a:p>
      </dgm:t>
    </dgm:pt>
    <dgm:pt modelId="{DCFEE8D4-AB2A-44B9-ACEA-0451180C5CB1}">
      <dgm:prSet phldrT="[Texto]" custT="1"/>
      <dgm:spPr/>
      <dgm:t>
        <a:bodyPr/>
        <a:lstStyle/>
        <a:p>
          <a:r>
            <a:rPr lang="pt-BR" sz="1400" dirty="0"/>
            <a:t>Segurança da Informação</a:t>
          </a:r>
        </a:p>
      </dgm:t>
    </dgm:pt>
    <dgm:pt modelId="{9A163DBB-65CB-44EB-BCE1-86C2FC71DE9D}" type="parTrans" cxnId="{910E9EB4-1F7C-4C4B-B6CF-377E4DDACF4D}">
      <dgm:prSet/>
      <dgm:spPr/>
      <dgm:t>
        <a:bodyPr/>
        <a:lstStyle/>
        <a:p>
          <a:endParaRPr lang="pt-BR" sz="1400"/>
        </a:p>
      </dgm:t>
    </dgm:pt>
    <dgm:pt modelId="{937E071F-D1DF-4FA1-A083-36FF4CCA9E5C}" type="sibTrans" cxnId="{910E9EB4-1F7C-4C4B-B6CF-377E4DDACF4D}">
      <dgm:prSet/>
      <dgm:spPr/>
      <dgm:t>
        <a:bodyPr/>
        <a:lstStyle/>
        <a:p>
          <a:endParaRPr lang="pt-BR" sz="1400"/>
        </a:p>
      </dgm:t>
    </dgm:pt>
    <dgm:pt modelId="{0912B704-715D-4369-B781-53829C6E23CD}">
      <dgm:prSet phldrT="[Texto]" custT="1"/>
      <dgm:spPr/>
      <dgm:t>
        <a:bodyPr/>
        <a:lstStyle/>
        <a:p>
          <a:r>
            <a:rPr lang="pt-BR" sz="4000" dirty="0"/>
            <a:t>Objetivo</a:t>
          </a:r>
        </a:p>
      </dgm:t>
    </dgm:pt>
    <dgm:pt modelId="{F59AB5B5-53AF-4A50-9970-330F0AADC6DB}" type="parTrans" cxnId="{C9640249-D183-43E2-BFDC-746AFEF26CF9}">
      <dgm:prSet/>
      <dgm:spPr/>
      <dgm:t>
        <a:bodyPr/>
        <a:lstStyle/>
        <a:p>
          <a:endParaRPr lang="pt-BR" sz="1400"/>
        </a:p>
      </dgm:t>
    </dgm:pt>
    <dgm:pt modelId="{5EE5AAFC-4382-49F5-A9A7-71079FCEAB1E}" type="sibTrans" cxnId="{C9640249-D183-43E2-BFDC-746AFEF26CF9}">
      <dgm:prSet/>
      <dgm:spPr/>
      <dgm:t>
        <a:bodyPr/>
        <a:lstStyle/>
        <a:p>
          <a:endParaRPr lang="pt-BR" sz="1400"/>
        </a:p>
      </dgm:t>
    </dgm:pt>
    <dgm:pt modelId="{155FFF42-B4E1-4EEB-914F-ED9248E8336D}">
      <dgm:prSet phldrT="[Texto]" custT="1"/>
      <dgm:spPr/>
      <dgm:t>
        <a:bodyPr/>
        <a:lstStyle/>
        <a:p>
          <a:r>
            <a:rPr lang="pt-BR" sz="1400" dirty="0"/>
            <a:t>Ensinar a audiência para a importância da segurança da informação e para os potenciais riscos associados aos </a:t>
          </a:r>
          <a:r>
            <a:rPr lang="pt-BR" sz="1400" dirty="0" err="1"/>
            <a:t>ciberataques</a:t>
          </a:r>
          <a:endParaRPr lang="pt-BR" sz="1400" dirty="0"/>
        </a:p>
      </dgm:t>
    </dgm:pt>
    <dgm:pt modelId="{7F0FE30B-4A2E-4898-B0CA-10F805D0FBEA}" type="parTrans" cxnId="{ED621662-D98F-4BFA-B9E6-6700DD075C2F}">
      <dgm:prSet/>
      <dgm:spPr/>
      <dgm:t>
        <a:bodyPr/>
        <a:lstStyle/>
        <a:p>
          <a:endParaRPr lang="pt-BR" sz="1400"/>
        </a:p>
      </dgm:t>
    </dgm:pt>
    <dgm:pt modelId="{8CB894E2-B084-4E44-9F4A-FEDF346E8378}" type="sibTrans" cxnId="{ED621662-D98F-4BFA-B9E6-6700DD075C2F}">
      <dgm:prSet/>
      <dgm:spPr/>
      <dgm:t>
        <a:bodyPr/>
        <a:lstStyle/>
        <a:p>
          <a:endParaRPr lang="pt-BR" sz="1400"/>
        </a:p>
      </dgm:t>
    </dgm:pt>
    <dgm:pt modelId="{2B8954A3-D21A-44B8-8A25-29BB4693BB0A}" type="pres">
      <dgm:prSet presAssocID="{39DD599A-1A7F-4874-A61D-F9C71C44EDF8}" presName="Name0" presStyleCnt="0">
        <dgm:presLayoutVars>
          <dgm:dir/>
          <dgm:animLvl val="lvl"/>
          <dgm:resizeHandles val="exact"/>
        </dgm:presLayoutVars>
      </dgm:prSet>
      <dgm:spPr/>
    </dgm:pt>
    <dgm:pt modelId="{49BE803B-A4BE-40A3-9A78-8BF1EB53E6F8}" type="pres">
      <dgm:prSet presAssocID="{78A5C3BB-24C4-4AAE-881F-54F12759EFC3}" presName="linNode" presStyleCnt="0"/>
      <dgm:spPr/>
    </dgm:pt>
    <dgm:pt modelId="{994B385E-C709-4359-A543-A162A2A1064D}" type="pres">
      <dgm:prSet presAssocID="{78A5C3BB-24C4-4AAE-881F-54F12759EFC3}" presName="parentText" presStyleLbl="node1" presStyleIdx="0" presStyleCnt="3" custScaleX="86090" custScaleY="20943">
        <dgm:presLayoutVars>
          <dgm:chMax val="1"/>
          <dgm:bulletEnabled val="1"/>
        </dgm:presLayoutVars>
      </dgm:prSet>
      <dgm:spPr/>
    </dgm:pt>
    <dgm:pt modelId="{FEB8DE3F-6E72-4B33-912F-778AE78DD4F9}" type="pres">
      <dgm:prSet presAssocID="{78A5C3BB-24C4-4AAE-881F-54F12759EFC3}" presName="descendantText" presStyleLbl="alignAccFollowNode1" presStyleIdx="0" presStyleCnt="3" custScaleX="83616" custScaleY="22381">
        <dgm:presLayoutVars>
          <dgm:bulletEnabled val="1"/>
        </dgm:presLayoutVars>
      </dgm:prSet>
      <dgm:spPr/>
    </dgm:pt>
    <dgm:pt modelId="{4CA38B37-2F00-4BF4-A9C8-596243C7C097}" type="pres">
      <dgm:prSet presAssocID="{84EFB34E-D8C2-4EC5-A564-80AEA459968D}" presName="sp" presStyleCnt="0"/>
      <dgm:spPr/>
    </dgm:pt>
    <dgm:pt modelId="{33974C5C-2D09-4395-9BF3-79C518870E37}" type="pres">
      <dgm:prSet presAssocID="{219E6E6A-13E9-46FF-8529-91D24474AB33}" presName="linNode" presStyleCnt="0"/>
      <dgm:spPr/>
    </dgm:pt>
    <dgm:pt modelId="{09A4AE8A-B9AA-49EB-AFC9-A02F40F45C1B}" type="pres">
      <dgm:prSet presAssocID="{219E6E6A-13E9-46FF-8529-91D24474AB33}" presName="parentText" presStyleLbl="node1" presStyleIdx="1" presStyleCnt="3" custScaleX="86090" custScaleY="20943">
        <dgm:presLayoutVars>
          <dgm:chMax val="1"/>
          <dgm:bulletEnabled val="1"/>
        </dgm:presLayoutVars>
      </dgm:prSet>
      <dgm:spPr/>
    </dgm:pt>
    <dgm:pt modelId="{0272AC50-2C79-4E04-8B79-C379B1353045}" type="pres">
      <dgm:prSet presAssocID="{219E6E6A-13E9-46FF-8529-91D24474AB33}" presName="descendantText" presStyleLbl="alignAccFollowNode1" presStyleIdx="1" presStyleCnt="3" custScaleX="83616" custScaleY="22381">
        <dgm:presLayoutVars>
          <dgm:bulletEnabled val="1"/>
        </dgm:presLayoutVars>
      </dgm:prSet>
      <dgm:spPr/>
    </dgm:pt>
    <dgm:pt modelId="{F700A5CF-D430-4E08-BE3A-2726D423C454}" type="pres">
      <dgm:prSet presAssocID="{0D154FC7-0F68-402C-A940-8B9E8463DC72}" presName="sp" presStyleCnt="0"/>
      <dgm:spPr/>
    </dgm:pt>
    <dgm:pt modelId="{F53C2F78-00C0-433D-8327-14947205BEC8}" type="pres">
      <dgm:prSet presAssocID="{0912B704-715D-4369-B781-53829C6E23CD}" presName="linNode" presStyleCnt="0"/>
      <dgm:spPr/>
    </dgm:pt>
    <dgm:pt modelId="{7E6D091F-440C-4978-A897-BB408157D356}" type="pres">
      <dgm:prSet presAssocID="{0912B704-715D-4369-B781-53829C6E23CD}" presName="parentText" presStyleLbl="node1" presStyleIdx="2" presStyleCnt="3" custScaleX="86090" custScaleY="20943">
        <dgm:presLayoutVars>
          <dgm:chMax val="1"/>
          <dgm:bulletEnabled val="1"/>
        </dgm:presLayoutVars>
      </dgm:prSet>
      <dgm:spPr/>
    </dgm:pt>
    <dgm:pt modelId="{3FD9360F-0E0D-49B7-BCBB-6EC0B51A8E88}" type="pres">
      <dgm:prSet presAssocID="{0912B704-715D-4369-B781-53829C6E23CD}" presName="descendantText" presStyleLbl="alignAccFollowNode1" presStyleIdx="2" presStyleCnt="3" custScaleX="83616" custScaleY="22381">
        <dgm:presLayoutVars>
          <dgm:bulletEnabled val="1"/>
        </dgm:presLayoutVars>
      </dgm:prSet>
      <dgm:spPr/>
    </dgm:pt>
  </dgm:ptLst>
  <dgm:cxnLst>
    <dgm:cxn modelId="{A38DB109-192E-424C-8802-BFD77961B920}" type="presOf" srcId="{155FFF42-B4E1-4EEB-914F-ED9248E8336D}" destId="{3FD9360F-0E0D-49B7-BCBB-6EC0B51A8E88}" srcOrd="0" destOrd="0" presId="urn:microsoft.com/office/officeart/2005/8/layout/vList5"/>
    <dgm:cxn modelId="{274DE930-D73D-4EF7-B802-172153B0EDCF}" type="presOf" srcId="{0912B704-715D-4369-B781-53829C6E23CD}" destId="{7E6D091F-440C-4978-A897-BB408157D356}" srcOrd="0" destOrd="0" presId="urn:microsoft.com/office/officeart/2005/8/layout/vList5"/>
    <dgm:cxn modelId="{05A3093D-BA63-4A45-8A25-13B1008F4349}" srcId="{39DD599A-1A7F-4874-A61D-F9C71C44EDF8}" destId="{78A5C3BB-24C4-4AAE-881F-54F12759EFC3}" srcOrd="0" destOrd="0" parTransId="{343F32D8-685B-4813-A7AF-2FAAD819A3EB}" sibTransId="{84EFB34E-D8C2-4EC5-A564-80AEA459968D}"/>
    <dgm:cxn modelId="{CC71EE3E-B031-45B4-BA0A-34A66115E059}" type="presOf" srcId="{219E6E6A-13E9-46FF-8529-91D24474AB33}" destId="{09A4AE8A-B9AA-49EB-AFC9-A02F40F45C1B}" srcOrd="0" destOrd="0" presId="urn:microsoft.com/office/officeart/2005/8/layout/vList5"/>
    <dgm:cxn modelId="{ED621662-D98F-4BFA-B9E6-6700DD075C2F}" srcId="{0912B704-715D-4369-B781-53829C6E23CD}" destId="{155FFF42-B4E1-4EEB-914F-ED9248E8336D}" srcOrd="0" destOrd="0" parTransId="{7F0FE30B-4A2E-4898-B0CA-10F805D0FBEA}" sibTransId="{8CB894E2-B084-4E44-9F4A-FEDF346E8378}"/>
    <dgm:cxn modelId="{C9640249-D183-43E2-BFDC-746AFEF26CF9}" srcId="{39DD599A-1A7F-4874-A61D-F9C71C44EDF8}" destId="{0912B704-715D-4369-B781-53829C6E23CD}" srcOrd="2" destOrd="0" parTransId="{F59AB5B5-53AF-4A50-9970-330F0AADC6DB}" sibTransId="{5EE5AAFC-4382-49F5-A9A7-71079FCEAB1E}"/>
    <dgm:cxn modelId="{7EA81F4A-1DBC-4217-9701-8D43DCA012D9}" type="presOf" srcId="{78A5C3BB-24C4-4AAE-881F-54F12759EFC3}" destId="{994B385E-C709-4359-A543-A162A2A1064D}" srcOrd="0" destOrd="0" presId="urn:microsoft.com/office/officeart/2005/8/layout/vList5"/>
    <dgm:cxn modelId="{E6AA6271-AB5F-4FD5-AEBC-8C5AC186E240}" type="presOf" srcId="{DCFEE8D4-AB2A-44B9-ACEA-0451180C5CB1}" destId="{0272AC50-2C79-4E04-8B79-C379B1353045}" srcOrd="0" destOrd="0" presId="urn:microsoft.com/office/officeart/2005/8/layout/vList5"/>
    <dgm:cxn modelId="{25F77971-30D1-4CA1-971F-EB8BE29BB77B}" type="presOf" srcId="{5F2278BB-BD9E-4F14-94BC-0CD92B11C152}" destId="{FEB8DE3F-6E72-4B33-912F-778AE78DD4F9}" srcOrd="0" destOrd="0" presId="urn:microsoft.com/office/officeart/2005/8/layout/vList5"/>
    <dgm:cxn modelId="{6FC53759-BF41-43F6-9E02-EB74CA7398E1}" type="presOf" srcId="{39DD599A-1A7F-4874-A61D-F9C71C44EDF8}" destId="{2B8954A3-D21A-44B8-8A25-29BB4693BB0A}" srcOrd="0" destOrd="0" presId="urn:microsoft.com/office/officeart/2005/8/layout/vList5"/>
    <dgm:cxn modelId="{CF174282-272C-4A6F-8CE9-0827D50A5091}" srcId="{78A5C3BB-24C4-4AAE-881F-54F12759EFC3}" destId="{5F2278BB-BD9E-4F14-94BC-0CD92B11C152}" srcOrd="0" destOrd="0" parTransId="{C9313828-ED42-4564-B034-2E0CBBD250E8}" sibTransId="{0259D015-F3E2-4FFA-909A-55E940083AF2}"/>
    <dgm:cxn modelId="{EA51A28B-D3C8-4008-BA4F-006D1C49C961}" srcId="{39DD599A-1A7F-4874-A61D-F9C71C44EDF8}" destId="{219E6E6A-13E9-46FF-8529-91D24474AB33}" srcOrd="1" destOrd="0" parTransId="{7CA6B502-D2B3-4BA3-AB42-DB1FDD88C542}" sibTransId="{0D154FC7-0F68-402C-A940-8B9E8463DC72}"/>
    <dgm:cxn modelId="{910E9EB4-1F7C-4C4B-B6CF-377E4DDACF4D}" srcId="{219E6E6A-13E9-46FF-8529-91D24474AB33}" destId="{DCFEE8D4-AB2A-44B9-ACEA-0451180C5CB1}" srcOrd="0" destOrd="0" parTransId="{9A163DBB-65CB-44EB-BCE1-86C2FC71DE9D}" sibTransId="{937E071F-D1DF-4FA1-A083-36FF4CCA9E5C}"/>
    <dgm:cxn modelId="{9E07E216-82F5-49DA-ACC2-B3DC21F3C0E4}" type="presParOf" srcId="{2B8954A3-D21A-44B8-8A25-29BB4693BB0A}" destId="{49BE803B-A4BE-40A3-9A78-8BF1EB53E6F8}" srcOrd="0" destOrd="0" presId="urn:microsoft.com/office/officeart/2005/8/layout/vList5"/>
    <dgm:cxn modelId="{FEE4257E-D9D8-4D78-BFFB-923304DB0BBC}" type="presParOf" srcId="{49BE803B-A4BE-40A3-9A78-8BF1EB53E6F8}" destId="{994B385E-C709-4359-A543-A162A2A1064D}" srcOrd="0" destOrd="0" presId="urn:microsoft.com/office/officeart/2005/8/layout/vList5"/>
    <dgm:cxn modelId="{3D4C5584-C233-4085-AA07-ACE529B806E7}" type="presParOf" srcId="{49BE803B-A4BE-40A3-9A78-8BF1EB53E6F8}" destId="{FEB8DE3F-6E72-4B33-912F-778AE78DD4F9}" srcOrd="1" destOrd="0" presId="urn:microsoft.com/office/officeart/2005/8/layout/vList5"/>
    <dgm:cxn modelId="{866C96EC-88A6-4288-8C56-A30E7DBAA24E}" type="presParOf" srcId="{2B8954A3-D21A-44B8-8A25-29BB4693BB0A}" destId="{4CA38B37-2F00-4BF4-A9C8-596243C7C097}" srcOrd="1" destOrd="0" presId="urn:microsoft.com/office/officeart/2005/8/layout/vList5"/>
    <dgm:cxn modelId="{B5137013-9240-4AB7-B7F2-BD4D0F596DBC}" type="presParOf" srcId="{2B8954A3-D21A-44B8-8A25-29BB4693BB0A}" destId="{33974C5C-2D09-4395-9BF3-79C518870E37}" srcOrd="2" destOrd="0" presId="urn:microsoft.com/office/officeart/2005/8/layout/vList5"/>
    <dgm:cxn modelId="{C1A2FDAF-5A07-40D8-968A-1DF17D35382C}" type="presParOf" srcId="{33974C5C-2D09-4395-9BF3-79C518870E37}" destId="{09A4AE8A-B9AA-49EB-AFC9-A02F40F45C1B}" srcOrd="0" destOrd="0" presId="urn:microsoft.com/office/officeart/2005/8/layout/vList5"/>
    <dgm:cxn modelId="{AFAE09CC-44B9-444B-8D17-44C8076ABD9E}" type="presParOf" srcId="{33974C5C-2D09-4395-9BF3-79C518870E37}" destId="{0272AC50-2C79-4E04-8B79-C379B1353045}" srcOrd="1" destOrd="0" presId="urn:microsoft.com/office/officeart/2005/8/layout/vList5"/>
    <dgm:cxn modelId="{4A5A017A-80C7-4DE9-83F5-7B3CAE6AE7DF}" type="presParOf" srcId="{2B8954A3-D21A-44B8-8A25-29BB4693BB0A}" destId="{F700A5CF-D430-4E08-BE3A-2726D423C454}" srcOrd="3" destOrd="0" presId="urn:microsoft.com/office/officeart/2005/8/layout/vList5"/>
    <dgm:cxn modelId="{DA342267-5594-4D19-9E79-7272C3E5CC4D}" type="presParOf" srcId="{2B8954A3-D21A-44B8-8A25-29BB4693BB0A}" destId="{F53C2F78-00C0-433D-8327-14947205BEC8}" srcOrd="4" destOrd="0" presId="urn:microsoft.com/office/officeart/2005/8/layout/vList5"/>
    <dgm:cxn modelId="{4C450D6C-5E36-45B8-AD1A-CDCF98CA9930}" type="presParOf" srcId="{F53C2F78-00C0-433D-8327-14947205BEC8}" destId="{7E6D091F-440C-4978-A897-BB408157D356}" srcOrd="0" destOrd="0" presId="urn:microsoft.com/office/officeart/2005/8/layout/vList5"/>
    <dgm:cxn modelId="{28DAB35F-543C-48AD-B568-BAE5E7980B3B}" type="presParOf" srcId="{F53C2F78-00C0-433D-8327-14947205BEC8}" destId="{3FD9360F-0E0D-49B7-BCBB-6EC0B51A8E8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75135-80E4-48CA-994A-495B6007FA40}">
      <dsp:nvSpPr>
        <dsp:cNvPr id="0" name=""/>
        <dsp:cNvSpPr/>
      </dsp:nvSpPr>
      <dsp:spPr>
        <a:xfrm>
          <a:off x="2105" y="711740"/>
          <a:ext cx="3341236" cy="2302111"/>
        </a:xfrm>
        <a:prstGeom prst="round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F57F7-CA31-470F-86A6-081392489777}">
      <dsp:nvSpPr>
        <dsp:cNvPr id="0" name=""/>
        <dsp:cNvSpPr/>
      </dsp:nvSpPr>
      <dsp:spPr>
        <a:xfrm>
          <a:off x="2105" y="3013852"/>
          <a:ext cx="3341236" cy="12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que é a segurança da informação?</a:t>
          </a:r>
        </a:p>
      </dsp:txBody>
      <dsp:txXfrm>
        <a:off x="2105" y="3013852"/>
        <a:ext cx="3341236" cy="1239598"/>
      </dsp:txXfrm>
    </dsp:sp>
    <dsp:sp modelId="{ECF4AA9F-7E97-40DF-AA54-730011E8556E}">
      <dsp:nvSpPr>
        <dsp:cNvPr id="0" name=""/>
        <dsp:cNvSpPr/>
      </dsp:nvSpPr>
      <dsp:spPr>
        <a:xfrm>
          <a:off x="3677605" y="711740"/>
          <a:ext cx="3341236" cy="2302111"/>
        </a:xfrm>
        <a:prstGeom prst="round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DC85F-F4CC-4A33-9A9D-BF0FBDE07474}">
      <dsp:nvSpPr>
        <dsp:cNvPr id="0" name=""/>
        <dsp:cNvSpPr/>
      </dsp:nvSpPr>
      <dsp:spPr>
        <a:xfrm>
          <a:off x="3677605" y="3013852"/>
          <a:ext cx="3341236" cy="12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Definindo segurança da informação e sua importância atualmente</a:t>
          </a:r>
        </a:p>
      </dsp:txBody>
      <dsp:txXfrm>
        <a:off x="3677605" y="3013852"/>
        <a:ext cx="3341236" cy="1239598"/>
      </dsp:txXfrm>
    </dsp:sp>
    <dsp:sp modelId="{E4F752F7-7B03-41B1-9BEB-05B08E777CE8}">
      <dsp:nvSpPr>
        <dsp:cNvPr id="0" name=""/>
        <dsp:cNvSpPr/>
      </dsp:nvSpPr>
      <dsp:spPr>
        <a:xfrm>
          <a:off x="7353106" y="711740"/>
          <a:ext cx="3341236" cy="2302111"/>
        </a:xfrm>
        <a:prstGeom prst="round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2A32B-E59C-4F96-85D9-01927F5E09C5}">
      <dsp:nvSpPr>
        <dsp:cNvPr id="0" name=""/>
        <dsp:cNvSpPr/>
      </dsp:nvSpPr>
      <dsp:spPr>
        <a:xfrm>
          <a:off x="7353106" y="3013852"/>
          <a:ext cx="3341236" cy="1239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Para proteger as informações sensíveis contra o acesso, utilização, divulgação, perturbação, modificação ou destruição não autorizados.</a:t>
          </a:r>
        </a:p>
      </dsp:txBody>
      <dsp:txXfrm>
        <a:off x="7353106" y="3013852"/>
        <a:ext cx="3341236" cy="12395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4AC3F-6D4B-4376-A125-5CD3E14A5402}">
      <dsp:nvSpPr>
        <dsp:cNvPr id="0" name=""/>
        <dsp:cNvSpPr/>
      </dsp:nvSpPr>
      <dsp:spPr>
        <a:xfrm>
          <a:off x="1034432" y="268855"/>
          <a:ext cx="4598991" cy="14371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453" tIns="49530" rIns="49530" bIns="49530" numCol="1" spcCol="1270" anchor="ctr" anchorCtr="0">
          <a:noAutofit/>
        </a:bodyPr>
        <a:lstStyle/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50" b="0" u="sng" kern="1200" dirty="0"/>
            <a:t>Protege as informações sensíveis contra o acesso não autorizado:</a:t>
          </a:r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200" kern="1200" dirty="0"/>
        </a:p>
        <a:p>
          <a:pPr marL="0" lvl="0" indent="0" algn="l" defTabSz="5556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/>
            <a:t>A segurança da informação garante que os dados confidenciais e sensíveis só estão acessíveis a pessoal autorizado, protegendo-os contra roubo ou fuga de informação</a:t>
          </a:r>
        </a:p>
      </dsp:txBody>
      <dsp:txXfrm>
        <a:off x="1034432" y="268855"/>
        <a:ext cx="4598991" cy="1437184"/>
      </dsp:txXfrm>
    </dsp:sp>
    <dsp:sp modelId="{2A69B898-D85A-4731-9E12-4FDB0202F670}">
      <dsp:nvSpPr>
        <dsp:cNvPr id="0" name=""/>
        <dsp:cNvSpPr/>
      </dsp:nvSpPr>
      <dsp:spPr>
        <a:xfrm>
          <a:off x="741902" y="42972"/>
          <a:ext cx="1244418" cy="1509044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56EAA4-D1BF-4B43-8D37-5734AEA35416}">
      <dsp:nvSpPr>
        <dsp:cNvPr id="0" name=""/>
        <dsp:cNvSpPr/>
      </dsp:nvSpPr>
      <dsp:spPr>
        <a:xfrm>
          <a:off x="6125683" y="268855"/>
          <a:ext cx="4598991" cy="14371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453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u="sng" kern="1200" dirty="0"/>
            <a:t>Evita perdas financeiras e danos à reputação: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Um ataque cibernético pode resultar em perdas financeiras para empresas e indivíduos, bem como em danos à sua reputação, que podem ter efeitos duradouros.</a:t>
          </a:r>
        </a:p>
      </dsp:txBody>
      <dsp:txXfrm>
        <a:off x="6125683" y="268855"/>
        <a:ext cx="4598991" cy="1437184"/>
      </dsp:txXfrm>
    </dsp:sp>
    <dsp:sp modelId="{808C3B37-2E4F-4BE5-829D-30E2E81E5610}">
      <dsp:nvSpPr>
        <dsp:cNvPr id="0" name=""/>
        <dsp:cNvSpPr/>
      </dsp:nvSpPr>
      <dsp:spPr>
        <a:xfrm>
          <a:off x="5858797" y="61262"/>
          <a:ext cx="1156551" cy="1509044"/>
        </a:xfrm>
        <a:prstGeom prst="rect">
          <a:avLst/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F5C44-EAED-418D-8B1F-7093ED93CA30}">
      <dsp:nvSpPr>
        <dsp:cNvPr id="0" name=""/>
        <dsp:cNvSpPr/>
      </dsp:nvSpPr>
      <dsp:spPr>
        <a:xfrm>
          <a:off x="1016597" y="2078112"/>
          <a:ext cx="4598991" cy="14371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453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u="sng" kern="1200" dirty="0"/>
            <a:t>Conformidade com regulamentos e leis: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Muitos setores estão sujeitos a regulamentos e leis que exigem a proteção de informações sensíveis. O não cumprimento pode resultar em consequências legais e financeiras.</a:t>
          </a:r>
        </a:p>
      </dsp:txBody>
      <dsp:txXfrm>
        <a:off x="1016597" y="2078112"/>
        <a:ext cx="4598991" cy="1437184"/>
      </dsp:txXfrm>
    </dsp:sp>
    <dsp:sp modelId="{C6E9E103-CB8B-4530-88BE-1962421B4DA8}">
      <dsp:nvSpPr>
        <dsp:cNvPr id="0" name=""/>
        <dsp:cNvSpPr/>
      </dsp:nvSpPr>
      <dsp:spPr>
        <a:xfrm>
          <a:off x="705778" y="1870518"/>
          <a:ext cx="1244418" cy="1509044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88A56-119C-43E9-8B2D-63C2620F35AD}">
      <dsp:nvSpPr>
        <dsp:cNvPr id="0" name=""/>
        <dsp:cNvSpPr/>
      </dsp:nvSpPr>
      <dsp:spPr>
        <a:xfrm>
          <a:off x="6143517" y="2078112"/>
          <a:ext cx="4598991" cy="14371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453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u="sng" kern="1200" dirty="0"/>
            <a:t>Assegura a continuidade do negócio: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As medidas de segurança da informação ajudam a garantir que as empresas podem continuar a funcionar no caso de um ataque informático, minimizando o tempo de inatividade e a interrupção das operações.</a:t>
          </a:r>
        </a:p>
      </dsp:txBody>
      <dsp:txXfrm>
        <a:off x="6143517" y="2078112"/>
        <a:ext cx="4598991" cy="1437184"/>
      </dsp:txXfrm>
    </dsp:sp>
    <dsp:sp modelId="{6F388FF1-DA4C-4084-9015-051A3AC60AA9}">
      <dsp:nvSpPr>
        <dsp:cNvPr id="0" name=""/>
        <dsp:cNvSpPr/>
      </dsp:nvSpPr>
      <dsp:spPr>
        <a:xfrm>
          <a:off x="5840962" y="1870518"/>
          <a:ext cx="1227889" cy="1509044"/>
        </a:xfrm>
        <a:prstGeom prst="rect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B777D-CADE-4E0D-9B18-48D3182474B0}">
      <dsp:nvSpPr>
        <dsp:cNvPr id="0" name=""/>
        <dsp:cNvSpPr/>
      </dsp:nvSpPr>
      <dsp:spPr>
        <a:xfrm>
          <a:off x="3571274" y="3887368"/>
          <a:ext cx="4598991" cy="143718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3453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u="sng" kern="1200" dirty="0"/>
            <a:t>Protege a privacidade pessoal: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100" kern="1200" dirty="0"/>
            <a:t>As informações pessoais dos indivíduos, incluindo a sua atividade online, são frequentemente recolhidas e armazenadas pelas empresas. A segurança da informação ajuda a evitar que estas informações sejam acedidas ou utilizadas sem o seu consentimento.</a:t>
          </a:r>
        </a:p>
      </dsp:txBody>
      <dsp:txXfrm>
        <a:off x="3571274" y="3887368"/>
        <a:ext cx="4598991" cy="1437184"/>
      </dsp:txXfrm>
    </dsp:sp>
    <dsp:sp modelId="{A6470BC6-1518-4AB1-86A3-9C22D457F4FA}">
      <dsp:nvSpPr>
        <dsp:cNvPr id="0" name=""/>
        <dsp:cNvSpPr/>
      </dsp:nvSpPr>
      <dsp:spPr>
        <a:xfrm>
          <a:off x="3278021" y="3679775"/>
          <a:ext cx="1209287" cy="1509044"/>
        </a:xfrm>
        <a:prstGeom prst="rect">
          <a:avLst/>
        </a:prstGeom>
        <a:blipFill rotWithShape="1">
          <a:blip xmlns:r="http://schemas.openxmlformats.org/officeDocument/2006/relationships" r:embed="rId5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8DE3F-6E72-4B33-912F-778AE78DD4F9}">
      <dsp:nvSpPr>
        <dsp:cNvPr id="0" name=""/>
        <dsp:cNvSpPr/>
      </dsp:nvSpPr>
      <dsp:spPr>
        <a:xfrm rot="5400000">
          <a:off x="5128950" y="-1168250"/>
          <a:ext cx="811750" cy="4522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Estudantes que estudam cibersegurança ou tecnologias da informação</a:t>
          </a:r>
        </a:p>
      </dsp:txBody>
      <dsp:txXfrm rot="-5400000">
        <a:off x="3273687" y="726639"/>
        <a:ext cx="4482651" cy="732498"/>
      </dsp:txXfrm>
    </dsp:sp>
    <dsp:sp modelId="{994B385E-C709-4359-A543-A162A2A1064D}">
      <dsp:nvSpPr>
        <dsp:cNvPr id="0" name=""/>
        <dsp:cNvSpPr/>
      </dsp:nvSpPr>
      <dsp:spPr>
        <a:xfrm>
          <a:off x="654641" y="618142"/>
          <a:ext cx="2619045" cy="949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Público</a:t>
          </a:r>
        </a:p>
      </dsp:txBody>
      <dsp:txXfrm>
        <a:off x="700991" y="664492"/>
        <a:ext cx="2526345" cy="856793"/>
      </dsp:txXfrm>
    </dsp:sp>
    <dsp:sp modelId="{0272AC50-2C79-4E04-8B79-C379B1353045}">
      <dsp:nvSpPr>
        <dsp:cNvPr id="0" name=""/>
        <dsp:cNvSpPr/>
      </dsp:nvSpPr>
      <dsp:spPr>
        <a:xfrm rot="5400000">
          <a:off x="5128950" y="7928"/>
          <a:ext cx="811750" cy="4522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Segurança da Informação</a:t>
          </a:r>
        </a:p>
      </dsp:txBody>
      <dsp:txXfrm rot="-5400000">
        <a:off x="3273687" y="1902817"/>
        <a:ext cx="4482651" cy="732498"/>
      </dsp:txXfrm>
    </dsp:sp>
    <dsp:sp modelId="{09A4AE8A-B9AA-49EB-AFC9-A02F40F45C1B}">
      <dsp:nvSpPr>
        <dsp:cNvPr id="0" name=""/>
        <dsp:cNvSpPr/>
      </dsp:nvSpPr>
      <dsp:spPr>
        <a:xfrm>
          <a:off x="654641" y="1794320"/>
          <a:ext cx="2619045" cy="949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Tópico</a:t>
          </a:r>
        </a:p>
      </dsp:txBody>
      <dsp:txXfrm>
        <a:off x="700991" y="1840670"/>
        <a:ext cx="2526345" cy="856793"/>
      </dsp:txXfrm>
    </dsp:sp>
    <dsp:sp modelId="{3FD9360F-0E0D-49B7-BCBB-6EC0B51A8E88}">
      <dsp:nvSpPr>
        <dsp:cNvPr id="0" name=""/>
        <dsp:cNvSpPr/>
      </dsp:nvSpPr>
      <dsp:spPr>
        <a:xfrm rot="5400000">
          <a:off x="5128950" y="1184106"/>
          <a:ext cx="811750" cy="452227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Ensinar a audiência para a importância da segurança da informação e para os potenciais riscos associados aos </a:t>
          </a:r>
          <a:r>
            <a:rPr lang="pt-BR" sz="1400" kern="1200" dirty="0" err="1"/>
            <a:t>ciberataques</a:t>
          </a:r>
          <a:endParaRPr lang="pt-BR" sz="1400" kern="1200" dirty="0"/>
        </a:p>
      </dsp:txBody>
      <dsp:txXfrm rot="-5400000">
        <a:off x="3273687" y="3078995"/>
        <a:ext cx="4482651" cy="732498"/>
      </dsp:txXfrm>
    </dsp:sp>
    <dsp:sp modelId="{7E6D091F-440C-4978-A897-BB408157D356}">
      <dsp:nvSpPr>
        <dsp:cNvPr id="0" name=""/>
        <dsp:cNvSpPr/>
      </dsp:nvSpPr>
      <dsp:spPr>
        <a:xfrm>
          <a:off x="654641" y="2970498"/>
          <a:ext cx="2619045" cy="94949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000" kern="1200" dirty="0"/>
            <a:t>Objetivo</a:t>
          </a:r>
        </a:p>
      </dsp:txBody>
      <dsp:txXfrm>
        <a:off x="700991" y="3016848"/>
        <a:ext cx="2526345" cy="856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2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5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2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16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10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65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95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4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93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1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66182-3887-434D-8673-080001F0B50F}" type="datetimeFigureOut">
              <a:rPr lang="pt-BR" smtClean="0"/>
              <a:t>27/04/2023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13E4E-B78F-4316-B968-DC35A5D042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04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882"/>
            <a:ext cx="12192000" cy="6858882"/>
          </a:xfrm>
          <a:prstGeom prst="rect">
            <a:avLst/>
          </a:prstGeom>
          <a:effectLst>
            <a:outerShdw blurRad="533400" dist="50800" dir="4920000" sx="94000" sy="94000" algn="ctr" rotWithShape="0">
              <a:schemeClr val="bg2">
                <a:alpha val="74000"/>
              </a:schemeClr>
            </a:outerShdw>
          </a:effectLst>
        </p:spPr>
      </p:pic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845820" y="959422"/>
            <a:ext cx="10500360" cy="432581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Revelando a importância da segurança da informação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pt-BR" sz="4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pt-BR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Um mergulho completo, mas profissional, nos riscos de um ataque cibernético</a:t>
            </a:r>
          </a:p>
        </p:txBody>
      </p:sp>
    </p:spTree>
    <p:extLst>
      <p:ext uri="{BB962C8B-B14F-4D97-AF65-F5344CB8AC3E}">
        <p14:creationId xmlns:p14="http://schemas.microsoft.com/office/powerpoint/2010/main" val="106500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6479" y="2601119"/>
            <a:ext cx="11199042" cy="165576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2800" dirty="0">
                <a:latin typeface="+mj-lt"/>
              </a:rPr>
              <a:t>A segurança da informação é crucial na atual era digital, e a implementação de medidas de cibersegurança pode ajudar a evitar </a:t>
            </a:r>
            <a:r>
              <a:rPr lang="pt-BR" sz="2800" dirty="0" err="1">
                <a:latin typeface="+mj-lt"/>
              </a:rPr>
              <a:t>ciberataques</a:t>
            </a:r>
            <a:r>
              <a:rPr lang="pt-BR" sz="2800" dirty="0">
                <a:latin typeface="+mj-lt"/>
              </a:rPr>
              <a:t> e a proteger informações pessoais e sensíveis.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8288" y="166261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20395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7" name="Retângulo de cantos arredondados 6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-18288" y="782453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Q&amp;A</a:t>
            </a:r>
          </a:p>
          <a:p>
            <a:r>
              <a:rPr lang="pt-BR" sz="4000" dirty="0"/>
              <a:t>Perguntas e Dúvidas 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938151483"/>
              </p:ext>
            </p:extLst>
          </p:nvPr>
        </p:nvGraphicFramePr>
        <p:xfrm>
          <a:off x="1870697" y="1539799"/>
          <a:ext cx="8450606" cy="4538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244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709" y="1798693"/>
            <a:ext cx="6942582" cy="3379336"/>
          </a:xfrm>
          <a:prstGeom prst="rect">
            <a:avLst/>
          </a:prstGeom>
          <a:effectLst>
            <a:outerShdw blurRad="1270000" dist="50800" dir="5400000" algn="ctr" rotWithShape="0">
              <a:srgbClr val="000000">
                <a:alpha val="12000"/>
              </a:srgbClr>
            </a:outerShdw>
          </a:effectLst>
        </p:spPr>
      </p:pic>
      <p:sp>
        <p:nvSpPr>
          <p:cNvPr id="9" name="Retângulo de cantos arredondados 8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/>
          <p:cNvSpPr txBox="1">
            <a:spLocks/>
          </p:cNvSpPr>
          <p:nvPr/>
        </p:nvSpPr>
        <p:spPr>
          <a:xfrm>
            <a:off x="0" y="468013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+mj-lt"/>
              </a:rPr>
              <a:t>Importância da segurança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81279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de cantos arredondados 5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Diagrama 7"/>
          <p:cNvGraphicFramePr/>
          <p:nvPr>
            <p:extLst>
              <p:ext uri="{D42A27DB-BD31-4B8C-83A1-F6EECF244321}">
                <p14:modId xmlns:p14="http://schemas.microsoft.com/office/powerpoint/2010/main" val="2527234591"/>
              </p:ext>
            </p:extLst>
          </p:nvPr>
        </p:nvGraphicFramePr>
        <p:xfrm>
          <a:off x="797560" y="658369"/>
          <a:ext cx="10696448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919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362456"/>
            <a:ext cx="10131552" cy="4626864"/>
          </a:xfrm>
        </p:spPr>
        <p:txBody>
          <a:bodyPr>
            <a:noAutofit/>
          </a:bodyPr>
          <a:lstStyle/>
          <a:p>
            <a:br>
              <a:rPr lang="pt-BR" sz="1200" dirty="0"/>
            </a:br>
            <a:endParaRPr lang="pt-BR" sz="1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283464" y="-100584"/>
            <a:ext cx="11908536" cy="14672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Por que é que a segurança da informação é importante?</a:t>
            </a:r>
          </a:p>
        </p:txBody>
      </p:sp>
      <p:graphicFrame>
        <p:nvGraphicFramePr>
          <p:cNvPr id="9" name="Diagrama 8"/>
          <p:cNvGraphicFramePr/>
          <p:nvPr>
            <p:extLst>
              <p:ext uri="{D42A27DB-BD31-4B8C-83A1-F6EECF244321}">
                <p14:modId xmlns:p14="http://schemas.microsoft.com/office/powerpoint/2010/main" val="1917390303"/>
              </p:ext>
            </p:extLst>
          </p:nvPr>
        </p:nvGraphicFramePr>
        <p:xfrm>
          <a:off x="365760" y="1243139"/>
          <a:ext cx="11448288" cy="5385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078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	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79248" y="67813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ítulo 1"/>
          <p:cNvSpPr txBox="1">
            <a:spLocks/>
          </p:cNvSpPr>
          <p:nvPr/>
        </p:nvSpPr>
        <p:spPr>
          <a:xfrm>
            <a:off x="283464" y="0"/>
            <a:ext cx="11908536" cy="9551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Potenciais Riscos Associados a Ciberataques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463296" y="955159"/>
            <a:ext cx="11265408" cy="646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dirty="0">
                <a:latin typeface="+mj-lt"/>
              </a:rPr>
              <a:t>Segurança da Informação - Educar a audiência sobre a importância da segurança da informação e os potenciais riscos associados a ataques cibernéticos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198120" y="1606779"/>
            <a:ext cx="11740896" cy="442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E-mails falsos: 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+mj-lt"/>
              </a:rPr>
              <a:t>Os </a:t>
            </a:r>
            <a:r>
              <a:rPr lang="pt-BR" sz="1400" dirty="0" err="1">
                <a:latin typeface="+mj-lt"/>
              </a:rPr>
              <a:t>cibercriminosos</a:t>
            </a:r>
            <a:r>
              <a:rPr lang="pt-BR" sz="1400" dirty="0">
                <a:latin typeface="+mj-lt"/>
              </a:rPr>
              <a:t> enviam E-mails fraudulentos que parecem ser de fontes respeitáveis para obter informações sensíveis.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sz="1400" dirty="0">
              <a:latin typeface="+mj-lt"/>
            </a:endParaRP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Negação de serviço distribuída: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+mj-lt"/>
              </a:rPr>
              <a:t>Um ataque informático que inunda um sistema alvo com tráfego, tornando-o inacessível.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sz="1400" dirty="0">
              <a:latin typeface="+mj-lt"/>
            </a:endParaRP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Funcionários maliciosos ou negligentes: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+mj-lt"/>
              </a:rPr>
              <a:t>Funcionários que, intencionalmente ou não, comprometem a segurança dos dados ao partilharem informações sensíveis. Vírus, </a:t>
            </a:r>
            <a:r>
              <a:rPr lang="pt-BR" sz="1400" dirty="0" err="1">
                <a:latin typeface="+mj-lt"/>
              </a:rPr>
              <a:t>Worms</a:t>
            </a:r>
            <a:r>
              <a:rPr lang="pt-BR" sz="1400" dirty="0">
                <a:latin typeface="+mj-lt"/>
              </a:rPr>
              <a:t>, Trojans, </a:t>
            </a:r>
            <a:r>
              <a:rPr lang="pt-BR" sz="1400" dirty="0" err="1">
                <a:latin typeface="+mj-lt"/>
              </a:rPr>
              <a:t>Ransomware</a:t>
            </a:r>
            <a:r>
              <a:rPr lang="pt-BR" sz="1400" dirty="0">
                <a:latin typeface="+mj-lt"/>
              </a:rPr>
              <a:t>, Software malicioso que pode danificar, roubar ou </a:t>
            </a:r>
            <a:r>
              <a:rPr lang="pt-BR" sz="1400" dirty="0" err="1">
                <a:latin typeface="+mj-lt"/>
              </a:rPr>
              <a:t>encriptar</a:t>
            </a:r>
            <a:r>
              <a:rPr lang="pt-BR" sz="1400" dirty="0">
                <a:latin typeface="+mj-lt"/>
              </a:rPr>
              <a:t> dados num computador ou numa rede.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sz="1400" dirty="0">
              <a:latin typeface="+mj-lt"/>
            </a:endParaRP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Manipulação: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+mj-lt"/>
              </a:rPr>
              <a:t>Enganar as pessoas para que divulguem informações sensíveis ou realizem ações que comprometam a segurança.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pt-BR" sz="1400" dirty="0">
              <a:latin typeface="+mj-lt"/>
            </a:endParaRP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Dispositivos da Internet das Coisas: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+mj-lt"/>
              </a:rPr>
              <a:t>Comprometer e assumir o controle de dispositivos ligados à Internet, como câmeras CCTV, termóstatos inteligentes ou outros dispositivos.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 sz="1400" dirty="0">
                <a:latin typeface="+mj-lt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406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-18288" y="166261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Medidas de Cibersegurança</a:t>
            </a:r>
            <a:endParaRPr lang="pt-BR" dirty="0">
              <a:latin typeface="+mj-lt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991" y="966788"/>
            <a:ext cx="8511731" cy="557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9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8288" y="166261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Tipos de medidas de cibersegurança</a:t>
            </a:r>
            <a:endParaRPr lang="pt-BR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613916" y="814261"/>
            <a:ext cx="8945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Diferentes tipos de medidas de cibersegurança disponíveis para proteção contra </a:t>
            </a:r>
            <a:r>
              <a:rPr lang="pt-BR" dirty="0" err="1"/>
              <a:t>ciberataques</a:t>
            </a:r>
            <a:r>
              <a:rPr lang="pt-BR" dirty="0"/>
              <a:t>.</a:t>
            </a:r>
          </a:p>
        </p:txBody>
      </p:sp>
      <p:sp>
        <p:nvSpPr>
          <p:cNvPr id="10" name="Retângulo 9"/>
          <p:cNvSpPr/>
          <p:nvPr/>
        </p:nvSpPr>
        <p:spPr>
          <a:xfrm>
            <a:off x="458724" y="1420657"/>
            <a:ext cx="11256264" cy="46019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Hardware ou software que monitoriza e controla o tráfego de entrada e saída da rede: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Pode impedir o acesso não autorizado acesso não autorizado e filtrar o tráfego malicioso.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pt-BR" sz="1400" dirty="0">
              <a:latin typeface="+mj-lt"/>
            </a:endParaRP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Processo de conversão de texto simples em texto cifrado para proteger a confidencialidade dos dados: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Utiliza algoritmos para codificar dados para que só possam ser decifrados com uma chave ou senha.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 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Programas que detectam e previnem e removem </a:t>
            </a:r>
            <a:r>
              <a:rPr lang="pt-BR" sz="1400" dirty="0" err="1">
                <a:latin typeface="+mj-lt"/>
              </a:rPr>
              <a:t>malware</a:t>
            </a:r>
            <a:r>
              <a:rPr lang="pt-BR" sz="1400" dirty="0">
                <a:latin typeface="+mj-lt"/>
              </a:rPr>
              <a:t>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Podem proteger contra vírus, </a:t>
            </a:r>
            <a:r>
              <a:rPr lang="pt-BR" sz="1400" dirty="0" err="1">
                <a:latin typeface="+mj-lt"/>
              </a:rPr>
              <a:t>worms</a:t>
            </a:r>
            <a:r>
              <a:rPr lang="pt-BR" sz="1400" dirty="0">
                <a:latin typeface="+mj-lt"/>
              </a:rPr>
              <a:t>, cavalos de Tróia e outro software malicioso.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 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Método para limitar o acesso do utilizador a recursos e dados: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Pode impedir o acesso não autorizado acesso não autorizado e assegurar confidencialidade e integridade dos dados.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 </a:t>
            </a:r>
          </a:p>
          <a:p>
            <a:pPr marL="285750" indent="-285750" algn="ctr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pt-BR" sz="1400" dirty="0">
                <a:latin typeface="+mj-lt"/>
              </a:rPr>
              <a:t>Processo de criação de cópias de dados para proteção contra perda de dados ou falha do sistema: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pt-BR" sz="1400" dirty="0">
                <a:latin typeface="+mj-lt"/>
              </a:rPr>
              <a:t>Pode restaurar os dados em caso de um desastre ou ataque cibernético.</a:t>
            </a:r>
          </a:p>
        </p:txBody>
      </p:sp>
    </p:spTree>
    <p:extLst>
      <p:ext uri="{BB962C8B-B14F-4D97-AF65-F5344CB8AC3E}">
        <p14:creationId xmlns:p14="http://schemas.microsoft.com/office/powerpoint/2010/main" val="157890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86256" y="2713419"/>
            <a:ext cx="9144000" cy="2387600"/>
          </a:xfrm>
        </p:spPr>
        <p:txBody>
          <a:bodyPr>
            <a:noAutofit/>
          </a:bodyPr>
          <a:lstStyle/>
          <a:p>
            <a:br>
              <a:rPr lang="pt-BR" sz="2400" dirty="0"/>
            </a:br>
            <a:endParaRPr lang="pt-BR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7008" y="2291834"/>
            <a:ext cx="5468112" cy="1717467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pt-BR" sz="1800" dirty="0">
                <a:latin typeface="+mj-lt"/>
              </a:rPr>
              <a:t>Fornecer orientações sobre como implementar eficazmente medidas de cibersegurança aos alunos que estudam cibersegurança ou tecnologias de informação, de forma a educar o público sobre a importância da segurança da informação e os potenciais riscos associados aos </a:t>
            </a:r>
            <a:r>
              <a:rPr lang="pt-BR" sz="1800" dirty="0" err="1">
                <a:latin typeface="+mj-lt"/>
              </a:rPr>
              <a:t>ciberataques</a:t>
            </a:r>
            <a:r>
              <a:rPr lang="pt-BR" sz="1800" dirty="0">
                <a:latin typeface="+mj-lt"/>
              </a:rPr>
              <a:t>.</a:t>
            </a:r>
          </a:p>
        </p:txBody>
      </p:sp>
      <p:sp>
        <p:nvSpPr>
          <p:cNvPr id="5" name="Retângulo de cantos arredondados 4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8288" y="166261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Implementação de medidas de cibersegurança</a:t>
            </a:r>
            <a:endParaRPr lang="pt-BR" dirty="0">
              <a:latin typeface="+mj-l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254" y="2044748"/>
            <a:ext cx="35242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46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de cantos arredondados 4"/>
          <p:cNvSpPr/>
          <p:nvPr/>
        </p:nvSpPr>
        <p:spPr>
          <a:xfrm>
            <a:off x="-73152" y="6628955"/>
            <a:ext cx="12283440" cy="31134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-18288" y="166261"/>
            <a:ext cx="12210288" cy="648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 b="1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800" dirty="0"/>
              <a:t>Pontos principais abordados: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916301" y="1155067"/>
            <a:ext cx="10359398" cy="4087368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pt-BR" sz="1800" dirty="0">
                <a:latin typeface="Calibri Light (Títulos)"/>
              </a:rPr>
              <a:t>Importância da segurança da informação:</a:t>
            </a:r>
          </a:p>
          <a:p>
            <a:r>
              <a:rPr lang="pt-BR" sz="1800" dirty="0">
                <a:latin typeface="Calibri Light (Títulos)"/>
              </a:rPr>
              <a:t>A segurança da informação é essencial para proteger os dados pessoais e evitar </a:t>
            </a:r>
            <a:r>
              <a:rPr lang="pt-BR" sz="1800" dirty="0" err="1">
                <a:latin typeface="Calibri Light (Títulos)"/>
              </a:rPr>
              <a:t>ciberataques</a:t>
            </a:r>
            <a:r>
              <a:rPr lang="pt-BR" sz="1800" dirty="0">
                <a:latin typeface="Calibri Light (Títulos)"/>
              </a:rPr>
              <a:t>.</a:t>
            </a:r>
          </a:p>
          <a:p>
            <a:endParaRPr lang="pt-BR" sz="1800" dirty="0">
              <a:latin typeface="Calibri Light (Títulos)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800" dirty="0">
                <a:latin typeface="Calibri Light (Títulos)"/>
              </a:rPr>
              <a:t>Riscos potenciais associados aos </a:t>
            </a:r>
            <a:r>
              <a:rPr lang="pt-BR" sz="1800" dirty="0" err="1">
                <a:latin typeface="Calibri Light (Títulos)"/>
              </a:rPr>
              <a:t>ciberataques</a:t>
            </a:r>
            <a:r>
              <a:rPr lang="pt-BR" sz="1800" dirty="0">
                <a:latin typeface="Calibri Light (Títulos)"/>
              </a:rPr>
              <a:t>:</a:t>
            </a:r>
          </a:p>
          <a:p>
            <a:r>
              <a:rPr lang="pt-BR" sz="1800" dirty="0">
                <a:latin typeface="Calibri Light (Títulos)"/>
              </a:rPr>
              <a:t>Os </a:t>
            </a:r>
            <a:r>
              <a:rPr lang="pt-BR" sz="1800" dirty="0" err="1">
                <a:latin typeface="Calibri Light (Títulos)"/>
              </a:rPr>
              <a:t>ciberataques</a:t>
            </a:r>
            <a:r>
              <a:rPr lang="pt-BR" sz="1800" dirty="0">
                <a:latin typeface="Calibri Light (Títulos)"/>
              </a:rPr>
              <a:t> podem resultar em violações de dados, perdas financeiras e danos à reputação.</a:t>
            </a:r>
          </a:p>
          <a:p>
            <a:r>
              <a:rPr lang="pt-BR" sz="1800" dirty="0">
                <a:latin typeface="Calibri Light (Títulos)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800" dirty="0">
                <a:latin typeface="Calibri Light (Títulos)"/>
              </a:rPr>
              <a:t>Tipos de medidas de cibersegurança:</a:t>
            </a:r>
          </a:p>
          <a:p>
            <a:r>
              <a:rPr lang="pt-BR" sz="1800" dirty="0">
                <a:latin typeface="Calibri Light (Títulos)"/>
              </a:rPr>
              <a:t>Existem vários tipos de medidas de cibersegurança, incluindo encriptação, firewalls e software antivírus.</a:t>
            </a:r>
          </a:p>
          <a:p>
            <a:r>
              <a:rPr lang="pt-BR" sz="1800" dirty="0">
                <a:latin typeface="Calibri Light (Títulos)"/>
              </a:rPr>
              <a:t> 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pt-BR" sz="1800" dirty="0">
                <a:latin typeface="Calibri Light (Títulos)"/>
              </a:rPr>
              <a:t>Implementação de medidas de cibersegurança:</a:t>
            </a:r>
          </a:p>
          <a:p>
            <a:r>
              <a:rPr lang="pt-BR" sz="1800" dirty="0">
                <a:latin typeface="Calibri Light (Títulos)"/>
              </a:rPr>
              <a:t>As organizações podem implementar medidas de cibersegurança através da realização de avaliações de risco, da criação de políticas e da formação dos funcionários.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pt-BR" sz="1800" dirty="0">
              <a:latin typeface="Calibri Light (Títulos)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pt-BR" sz="1800" dirty="0">
              <a:latin typeface="Calibri Light (Títulos)"/>
            </a:endParaRPr>
          </a:p>
        </p:txBody>
      </p:sp>
    </p:spTree>
    <p:extLst>
      <p:ext uri="{BB962C8B-B14F-4D97-AF65-F5344CB8AC3E}">
        <p14:creationId xmlns:p14="http://schemas.microsoft.com/office/powerpoint/2010/main" val="210098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337</TotalTime>
  <Words>810</Words>
  <Application>Microsoft Office PowerPoint</Application>
  <PresentationFormat>Widescreen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Calibri Light (Títulos)</vt:lpstr>
      <vt:lpstr>Wingdings</vt:lpstr>
      <vt:lpstr>Tema do Office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  <vt:lpstr> </vt:lpstr>
      <vt:lpstr>Apresentação do PowerPoint</vt:lpstr>
      <vt:lpstr>Apresentação do PowerPoint</vt:lpstr>
      <vt:lpstr>Apresentação do PowerPoint</vt:lpstr>
    </vt:vector>
  </TitlesOfParts>
  <Company>Claro S.A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Jaciane Nunes Souza</dc:creator>
  <cp:lastModifiedBy>KLEBER FRANZOTTI DAS NEVES</cp:lastModifiedBy>
  <cp:revision>28</cp:revision>
  <dcterms:created xsi:type="dcterms:W3CDTF">2023-04-26T22:16:29Z</dcterms:created>
  <dcterms:modified xsi:type="dcterms:W3CDTF">2023-04-27T04:11:04Z</dcterms:modified>
</cp:coreProperties>
</file>