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Introdução à Orientação a Objetos em Python</a:t>
            </a:r>
          </a:p>
          <a:p>
            <a:r>
              <a:t>Objetivo: Apresentar os conceitos fundamentais de POO e aplicá-los em projetos simples.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POO?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Paradigma baseado em objetos.</a:t>
            </a:r>
          </a:p>
          <a:p>
            <a:r>
              <a:t>- Comparação com programação procedural.</a:t>
            </a:r>
          </a:p>
          <a:p>
            <a:r>
              <a:t>- Benefícios: reusabilidade, modularidade, organização.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Conceitos Fundamentais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Classe: Plano de construção de objetos.</a:t>
            </a:r>
          </a:p>
          <a:p>
            <a:r>
              <a:t>- Objeto: Instância de uma classe.</a:t>
            </a:r>
          </a:p>
          <a:p>
            <a:r>
              <a:t>- Atributos: Características do objeto.</a:t>
            </a:r>
          </a:p>
          <a:p>
            <a:r>
              <a:t>- Métodos: Definem o comportamento do objeto.</a:t>
            </a:r>
          </a:p>
          <a:p>
            <a:r>
              <a:t>- Encapsulamento, Herança, Polimorfismo e Abstração.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Criando a Primeira Classe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Exemplo de código:</a:t>
            </a:r>
          </a:p>
          <a:p/>
          <a:p>
            <a:r>
              <a:t>class Carro:</a:t>
            </a:r>
          </a:p>
          <a:p>
            <a:r>
              <a:t>    def __init__(self, modelo, cor):</a:t>
            </a:r>
          </a:p>
          <a:p>
            <a:r>
              <a:t>        self.modelo = modelo</a:t>
            </a:r>
          </a:p>
          <a:p>
            <a:r>
              <a:t>        self.cor = cor</a:t>
            </a:r>
          </a:p>
          <a:p/>
          <a:p>
            <a:r>
              <a:t>    def exibir_informacoes(self):</a:t>
            </a:r>
          </a:p>
          <a:p>
            <a:r>
              <a:t>        print(f"Modelo: {self.modelo}, Cor: {self.cor}")</a:t>
            </a:r>
          </a:p>
          <a:p/>
          <a:p>
            <a:r>
              <a:t>meu_carro = Carro("Fusca", "azul")</a:t>
            </a:r>
          </a:p>
          <a:p>
            <a:r>
              <a:t>meu_carro.exibir_informacoes()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Manipulando Objetos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Criando e alterando atributos:</a:t>
            </a:r>
          </a:p>
          <a:p/>
          <a:p>
            <a:r>
              <a:t>carro1 = Carro('Civic', 'preto')</a:t>
            </a:r>
          </a:p>
          <a:p>
            <a:r>
              <a:t>carro1.exibir_informacoes()</a:t>
            </a:r>
          </a:p>
          <a:p/>
          <a:p>
            <a:r>
              <a:t>carro1.modelo = 'Corolla'</a:t>
            </a:r>
          </a:p>
          <a:p>
            <a:r>
              <a:t>carro1.exibir_informacoes()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Protege os atributos da classe.</a:t>
            </a:r>
          </a:p>
          <a:p/>
          <a:p>
            <a:r>
              <a:t>Exemplo:</a:t>
            </a:r>
          </a:p>
          <a:p>
            <a:r>
              <a:t>class Carro:</a:t>
            </a:r>
          </a:p>
          <a:p>
            <a:r>
              <a:t>    def __init__(self, modelo, cor):</a:t>
            </a:r>
          </a:p>
          <a:p>
            <a:r>
              <a:t>        self.__modelo = modelo</a:t>
            </a:r>
          </a:p>
          <a:p>
            <a:r>
              <a:t>        self.__cor = cor</a:t>
            </a:r>
          </a:p>
          <a:p/>
          <a:p>
            <a:r>
              <a:t>    def obter_modelo(self):</a:t>
            </a:r>
          </a:p>
          <a:p>
            <a:r>
              <a:t>        return self.__modelo</a:t>
            </a:r>
          </a:p>
          <a:p/>
          <a:p>
            <a:r>
              <a:t>    def alterar_cor(self, nova_cor):</a:t>
            </a:r>
          </a:p>
          <a:p>
            <a:r>
              <a:t>        self.__cor = nova_cor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Uma classe pode herdar atributos e métodos de outra.</a:t>
            </a:r>
          </a:p>
          <a:p/>
          <a:p>
            <a:r>
              <a:t>Exemplo:</a:t>
            </a:r>
          </a:p>
          <a:p>
            <a:r>
              <a:t>class Veiculo:</a:t>
            </a:r>
          </a:p>
          <a:p>
            <a:r>
              <a:t>    def __init__(self, modelo, cor):</a:t>
            </a:r>
          </a:p>
          <a:p>
            <a:r>
              <a:t>        self.modelo = modelo</a:t>
            </a:r>
          </a:p>
          <a:p>
            <a:r>
              <a:t>        self.cor = cor</a:t>
            </a:r>
          </a:p>
          <a:p/>
          <a:p>
            <a:r>
              <a:t>    def exibir_informacoes(self):</a:t>
            </a:r>
          </a:p>
          <a:p>
            <a:r>
              <a:t>        print(f'Modelo: {self.modelo}, Cor: {self.cor}')</a:t>
            </a:r>
          </a:p>
          <a:p/>
          <a:p>
            <a:r>
              <a:t>class Carro(Veiculo):</a:t>
            </a:r>
          </a:p>
          <a:p>
            <a:r>
              <a:t>    def __init__(self, modelo, cor, portas):</a:t>
            </a:r>
          </a:p>
          <a:p>
            <a:r>
              <a:t>        super().__init__(modelo, cor)</a:t>
            </a:r>
          </a:p>
          <a:p>
            <a:r>
              <a:t>        self.portas = portas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Polimorfismo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Permite métodos com comportamento diferente dependendo da classe.</a:t>
            </a:r>
          </a:p>
          <a:p/>
          <a:p>
            <a:r>
              <a:t>Exemplo:</a:t>
            </a:r>
          </a:p>
          <a:p>
            <a:r>
              <a:t>class Moto(Veiculo):</a:t>
            </a:r>
          </a:p>
          <a:p>
            <a:r>
              <a:t>    def exibir_informacoes(self):</a:t>
            </a:r>
          </a:p>
          <a:p>
            <a:r>
              <a:t>        print(f'Modelo: {self.modelo}, Cor: {self.cor}, Tipo: Moto')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