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1" r:id="rId4"/>
    <p:sldId id="261" r:id="rId5"/>
    <p:sldId id="267" r:id="rId6"/>
    <p:sldId id="281" r:id="rId7"/>
    <p:sldId id="268" r:id="rId8"/>
    <p:sldId id="282" r:id="rId9"/>
    <p:sldId id="270" r:id="rId10"/>
    <p:sldId id="283" r:id="rId11"/>
    <p:sldId id="284" r:id="rId12"/>
    <p:sldId id="273" r:id="rId13"/>
    <p:sldId id="277" r:id="rId14"/>
    <p:sldId id="278" r:id="rId15"/>
    <p:sldId id="279" r:id="rId16"/>
    <p:sldId id="280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F70012-35EB-4AFE-B36A-66B9E127695C}">
          <p14:sldIdLst>
            <p14:sldId id="256"/>
          </p14:sldIdLst>
        </p14:section>
        <p14:section name="I. Introdução" id="{85AA0D92-A870-48BE-89E8-C09874DF01E9}">
          <p14:sldIdLst>
            <p14:sldId id="257"/>
            <p14:sldId id="271"/>
          </p14:sldIdLst>
        </p14:section>
        <p14:section name="III. Materiais e Métodos" id="{B093CB76-1302-40D4-B116-20B52A8AE1B4}">
          <p14:sldIdLst>
            <p14:sldId id="261"/>
            <p14:sldId id="267"/>
            <p14:sldId id="281"/>
            <p14:sldId id="268"/>
            <p14:sldId id="282"/>
            <p14:sldId id="270"/>
            <p14:sldId id="283"/>
            <p14:sldId id="284"/>
          </p14:sldIdLst>
        </p14:section>
        <p14:section name="IV. Resultados e Discussão" id="{93C1A23E-AC63-4E28-BB3B-07328F14D92D}">
          <p14:sldIdLst>
            <p14:sldId id="273"/>
            <p14:sldId id="277"/>
            <p14:sldId id="278"/>
            <p14:sldId id="279"/>
            <p14:sldId id="280"/>
          </p14:sldIdLst>
        </p14:section>
        <p14:section name="V. Considerações Finais" id="{59B5A89D-B8A4-4F51-9783-8425F9ED98D3}">
          <p14:sldIdLst>
            <p14:sldId id="263"/>
          </p14:sldIdLst>
        </p14:section>
        <p14:section name="Obrigado" id="{47AC1F8C-CA68-4939-80D3-4FAAD2B676D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B5ED3-A18C-4FB8-8D1E-7D29F7AAC3CD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C5009C1A-CE56-4535-96ED-081AF2AD2695}">
      <dgm:prSet phldrT="[Texto]"/>
      <dgm:spPr/>
      <dgm:t>
        <a:bodyPr/>
        <a:lstStyle/>
        <a:p>
          <a:r>
            <a:rPr lang="pt-BR" dirty="0"/>
            <a:t>Gênero</a:t>
          </a:r>
        </a:p>
      </dgm:t>
    </dgm:pt>
    <dgm:pt modelId="{153933E2-F018-4E3F-858B-A83E247B8A32}" type="parTrans" cxnId="{43ABB0C0-5C18-4DA3-9452-EE595C030EC2}">
      <dgm:prSet/>
      <dgm:spPr/>
      <dgm:t>
        <a:bodyPr/>
        <a:lstStyle/>
        <a:p>
          <a:endParaRPr lang="pt-BR"/>
        </a:p>
      </dgm:t>
    </dgm:pt>
    <dgm:pt modelId="{2C422AD5-ED09-4C36-86AD-567F8DF79B32}" type="sibTrans" cxnId="{43ABB0C0-5C18-4DA3-9452-EE595C030EC2}">
      <dgm:prSet/>
      <dgm:spPr/>
      <dgm:t>
        <a:bodyPr/>
        <a:lstStyle/>
        <a:p>
          <a:endParaRPr lang="pt-BR"/>
        </a:p>
      </dgm:t>
    </dgm:pt>
    <dgm:pt modelId="{987D8E16-664D-44A6-9F11-2DF699E87AEE}">
      <dgm:prSet phldrT="[Texto]"/>
      <dgm:spPr/>
      <dgm:t>
        <a:bodyPr/>
        <a:lstStyle/>
        <a:p>
          <a:r>
            <a:rPr lang="pt-BR" dirty="0"/>
            <a:t>Classificação ESRB</a:t>
          </a:r>
        </a:p>
      </dgm:t>
    </dgm:pt>
    <dgm:pt modelId="{3BB69E7F-CC1A-4925-B4CB-5003E55FBC09}" type="parTrans" cxnId="{2ACB35DE-FFA5-49DC-B4C5-F33978B210A8}">
      <dgm:prSet/>
      <dgm:spPr/>
      <dgm:t>
        <a:bodyPr/>
        <a:lstStyle/>
        <a:p>
          <a:endParaRPr lang="pt-BR"/>
        </a:p>
      </dgm:t>
    </dgm:pt>
    <dgm:pt modelId="{CF392706-95EC-492C-8E3E-85A9C3AA1300}" type="sibTrans" cxnId="{2ACB35DE-FFA5-49DC-B4C5-F33978B210A8}">
      <dgm:prSet/>
      <dgm:spPr/>
      <dgm:t>
        <a:bodyPr/>
        <a:lstStyle/>
        <a:p>
          <a:endParaRPr lang="pt-BR"/>
        </a:p>
      </dgm:t>
    </dgm:pt>
    <dgm:pt modelId="{D014FC48-7AA2-4BF8-B094-DDF8DA51953F}">
      <dgm:prSet phldrT="[Texto]"/>
      <dgm:spPr/>
      <dgm:t>
        <a:bodyPr/>
        <a:lstStyle/>
        <a:p>
          <a:r>
            <a:rPr lang="pt-BR" dirty="0"/>
            <a:t>Plataforma alvo</a:t>
          </a:r>
        </a:p>
      </dgm:t>
    </dgm:pt>
    <dgm:pt modelId="{58327061-85BF-4E74-AF09-A6251B5C5F4E}" type="parTrans" cxnId="{1C62E563-0AB7-4830-A8C3-6A6CD74B8C8B}">
      <dgm:prSet/>
      <dgm:spPr/>
      <dgm:t>
        <a:bodyPr/>
        <a:lstStyle/>
        <a:p>
          <a:endParaRPr lang="pt-BR"/>
        </a:p>
      </dgm:t>
    </dgm:pt>
    <dgm:pt modelId="{7246A121-FCA0-4384-84BC-6745ECD175EC}" type="sibTrans" cxnId="{1C62E563-0AB7-4830-A8C3-6A6CD74B8C8B}">
      <dgm:prSet/>
      <dgm:spPr/>
      <dgm:t>
        <a:bodyPr/>
        <a:lstStyle/>
        <a:p>
          <a:endParaRPr lang="pt-BR"/>
        </a:p>
      </dgm:t>
    </dgm:pt>
    <dgm:pt modelId="{C40D9EDD-FCCD-4418-8935-04E3622EC03D}">
      <dgm:prSet phldrT="[Texto]"/>
      <dgm:spPr/>
      <dgm:t>
        <a:bodyPr/>
        <a:lstStyle/>
        <a:p>
          <a:r>
            <a:rPr lang="pt-BR" dirty="0"/>
            <a:t>Direcionamento artístico</a:t>
          </a:r>
        </a:p>
      </dgm:t>
    </dgm:pt>
    <dgm:pt modelId="{94716244-5DFC-4AB6-9CF0-A572770E384E}" type="parTrans" cxnId="{4F0259B4-7696-4357-8F4B-67457CE01518}">
      <dgm:prSet/>
      <dgm:spPr/>
      <dgm:t>
        <a:bodyPr/>
        <a:lstStyle/>
        <a:p>
          <a:endParaRPr lang="pt-BR"/>
        </a:p>
      </dgm:t>
    </dgm:pt>
    <dgm:pt modelId="{807ADCD9-F122-4F4D-8D11-F961D8511E5A}" type="sibTrans" cxnId="{4F0259B4-7696-4357-8F4B-67457CE01518}">
      <dgm:prSet/>
      <dgm:spPr/>
      <dgm:t>
        <a:bodyPr/>
        <a:lstStyle/>
        <a:p>
          <a:endParaRPr lang="pt-BR"/>
        </a:p>
      </dgm:t>
    </dgm:pt>
    <dgm:pt modelId="{E1B02E00-F9DC-4397-9184-F90ADD398768}">
      <dgm:prSet phldrT="[Texto]"/>
      <dgm:spPr/>
      <dgm:t>
        <a:bodyPr/>
        <a:lstStyle/>
        <a:p>
          <a:r>
            <a:rPr lang="pt-BR" dirty="0"/>
            <a:t>Público Alvo</a:t>
          </a:r>
        </a:p>
      </dgm:t>
    </dgm:pt>
    <dgm:pt modelId="{E1569082-2F09-4144-889D-55830EE55D00}" type="parTrans" cxnId="{96ECB55D-D858-431F-AA57-1628CEF57C3E}">
      <dgm:prSet/>
      <dgm:spPr/>
      <dgm:t>
        <a:bodyPr/>
        <a:lstStyle/>
        <a:p>
          <a:endParaRPr lang="pt-BR"/>
        </a:p>
      </dgm:t>
    </dgm:pt>
    <dgm:pt modelId="{352DE362-7288-4104-B32A-2B446105FE3E}" type="sibTrans" cxnId="{96ECB55D-D858-431F-AA57-1628CEF57C3E}">
      <dgm:prSet/>
      <dgm:spPr/>
      <dgm:t>
        <a:bodyPr/>
        <a:lstStyle/>
        <a:p>
          <a:endParaRPr lang="pt-BR"/>
        </a:p>
      </dgm:t>
    </dgm:pt>
    <dgm:pt modelId="{234B74CA-7D39-4722-83B6-2E9CCF082BDB}" type="pres">
      <dgm:prSet presAssocID="{CE0B5ED3-A18C-4FB8-8D1E-7D29F7AAC3CD}" presName="Name0" presStyleCnt="0">
        <dgm:presLayoutVars>
          <dgm:dir/>
          <dgm:resizeHandles val="exact"/>
        </dgm:presLayoutVars>
      </dgm:prSet>
      <dgm:spPr/>
    </dgm:pt>
    <dgm:pt modelId="{42D03337-4CC4-415E-AAAB-C5866A511969}" type="pres">
      <dgm:prSet presAssocID="{C5009C1A-CE56-4535-96ED-081AF2AD2695}" presName="parTxOnly" presStyleLbl="node1" presStyleIdx="0" presStyleCnt="5">
        <dgm:presLayoutVars>
          <dgm:bulletEnabled val="1"/>
        </dgm:presLayoutVars>
      </dgm:prSet>
      <dgm:spPr/>
    </dgm:pt>
    <dgm:pt modelId="{DB022CF7-780A-498E-90B5-193CACB7D8BD}" type="pres">
      <dgm:prSet presAssocID="{2C422AD5-ED09-4C36-86AD-567F8DF79B32}" presName="parSpace" presStyleCnt="0"/>
      <dgm:spPr/>
    </dgm:pt>
    <dgm:pt modelId="{FB8301AC-CE92-4BD5-A96F-6D69DEE00DD6}" type="pres">
      <dgm:prSet presAssocID="{D014FC48-7AA2-4BF8-B094-DDF8DA51953F}" presName="parTxOnly" presStyleLbl="node1" presStyleIdx="1" presStyleCnt="5">
        <dgm:presLayoutVars>
          <dgm:bulletEnabled val="1"/>
        </dgm:presLayoutVars>
      </dgm:prSet>
      <dgm:spPr/>
    </dgm:pt>
    <dgm:pt modelId="{216CC029-FAA1-4227-A705-1411601CB859}" type="pres">
      <dgm:prSet presAssocID="{7246A121-FCA0-4384-84BC-6745ECD175EC}" presName="parSpace" presStyleCnt="0"/>
      <dgm:spPr/>
    </dgm:pt>
    <dgm:pt modelId="{559ACDE4-EB2F-4AE5-A502-96E8E6E7BC99}" type="pres">
      <dgm:prSet presAssocID="{C40D9EDD-FCCD-4418-8935-04E3622EC03D}" presName="parTxOnly" presStyleLbl="node1" presStyleIdx="2" presStyleCnt="5">
        <dgm:presLayoutVars>
          <dgm:bulletEnabled val="1"/>
        </dgm:presLayoutVars>
      </dgm:prSet>
      <dgm:spPr/>
    </dgm:pt>
    <dgm:pt modelId="{43BF8610-9ED7-48BA-B37D-EA7B7663A48E}" type="pres">
      <dgm:prSet presAssocID="{807ADCD9-F122-4F4D-8D11-F961D8511E5A}" presName="parSpace" presStyleCnt="0"/>
      <dgm:spPr/>
    </dgm:pt>
    <dgm:pt modelId="{04F942B5-FC27-48CC-98E7-585D98990E47}" type="pres">
      <dgm:prSet presAssocID="{E1B02E00-F9DC-4397-9184-F90ADD398768}" presName="parTxOnly" presStyleLbl="node1" presStyleIdx="3" presStyleCnt="5">
        <dgm:presLayoutVars>
          <dgm:bulletEnabled val="1"/>
        </dgm:presLayoutVars>
      </dgm:prSet>
      <dgm:spPr/>
    </dgm:pt>
    <dgm:pt modelId="{AAFAC8BE-F15C-4B82-8FB7-67416C2479FF}" type="pres">
      <dgm:prSet presAssocID="{352DE362-7288-4104-B32A-2B446105FE3E}" presName="parSpace" presStyleCnt="0"/>
      <dgm:spPr/>
    </dgm:pt>
    <dgm:pt modelId="{744AE767-DEC5-4DFA-86DF-D0BCE9EE1BC2}" type="pres">
      <dgm:prSet presAssocID="{987D8E16-664D-44A6-9F11-2DF699E87AE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483F0D-FBC6-4B1E-90AB-2AE74D6E5934}" type="presOf" srcId="{987D8E16-664D-44A6-9F11-2DF699E87AEE}" destId="{744AE767-DEC5-4DFA-86DF-D0BCE9EE1BC2}" srcOrd="0" destOrd="0" presId="urn:microsoft.com/office/officeart/2005/8/layout/hChevron3"/>
    <dgm:cxn modelId="{96ECB55D-D858-431F-AA57-1628CEF57C3E}" srcId="{CE0B5ED3-A18C-4FB8-8D1E-7D29F7AAC3CD}" destId="{E1B02E00-F9DC-4397-9184-F90ADD398768}" srcOrd="3" destOrd="0" parTransId="{E1569082-2F09-4144-889D-55830EE55D00}" sibTransId="{352DE362-7288-4104-B32A-2B446105FE3E}"/>
    <dgm:cxn modelId="{1C62E563-0AB7-4830-A8C3-6A6CD74B8C8B}" srcId="{CE0B5ED3-A18C-4FB8-8D1E-7D29F7AAC3CD}" destId="{D014FC48-7AA2-4BF8-B094-DDF8DA51953F}" srcOrd="1" destOrd="0" parTransId="{58327061-85BF-4E74-AF09-A6251B5C5F4E}" sibTransId="{7246A121-FCA0-4384-84BC-6745ECD175EC}"/>
    <dgm:cxn modelId="{DC0D2090-B0C6-4A4E-9785-E8A4CAF028A1}" type="presOf" srcId="{C5009C1A-CE56-4535-96ED-081AF2AD2695}" destId="{42D03337-4CC4-415E-AAAB-C5866A511969}" srcOrd="0" destOrd="0" presId="urn:microsoft.com/office/officeart/2005/8/layout/hChevron3"/>
    <dgm:cxn modelId="{94B9599F-B3F8-4B66-9820-8167B799E089}" type="presOf" srcId="{E1B02E00-F9DC-4397-9184-F90ADD398768}" destId="{04F942B5-FC27-48CC-98E7-585D98990E47}" srcOrd="0" destOrd="0" presId="urn:microsoft.com/office/officeart/2005/8/layout/hChevron3"/>
    <dgm:cxn modelId="{4F0259B4-7696-4357-8F4B-67457CE01518}" srcId="{CE0B5ED3-A18C-4FB8-8D1E-7D29F7AAC3CD}" destId="{C40D9EDD-FCCD-4418-8935-04E3622EC03D}" srcOrd="2" destOrd="0" parTransId="{94716244-5DFC-4AB6-9CF0-A572770E384E}" sibTransId="{807ADCD9-F122-4F4D-8D11-F961D8511E5A}"/>
    <dgm:cxn modelId="{43ABB0C0-5C18-4DA3-9452-EE595C030EC2}" srcId="{CE0B5ED3-A18C-4FB8-8D1E-7D29F7AAC3CD}" destId="{C5009C1A-CE56-4535-96ED-081AF2AD2695}" srcOrd="0" destOrd="0" parTransId="{153933E2-F018-4E3F-858B-A83E247B8A32}" sibTransId="{2C422AD5-ED09-4C36-86AD-567F8DF79B32}"/>
    <dgm:cxn modelId="{FACA55C7-FD9A-430F-85B5-F8FD3992D214}" type="presOf" srcId="{D014FC48-7AA2-4BF8-B094-DDF8DA51953F}" destId="{FB8301AC-CE92-4BD5-A96F-6D69DEE00DD6}" srcOrd="0" destOrd="0" presId="urn:microsoft.com/office/officeart/2005/8/layout/hChevron3"/>
    <dgm:cxn modelId="{2ACB35DE-FFA5-49DC-B4C5-F33978B210A8}" srcId="{CE0B5ED3-A18C-4FB8-8D1E-7D29F7AAC3CD}" destId="{987D8E16-664D-44A6-9F11-2DF699E87AEE}" srcOrd="4" destOrd="0" parTransId="{3BB69E7F-CC1A-4925-B4CB-5003E55FBC09}" sibTransId="{CF392706-95EC-492C-8E3E-85A9C3AA1300}"/>
    <dgm:cxn modelId="{146DD0EA-F0C0-417C-9087-0B210C68214C}" type="presOf" srcId="{CE0B5ED3-A18C-4FB8-8D1E-7D29F7AAC3CD}" destId="{234B74CA-7D39-4722-83B6-2E9CCF082BDB}" srcOrd="0" destOrd="0" presId="urn:microsoft.com/office/officeart/2005/8/layout/hChevron3"/>
    <dgm:cxn modelId="{DAD1AAED-36F1-40CF-B7AD-E13957CB533F}" type="presOf" srcId="{C40D9EDD-FCCD-4418-8935-04E3622EC03D}" destId="{559ACDE4-EB2F-4AE5-A502-96E8E6E7BC99}" srcOrd="0" destOrd="0" presId="urn:microsoft.com/office/officeart/2005/8/layout/hChevron3"/>
    <dgm:cxn modelId="{C007B39B-8A2B-4EF7-AEF2-760616BCAA77}" type="presParOf" srcId="{234B74CA-7D39-4722-83B6-2E9CCF082BDB}" destId="{42D03337-4CC4-415E-AAAB-C5866A511969}" srcOrd="0" destOrd="0" presId="urn:microsoft.com/office/officeart/2005/8/layout/hChevron3"/>
    <dgm:cxn modelId="{25549288-7622-46B1-AD42-6F43904DC4E5}" type="presParOf" srcId="{234B74CA-7D39-4722-83B6-2E9CCF082BDB}" destId="{DB022CF7-780A-498E-90B5-193CACB7D8BD}" srcOrd="1" destOrd="0" presId="urn:microsoft.com/office/officeart/2005/8/layout/hChevron3"/>
    <dgm:cxn modelId="{DBE577F1-EF54-4AB8-8A75-45C08B9DB3D0}" type="presParOf" srcId="{234B74CA-7D39-4722-83B6-2E9CCF082BDB}" destId="{FB8301AC-CE92-4BD5-A96F-6D69DEE00DD6}" srcOrd="2" destOrd="0" presId="urn:microsoft.com/office/officeart/2005/8/layout/hChevron3"/>
    <dgm:cxn modelId="{783EEB25-C88D-46BB-82C6-6C0FAE75B0BE}" type="presParOf" srcId="{234B74CA-7D39-4722-83B6-2E9CCF082BDB}" destId="{216CC029-FAA1-4227-A705-1411601CB859}" srcOrd="3" destOrd="0" presId="urn:microsoft.com/office/officeart/2005/8/layout/hChevron3"/>
    <dgm:cxn modelId="{84AB4372-535C-4016-86F2-CE174DB3777E}" type="presParOf" srcId="{234B74CA-7D39-4722-83B6-2E9CCF082BDB}" destId="{559ACDE4-EB2F-4AE5-A502-96E8E6E7BC99}" srcOrd="4" destOrd="0" presId="urn:microsoft.com/office/officeart/2005/8/layout/hChevron3"/>
    <dgm:cxn modelId="{1638B226-8B3B-4940-A643-596F91A4C5F9}" type="presParOf" srcId="{234B74CA-7D39-4722-83B6-2E9CCF082BDB}" destId="{43BF8610-9ED7-48BA-B37D-EA7B7663A48E}" srcOrd="5" destOrd="0" presId="urn:microsoft.com/office/officeart/2005/8/layout/hChevron3"/>
    <dgm:cxn modelId="{01D8A9CD-9205-49BF-998E-C5BF016F0ACB}" type="presParOf" srcId="{234B74CA-7D39-4722-83B6-2E9CCF082BDB}" destId="{04F942B5-FC27-48CC-98E7-585D98990E47}" srcOrd="6" destOrd="0" presId="urn:microsoft.com/office/officeart/2005/8/layout/hChevron3"/>
    <dgm:cxn modelId="{4CD4DCB1-6449-45D1-9C1E-B14AE3B4DD4E}" type="presParOf" srcId="{234B74CA-7D39-4722-83B6-2E9CCF082BDB}" destId="{AAFAC8BE-F15C-4B82-8FB7-67416C2479FF}" srcOrd="7" destOrd="0" presId="urn:microsoft.com/office/officeart/2005/8/layout/hChevron3"/>
    <dgm:cxn modelId="{B34180E9-9598-4E54-A492-8345344BC236}" type="presParOf" srcId="{234B74CA-7D39-4722-83B6-2E9CCF082BDB}" destId="{744AE767-DEC5-4DFA-86DF-D0BCE9EE1BC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6D756-79D2-4C34-AC87-5F6899B81A11}" type="doc">
      <dgm:prSet loTypeId="urn:microsoft.com/office/officeart/2005/8/layout/hProcess11" loCatId="process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941F094-6BFF-4145-AB92-3B5F004DAE0B}">
      <dgm:prSet phldrT="[Texto]"/>
      <dgm:spPr/>
      <dgm:t>
        <a:bodyPr/>
        <a:lstStyle/>
        <a:p>
          <a:r>
            <a:rPr lang="pt-BR" dirty="0"/>
            <a:t>Projeto do Jogo</a:t>
          </a:r>
        </a:p>
      </dgm:t>
    </dgm:pt>
    <dgm:pt modelId="{ADBACAF6-0123-4D25-B18F-FBA509FCCECA}" type="parTrans" cxnId="{781AE07F-1E0B-40EB-8513-3D207291F696}">
      <dgm:prSet/>
      <dgm:spPr/>
      <dgm:t>
        <a:bodyPr/>
        <a:lstStyle/>
        <a:p>
          <a:endParaRPr lang="pt-BR"/>
        </a:p>
      </dgm:t>
    </dgm:pt>
    <dgm:pt modelId="{94039535-C2B3-445A-9D04-D701BFC7AED0}" type="sibTrans" cxnId="{781AE07F-1E0B-40EB-8513-3D207291F696}">
      <dgm:prSet/>
      <dgm:spPr/>
      <dgm:t>
        <a:bodyPr/>
        <a:lstStyle/>
        <a:p>
          <a:endParaRPr lang="pt-BR"/>
        </a:p>
      </dgm:t>
    </dgm:pt>
    <dgm:pt modelId="{E26B0BB5-27FE-4E87-ABEC-792BD1D60868}">
      <dgm:prSet phldrT="[Texto]"/>
      <dgm:spPr/>
      <dgm:t>
        <a:bodyPr/>
        <a:lstStyle/>
        <a:p>
          <a:r>
            <a:rPr lang="pt-BR" dirty="0"/>
            <a:t>Documentação</a:t>
          </a:r>
        </a:p>
      </dgm:t>
    </dgm:pt>
    <dgm:pt modelId="{506E1A25-130D-4AD0-8BF7-F86C3031709A}" type="parTrans" cxnId="{827A2ECF-A719-4B5E-AD4E-1D8AAB84E4B0}">
      <dgm:prSet/>
      <dgm:spPr/>
      <dgm:t>
        <a:bodyPr/>
        <a:lstStyle/>
        <a:p>
          <a:endParaRPr lang="pt-BR"/>
        </a:p>
      </dgm:t>
    </dgm:pt>
    <dgm:pt modelId="{7176B26F-1CE7-406D-9840-8A39981C498B}" type="sibTrans" cxnId="{827A2ECF-A719-4B5E-AD4E-1D8AAB84E4B0}">
      <dgm:prSet/>
      <dgm:spPr/>
      <dgm:t>
        <a:bodyPr/>
        <a:lstStyle/>
        <a:p>
          <a:endParaRPr lang="pt-BR"/>
        </a:p>
      </dgm:t>
    </dgm:pt>
    <dgm:pt modelId="{7429558E-C0FF-4697-8D71-026E30AC79A7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2961A855-0CA9-45EF-A3E8-00459E882090}" type="parTrans" cxnId="{767BF779-3E53-4EA4-8D1A-47059A638CF6}">
      <dgm:prSet/>
      <dgm:spPr/>
      <dgm:t>
        <a:bodyPr/>
        <a:lstStyle/>
        <a:p>
          <a:endParaRPr lang="pt-BR"/>
        </a:p>
      </dgm:t>
    </dgm:pt>
    <dgm:pt modelId="{4FA6EAE7-A0F5-44BA-BD29-7B5ACBDBD091}" type="sibTrans" cxnId="{767BF779-3E53-4EA4-8D1A-47059A638CF6}">
      <dgm:prSet/>
      <dgm:spPr/>
      <dgm:t>
        <a:bodyPr/>
        <a:lstStyle/>
        <a:p>
          <a:endParaRPr lang="pt-BR"/>
        </a:p>
      </dgm:t>
    </dgm:pt>
    <dgm:pt modelId="{D5A313E5-8FC7-4528-897E-4338AA3B338A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07A56B8A-D2B3-4D43-A9D0-C8F0890308EC}" type="parTrans" cxnId="{FEE21CF8-A6B3-4FD8-9D50-68B54A6A4209}">
      <dgm:prSet/>
      <dgm:spPr/>
      <dgm:t>
        <a:bodyPr/>
        <a:lstStyle/>
        <a:p>
          <a:endParaRPr lang="pt-BR"/>
        </a:p>
      </dgm:t>
    </dgm:pt>
    <dgm:pt modelId="{69C48DD7-BB17-4C54-96A8-1DD7326BD8DF}" type="sibTrans" cxnId="{FEE21CF8-A6B3-4FD8-9D50-68B54A6A4209}">
      <dgm:prSet/>
      <dgm:spPr/>
      <dgm:t>
        <a:bodyPr/>
        <a:lstStyle/>
        <a:p>
          <a:endParaRPr lang="pt-BR"/>
        </a:p>
      </dgm:t>
    </dgm:pt>
    <dgm:pt modelId="{76AF93A4-82FC-4625-A4F4-A3DDEFBEADC7}">
      <dgm:prSet phldrT="[Texto]"/>
      <dgm:spPr/>
      <dgm:t>
        <a:bodyPr/>
        <a:lstStyle/>
        <a:p>
          <a:r>
            <a:rPr lang="pt-BR" dirty="0"/>
            <a:t>Testes</a:t>
          </a:r>
        </a:p>
      </dgm:t>
    </dgm:pt>
    <dgm:pt modelId="{2BDA2A28-3F9E-4B15-8CA4-789C444D1636}" type="parTrans" cxnId="{0510A6E0-A5AF-4CAA-83D6-236F90B7755D}">
      <dgm:prSet/>
      <dgm:spPr/>
      <dgm:t>
        <a:bodyPr/>
        <a:lstStyle/>
        <a:p>
          <a:endParaRPr lang="pt-BR"/>
        </a:p>
      </dgm:t>
    </dgm:pt>
    <dgm:pt modelId="{52A65037-AF72-4FA5-8B06-459C94C8A639}" type="sibTrans" cxnId="{0510A6E0-A5AF-4CAA-83D6-236F90B7755D}">
      <dgm:prSet/>
      <dgm:spPr/>
      <dgm:t>
        <a:bodyPr/>
        <a:lstStyle/>
        <a:p>
          <a:endParaRPr lang="pt-BR"/>
        </a:p>
      </dgm:t>
    </dgm:pt>
    <dgm:pt modelId="{98F5F71A-9DBD-4F71-BB06-8FD70E3D2700}">
      <dgm:prSet phldrT="[Texto]"/>
      <dgm:spPr/>
      <dgm:t>
        <a:bodyPr/>
        <a:lstStyle/>
        <a:p>
          <a:r>
            <a:rPr lang="pt-BR" dirty="0"/>
            <a:t>Desenvolvimento Final</a:t>
          </a:r>
        </a:p>
      </dgm:t>
    </dgm:pt>
    <dgm:pt modelId="{BF5D142B-FA1E-471D-AD8A-74FA9B8D4921}" type="parTrans" cxnId="{E1A551F1-3177-46C1-B89E-CE7D90D5BB07}">
      <dgm:prSet/>
      <dgm:spPr/>
      <dgm:t>
        <a:bodyPr/>
        <a:lstStyle/>
        <a:p>
          <a:endParaRPr lang="pt-BR"/>
        </a:p>
      </dgm:t>
    </dgm:pt>
    <dgm:pt modelId="{8151E507-F243-4651-B7B9-6880112AD840}" type="sibTrans" cxnId="{E1A551F1-3177-46C1-B89E-CE7D90D5BB07}">
      <dgm:prSet/>
      <dgm:spPr/>
      <dgm:t>
        <a:bodyPr/>
        <a:lstStyle/>
        <a:p>
          <a:endParaRPr lang="pt-BR"/>
        </a:p>
      </dgm:t>
    </dgm:pt>
    <dgm:pt modelId="{E4428429-0D33-453D-9434-943203B12971}">
      <dgm:prSet phldrT="[Texto]"/>
      <dgm:spPr/>
      <dgm:t>
        <a:bodyPr/>
        <a:lstStyle/>
        <a:p>
          <a:r>
            <a:rPr lang="pt-BR" dirty="0"/>
            <a:t>Desenvolvimento Alfa</a:t>
          </a:r>
        </a:p>
      </dgm:t>
    </dgm:pt>
    <dgm:pt modelId="{295829E4-A18F-4CA1-86B1-B1E051A884CE}" type="parTrans" cxnId="{7B0EFD93-A449-4795-B61B-2F1EEB8F721F}">
      <dgm:prSet/>
      <dgm:spPr/>
      <dgm:t>
        <a:bodyPr/>
        <a:lstStyle/>
        <a:p>
          <a:endParaRPr lang="pt-BR"/>
        </a:p>
      </dgm:t>
    </dgm:pt>
    <dgm:pt modelId="{09D67438-6A30-43C5-92DA-92852189FDA2}" type="sibTrans" cxnId="{7B0EFD93-A449-4795-B61B-2F1EEB8F721F}">
      <dgm:prSet/>
      <dgm:spPr/>
      <dgm:t>
        <a:bodyPr/>
        <a:lstStyle/>
        <a:p>
          <a:endParaRPr lang="pt-BR"/>
        </a:p>
      </dgm:t>
    </dgm:pt>
    <dgm:pt modelId="{3F6AEE93-F065-4C5D-80F1-13B02ED5DD7C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00698372-70DA-43F7-9BE3-658872E08BC5}" type="parTrans" cxnId="{10240A0B-3AAB-4409-9E23-858B09293778}">
      <dgm:prSet/>
      <dgm:spPr/>
      <dgm:t>
        <a:bodyPr/>
        <a:lstStyle/>
        <a:p>
          <a:endParaRPr lang="pt-BR"/>
        </a:p>
      </dgm:t>
    </dgm:pt>
    <dgm:pt modelId="{643F64F6-BF90-4618-8BB2-2944904FFE07}" type="sibTrans" cxnId="{10240A0B-3AAB-4409-9E23-858B09293778}">
      <dgm:prSet/>
      <dgm:spPr/>
      <dgm:t>
        <a:bodyPr/>
        <a:lstStyle/>
        <a:p>
          <a:endParaRPr lang="pt-BR"/>
        </a:p>
      </dgm:t>
    </dgm:pt>
    <dgm:pt modelId="{663414ED-5585-463D-ADBD-FF1F75F813FF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66207190-8D38-4D35-8909-A75D161BD629}" type="parTrans" cxnId="{B8B72455-36E5-4D5F-BBB4-7DD4C58AB9D8}">
      <dgm:prSet/>
      <dgm:spPr/>
      <dgm:t>
        <a:bodyPr/>
        <a:lstStyle/>
        <a:p>
          <a:endParaRPr lang="pt-BR"/>
        </a:p>
      </dgm:t>
    </dgm:pt>
    <dgm:pt modelId="{6A29D4AB-F9C1-48F1-953C-40BCA7E91754}" type="sibTrans" cxnId="{B8B72455-36E5-4D5F-BBB4-7DD4C58AB9D8}">
      <dgm:prSet/>
      <dgm:spPr/>
      <dgm:t>
        <a:bodyPr/>
        <a:lstStyle/>
        <a:p>
          <a:endParaRPr lang="pt-BR"/>
        </a:p>
      </dgm:t>
    </dgm:pt>
    <dgm:pt modelId="{AE3EA4E0-38CA-4631-933A-986937032D7C}">
      <dgm:prSet phldrT="[Texto]"/>
      <dgm:spPr/>
      <dgm:t>
        <a:bodyPr/>
        <a:lstStyle/>
        <a:p>
          <a:r>
            <a:rPr lang="pt-BR" dirty="0"/>
            <a:t>Desenvolvimento Beta</a:t>
          </a:r>
        </a:p>
      </dgm:t>
    </dgm:pt>
    <dgm:pt modelId="{3B5BFE59-F659-4CED-B857-200ABA932FB3}" type="parTrans" cxnId="{CB657B63-0AEF-4FE6-BED0-3894504FA79F}">
      <dgm:prSet/>
      <dgm:spPr/>
      <dgm:t>
        <a:bodyPr/>
        <a:lstStyle/>
        <a:p>
          <a:endParaRPr lang="pt-BR"/>
        </a:p>
      </dgm:t>
    </dgm:pt>
    <dgm:pt modelId="{BC45C8F1-C53B-4F2C-BFA9-6DD841FDC818}" type="sibTrans" cxnId="{CB657B63-0AEF-4FE6-BED0-3894504FA79F}">
      <dgm:prSet/>
      <dgm:spPr/>
      <dgm:t>
        <a:bodyPr/>
        <a:lstStyle/>
        <a:p>
          <a:endParaRPr lang="pt-BR"/>
        </a:p>
      </dgm:t>
    </dgm:pt>
    <dgm:pt modelId="{E56DD237-6391-4EBB-92F5-6FE2E4C5EB8F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E2842BF4-4F7F-40E1-A4BB-F984B35098AC}" type="parTrans" cxnId="{95D6B8BA-9F89-4EF9-A2E2-4C7BFAF92273}">
      <dgm:prSet/>
      <dgm:spPr/>
      <dgm:t>
        <a:bodyPr/>
        <a:lstStyle/>
        <a:p>
          <a:endParaRPr lang="pt-BR"/>
        </a:p>
      </dgm:t>
    </dgm:pt>
    <dgm:pt modelId="{0FC03BC2-289F-4033-8CF9-EAC0F9DB587F}" type="sibTrans" cxnId="{95D6B8BA-9F89-4EF9-A2E2-4C7BFAF92273}">
      <dgm:prSet/>
      <dgm:spPr/>
      <dgm:t>
        <a:bodyPr/>
        <a:lstStyle/>
        <a:p>
          <a:endParaRPr lang="pt-BR"/>
        </a:p>
      </dgm:t>
    </dgm:pt>
    <dgm:pt modelId="{8C34062F-A996-47FB-8E4A-40B925E57ED8}">
      <dgm:prSet phldrT="[Texto]"/>
      <dgm:spPr/>
      <dgm:t>
        <a:bodyPr/>
        <a:lstStyle/>
        <a:p>
          <a:r>
            <a:rPr lang="pt-BR" dirty="0"/>
            <a:t>Testes</a:t>
          </a:r>
        </a:p>
      </dgm:t>
    </dgm:pt>
    <dgm:pt modelId="{A2100360-84EC-438F-A040-BBD1E912D2FA}" type="parTrans" cxnId="{3D415722-2EF3-4F61-A531-B52AF610412A}">
      <dgm:prSet/>
      <dgm:spPr/>
      <dgm:t>
        <a:bodyPr/>
        <a:lstStyle/>
        <a:p>
          <a:endParaRPr lang="pt-BR"/>
        </a:p>
      </dgm:t>
    </dgm:pt>
    <dgm:pt modelId="{6A2B6678-9C39-4694-A38D-F3213A0580C5}" type="sibTrans" cxnId="{3D415722-2EF3-4F61-A531-B52AF610412A}">
      <dgm:prSet/>
      <dgm:spPr/>
      <dgm:t>
        <a:bodyPr/>
        <a:lstStyle/>
        <a:p>
          <a:endParaRPr lang="pt-BR"/>
        </a:p>
      </dgm:t>
    </dgm:pt>
    <dgm:pt modelId="{E665C7B0-7B0F-43B9-9B5B-BA09AD7A99A3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4A3D7DB3-706B-4C6A-AAFC-606430D09CEC}" type="parTrans" cxnId="{ACDBCA74-5F36-4EF6-AA3C-AA6D0A72A4BD}">
      <dgm:prSet/>
      <dgm:spPr/>
      <dgm:t>
        <a:bodyPr/>
        <a:lstStyle/>
        <a:p>
          <a:endParaRPr lang="pt-BR"/>
        </a:p>
      </dgm:t>
    </dgm:pt>
    <dgm:pt modelId="{160D0934-F03C-49D7-A912-5F5BA1A02084}" type="sibTrans" cxnId="{ACDBCA74-5F36-4EF6-AA3C-AA6D0A72A4BD}">
      <dgm:prSet/>
      <dgm:spPr/>
      <dgm:t>
        <a:bodyPr/>
        <a:lstStyle/>
        <a:p>
          <a:endParaRPr lang="pt-BR"/>
        </a:p>
      </dgm:t>
    </dgm:pt>
    <dgm:pt modelId="{14840FF5-5A40-464C-AB38-91B6A6D0519E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0D7EA615-7FE8-48AE-AD1D-9E8D8C39FD0B}" type="parTrans" cxnId="{0F2171D1-4036-4459-A6C2-B1933C357691}">
      <dgm:prSet/>
      <dgm:spPr/>
      <dgm:t>
        <a:bodyPr/>
        <a:lstStyle/>
        <a:p>
          <a:endParaRPr lang="pt-BR"/>
        </a:p>
      </dgm:t>
    </dgm:pt>
    <dgm:pt modelId="{235422C9-39BB-4D00-AAB6-7178B81630A5}" type="sibTrans" cxnId="{0F2171D1-4036-4459-A6C2-B1933C357691}">
      <dgm:prSet/>
      <dgm:spPr/>
      <dgm:t>
        <a:bodyPr/>
        <a:lstStyle/>
        <a:p>
          <a:endParaRPr lang="pt-BR"/>
        </a:p>
      </dgm:t>
    </dgm:pt>
    <dgm:pt modelId="{70330C85-8900-4762-A639-D2A02AD463EC}">
      <dgm:prSet phldrT="[Texto]"/>
      <dgm:spPr/>
      <dgm:t>
        <a:bodyPr/>
        <a:lstStyle/>
        <a:p>
          <a:r>
            <a:rPr lang="pt-BR" dirty="0"/>
            <a:t>Avaliação</a:t>
          </a:r>
        </a:p>
      </dgm:t>
    </dgm:pt>
    <dgm:pt modelId="{F6144308-24F6-40AD-B68A-AB2FAD7AF05B}" type="parTrans" cxnId="{6DF458D6-B5BF-4686-B7E2-DE980FCC3E3E}">
      <dgm:prSet/>
      <dgm:spPr/>
      <dgm:t>
        <a:bodyPr/>
        <a:lstStyle/>
        <a:p>
          <a:endParaRPr lang="pt-BR"/>
        </a:p>
      </dgm:t>
    </dgm:pt>
    <dgm:pt modelId="{375A4A08-C9BD-4C45-A3F8-03B202A7FC17}" type="sibTrans" cxnId="{6DF458D6-B5BF-4686-B7E2-DE980FCC3E3E}">
      <dgm:prSet/>
      <dgm:spPr/>
      <dgm:t>
        <a:bodyPr/>
        <a:lstStyle/>
        <a:p>
          <a:endParaRPr lang="pt-BR"/>
        </a:p>
      </dgm:t>
    </dgm:pt>
    <dgm:pt modelId="{66F5FAF5-1035-4978-80D2-E427AF7E8356}" type="pres">
      <dgm:prSet presAssocID="{1D66D756-79D2-4C34-AC87-5F6899B81A11}" presName="Name0" presStyleCnt="0">
        <dgm:presLayoutVars>
          <dgm:dir/>
          <dgm:resizeHandles val="exact"/>
        </dgm:presLayoutVars>
      </dgm:prSet>
      <dgm:spPr/>
    </dgm:pt>
    <dgm:pt modelId="{056ACB09-B1F2-431D-91E3-AFCD03D19591}" type="pres">
      <dgm:prSet presAssocID="{1D66D756-79D2-4C34-AC87-5F6899B81A11}" presName="arrow" presStyleLbl="bgShp" presStyleIdx="0" presStyleCnt="1"/>
      <dgm:spPr/>
    </dgm:pt>
    <dgm:pt modelId="{6AD92C00-19B3-4D76-B754-FA7FF76135E0}" type="pres">
      <dgm:prSet presAssocID="{1D66D756-79D2-4C34-AC87-5F6899B81A11}" presName="points" presStyleCnt="0"/>
      <dgm:spPr/>
    </dgm:pt>
    <dgm:pt modelId="{21F8B454-5907-4FF4-A213-BF9008C62C3D}" type="pres">
      <dgm:prSet presAssocID="{9941F094-6BFF-4145-AB92-3B5F004DAE0B}" presName="compositeA" presStyleCnt="0"/>
      <dgm:spPr/>
    </dgm:pt>
    <dgm:pt modelId="{E100F881-93C2-44A6-AA07-2221386A7012}" type="pres">
      <dgm:prSet presAssocID="{9941F094-6BFF-4145-AB92-3B5F004DAE0B}" presName="textA" presStyleLbl="revTx" presStyleIdx="0" presStyleCnt="4">
        <dgm:presLayoutVars>
          <dgm:bulletEnabled val="1"/>
        </dgm:presLayoutVars>
      </dgm:prSet>
      <dgm:spPr/>
    </dgm:pt>
    <dgm:pt modelId="{F14A0A8D-EFD9-419B-AAB4-647EBB776C13}" type="pres">
      <dgm:prSet presAssocID="{9941F094-6BFF-4145-AB92-3B5F004DAE0B}" presName="circleA" presStyleLbl="node1" presStyleIdx="0" presStyleCnt="4"/>
      <dgm:spPr/>
    </dgm:pt>
    <dgm:pt modelId="{9D4A76D7-5CAF-4491-B868-B4D5259FAA82}" type="pres">
      <dgm:prSet presAssocID="{9941F094-6BFF-4145-AB92-3B5F004DAE0B}" presName="spaceA" presStyleCnt="0"/>
      <dgm:spPr/>
    </dgm:pt>
    <dgm:pt modelId="{63BBD692-35AC-4A3C-9909-9D96C3B52F14}" type="pres">
      <dgm:prSet presAssocID="{94039535-C2B3-445A-9D04-D701BFC7AED0}" presName="space" presStyleCnt="0"/>
      <dgm:spPr/>
    </dgm:pt>
    <dgm:pt modelId="{E7FE4898-A59C-4E7F-A4A2-FBE9EF581847}" type="pres">
      <dgm:prSet presAssocID="{E4428429-0D33-453D-9434-943203B12971}" presName="compositeB" presStyleCnt="0"/>
      <dgm:spPr/>
    </dgm:pt>
    <dgm:pt modelId="{25201014-E36E-4D7F-8904-4D750F5CF631}" type="pres">
      <dgm:prSet presAssocID="{E4428429-0D33-453D-9434-943203B12971}" presName="textB" presStyleLbl="revTx" presStyleIdx="1" presStyleCnt="4">
        <dgm:presLayoutVars>
          <dgm:bulletEnabled val="1"/>
        </dgm:presLayoutVars>
      </dgm:prSet>
      <dgm:spPr/>
    </dgm:pt>
    <dgm:pt modelId="{080AF06B-BA2D-403E-AB51-E8D4F09AAC08}" type="pres">
      <dgm:prSet presAssocID="{E4428429-0D33-453D-9434-943203B12971}" presName="circleB" presStyleLbl="node1" presStyleIdx="1" presStyleCnt="4"/>
      <dgm:spPr/>
    </dgm:pt>
    <dgm:pt modelId="{F03D1181-1AA1-4C95-9717-898D86952257}" type="pres">
      <dgm:prSet presAssocID="{E4428429-0D33-453D-9434-943203B12971}" presName="spaceB" presStyleCnt="0"/>
      <dgm:spPr/>
    </dgm:pt>
    <dgm:pt modelId="{10381462-E589-4981-8B3D-6DB1631A2FC5}" type="pres">
      <dgm:prSet presAssocID="{09D67438-6A30-43C5-92DA-92852189FDA2}" presName="space" presStyleCnt="0"/>
      <dgm:spPr/>
    </dgm:pt>
    <dgm:pt modelId="{2D0734C4-A0C6-4565-A18C-85DF3FB02881}" type="pres">
      <dgm:prSet presAssocID="{AE3EA4E0-38CA-4631-933A-986937032D7C}" presName="compositeA" presStyleCnt="0"/>
      <dgm:spPr/>
    </dgm:pt>
    <dgm:pt modelId="{3EC55D62-F267-4DC4-92DC-910F88C4850A}" type="pres">
      <dgm:prSet presAssocID="{AE3EA4E0-38CA-4631-933A-986937032D7C}" presName="textA" presStyleLbl="revTx" presStyleIdx="2" presStyleCnt="4">
        <dgm:presLayoutVars>
          <dgm:bulletEnabled val="1"/>
        </dgm:presLayoutVars>
      </dgm:prSet>
      <dgm:spPr/>
    </dgm:pt>
    <dgm:pt modelId="{C9AF6B4F-B19A-41C6-A6F9-7E3593EF3A16}" type="pres">
      <dgm:prSet presAssocID="{AE3EA4E0-38CA-4631-933A-986937032D7C}" presName="circleA" presStyleLbl="node1" presStyleIdx="2" presStyleCnt="4"/>
      <dgm:spPr/>
    </dgm:pt>
    <dgm:pt modelId="{A2951E84-F5A1-49E7-82AC-8BD237425FF8}" type="pres">
      <dgm:prSet presAssocID="{AE3EA4E0-38CA-4631-933A-986937032D7C}" presName="spaceA" presStyleCnt="0"/>
      <dgm:spPr/>
    </dgm:pt>
    <dgm:pt modelId="{C4074B13-BEDC-44E0-BABC-79C2A2F22A46}" type="pres">
      <dgm:prSet presAssocID="{BC45C8F1-C53B-4F2C-BFA9-6DD841FDC818}" presName="space" presStyleCnt="0"/>
      <dgm:spPr/>
    </dgm:pt>
    <dgm:pt modelId="{E6667B3C-18A1-4A0A-8AB4-2D2B9CB2078B}" type="pres">
      <dgm:prSet presAssocID="{98F5F71A-9DBD-4F71-BB06-8FD70E3D2700}" presName="compositeB" presStyleCnt="0"/>
      <dgm:spPr/>
    </dgm:pt>
    <dgm:pt modelId="{3FC84633-D35B-45C8-BFA5-20D15845BDF6}" type="pres">
      <dgm:prSet presAssocID="{98F5F71A-9DBD-4F71-BB06-8FD70E3D2700}" presName="textB" presStyleLbl="revTx" presStyleIdx="3" presStyleCnt="4">
        <dgm:presLayoutVars>
          <dgm:bulletEnabled val="1"/>
        </dgm:presLayoutVars>
      </dgm:prSet>
      <dgm:spPr/>
    </dgm:pt>
    <dgm:pt modelId="{35AAB1BD-F6AC-4859-A568-A8076AE3017D}" type="pres">
      <dgm:prSet presAssocID="{98F5F71A-9DBD-4F71-BB06-8FD70E3D2700}" presName="circleB" presStyleLbl="node1" presStyleIdx="3" presStyleCnt="4"/>
      <dgm:spPr/>
    </dgm:pt>
    <dgm:pt modelId="{372362E5-58B4-4A72-9275-00881C34542D}" type="pres">
      <dgm:prSet presAssocID="{98F5F71A-9DBD-4F71-BB06-8FD70E3D2700}" presName="spaceB" presStyleCnt="0"/>
      <dgm:spPr/>
    </dgm:pt>
  </dgm:ptLst>
  <dgm:cxnLst>
    <dgm:cxn modelId="{12D13804-3B62-4F6E-A7A5-B855FFF72FFA}" type="presOf" srcId="{9941F094-6BFF-4145-AB92-3B5F004DAE0B}" destId="{E100F881-93C2-44A6-AA07-2221386A7012}" srcOrd="0" destOrd="0" presId="urn:microsoft.com/office/officeart/2005/8/layout/hProcess11"/>
    <dgm:cxn modelId="{10240A0B-3AAB-4409-9E23-858B09293778}" srcId="{E4428429-0D33-453D-9434-943203B12971}" destId="{3F6AEE93-F065-4C5D-80F1-13B02ED5DD7C}" srcOrd="0" destOrd="0" parTransId="{00698372-70DA-43F7-9BE3-658872E08BC5}" sibTransId="{643F64F6-BF90-4618-8BB2-2944904FFE07}"/>
    <dgm:cxn modelId="{D806FB14-147B-49F2-B89D-8C3FEDA75380}" type="presOf" srcId="{1D66D756-79D2-4C34-AC87-5F6899B81A11}" destId="{66F5FAF5-1035-4978-80D2-E427AF7E8356}" srcOrd="0" destOrd="0" presId="urn:microsoft.com/office/officeart/2005/8/layout/hProcess11"/>
    <dgm:cxn modelId="{FE593919-7169-4551-B577-8AEB2F1E9F67}" type="presOf" srcId="{E665C7B0-7B0F-43B9-9B5B-BA09AD7A99A3}" destId="{E100F881-93C2-44A6-AA07-2221386A7012}" srcOrd="0" destOrd="2" presId="urn:microsoft.com/office/officeart/2005/8/layout/hProcess11"/>
    <dgm:cxn modelId="{3D415722-2EF3-4F61-A531-B52AF610412A}" srcId="{98F5F71A-9DBD-4F71-BB06-8FD70E3D2700}" destId="{8C34062F-A996-47FB-8E4A-40B925E57ED8}" srcOrd="1" destOrd="0" parTransId="{A2100360-84EC-438F-A040-BBD1E912D2FA}" sibTransId="{6A2B6678-9C39-4694-A38D-F3213A0580C5}"/>
    <dgm:cxn modelId="{47948825-AA40-40E2-AAD4-182D9F827560}" type="presOf" srcId="{98F5F71A-9DBD-4F71-BB06-8FD70E3D2700}" destId="{3FC84633-D35B-45C8-BFA5-20D15845BDF6}" srcOrd="0" destOrd="0" presId="urn:microsoft.com/office/officeart/2005/8/layout/hProcess11"/>
    <dgm:cxn modelId="{D9B46F43-0B5C-4923-9B74-2D8DE0D709CB}" type="presOf" srcId="{7429558E-C0FF-4697-8D71-026E30AC79A7}" destId="{3EC55D62-F267-4DC4-92DC-910F88C4850A}" srcOrd="0" destOrd="1" presId="urn:microsoft.com/office/officeart/2005/8/layout/hProcess11"/>
    <dgm:cxn modelId="{CB657B63-0AEF-4FE6-BED0-3894504FA79F}" srcId="{1D66D756-79D2-4C34-AC87-5F6899B81A11}" destId="{AE3EA4E0-38CA-4631-933A-986937032D7C}" srcOrd="2" destOrd="0" parTransId="{3B5BFE59-F659-4CED-B857-200ABA932FB3}" sibTransId="{BC45C8F1-C53B-4F2C-BFA9-6DD841FDC818}"/>
    <dgm:cxn modelId="{F7D2F344-8D68-4258-99E7-97F2DEDFAEB5}" type="presOf" srcId="{663414ED-5585-463D-ADBD-FF1F75F813FF}" destId="{25201014-E36E-4D7F-8904-4D750F5CF631}" srcOrd="0" destOrd="2" presId="urn:microsoft.com/office/officeart/2005/8/layout/hProcess11"/>
    <dgm:cxn modelId="{7CB05649-F6B6-4491-BBE7-C29AD37090EE}" type="presOf" srcId="{70330C85-8900-4762-A639-D2A02AD463EC}" destId="{25201014-E36E-4D7F-8904-4D750F5CF631}" srcOrd="0" destOrd="3" presId="urn:microsoft.com/office/officeart/2005/8/layout/hProcess11"/>
    <dgm:cxn modelId="{7A480D73-CC84-4CBE-BA79-D0A7F87D34D6}" type="presOf" srcId="{D5A313E5-8FC7-4528-897E-4338AA3B338A}" destId="{3EC55D62-F267-4DC4-92DC-910F88C4850A}" srcOrd="0" destOrd="2" presId="urn:microsoft.com/office/officeart/2005/8/layout/hProcess11"/>
    <dgm:cxn modelId="{ACDBCA74-5F36-4EF6-AA3C-AA6D0A72A4BD}" srcId="{9941F094-6BFF-4145-AB92-3B5F004DAE0B}" destId="{E665C7B0-7B0F-43B9-9B5B-BA09AD7A99A3}" srcOrd="1" destOrd="0" parTransId="{4A3D7DB3-706B-4C6A-AAFC-606430D09CEC}" sibTransId="{160D0934-F03C-49D7-A912-5F5BA1A02084}"/>
    <dgm:cxn modelId="{B8B72455-36E5-4D5F-BBB4-7DD4C58AB9D8}" srcId="{E4428429-0D33-453D-9434-943203B12971}" destId="{663414ED-5585-463D-ADBD-FF1F75F813FF}" srcOrd="1" destOrd="0" parTransId="{66207190-8D38-4D35-8909-A75D161BD629}" sibTransId="{6A29D4AB-F9C1-48F1-953C-40BCA7E91754}"/>
    <dgm:cxn modelId="{767BF779-3E53-4EA4-8D1A-47059A638CF6}" srcId="{AE3EA4E0-38CA-4631-933A-986937032D7C}" destId="{7429558E-C0FF-4697-8D71-026E30AC79A7}" srcOrd="0" destOrd="0" parTransId="{2961A855-0CA9-45EF-A3E8-00459E882090}" sibTransId="{4FA6EAE7-A0F5-44BA-BD29-7B5ACBDBD091}"/>
    <dgm:cxn modelId="{C3AD6D7C-F433-42C5-9150-E183CAEAD2E5}" type="presOf" srcId="{E56DD237-6391-4EBB-92F5-6FE2E4C5EB8F}" destId="{3FC84633-D35B-45C8-BFA5-20D15845BDF6}" srcOrd="0" destOrd="1" presId="urn:microsoft.com/office/officeart/2005/8/layout/hProcess11"/>
    <dgm:cxn modelId="{781AE07F-1E0B-40EB-8513-3D207291F696}" srcId="{1D66D756-79D2-4C34-AC87-5F6899B81A11}" destId="{9941F094-6BFF-4145-AB92-3B5F004DAE0B}" srcOrd="0" destOrd="0" parTransId="{ADBACAF6-0123-4D25-B18F-FBA509FCCECA}" sibTransId="{94039535-C2B3-445A-9D04-D701BFC7AED0}"/>
    <dgm:cxn modelId="{7B0EFD93-A449-4795-B61B-2F1EEB8F721F}" srcId="{1D66D756-79D2-4C34-AC87-5F6899B81A11}" destId="{E4428429-0D33-453D-9434-943203B12971}" srcOrd="1" destOrd="0" parTransId="{295829E4-A18F-4CA1-86B1-B1E051A884CE}" sibTransId="{09D67438-6A30-43C5-92DA-92852189FDA2}"/>
    <dgm:cxn modelId="{E54B8598-FA0B-4771-9EC5-01106D3C5F41}" type="presOf" srcId="{8C34062F-A996-47FB-8E4A-40B925E57ED8}" destId="{3FC84633-D35B-45C8-BFA5-20D15845BDF6}" srcOrd="0" destOrd="2" presId="urn:microsoft.com/office/officeart/2005/8/layout/hProcess11"/>
    <dgm:cxn modelId="{2CBBB4A0-811C-4912-A540-9C70423A59D9}" type="presOf" srcId="{3F6AEE93-F065-4C5D-80F1-13B02ED5DD7C}" destId="{25201014-E36E-4D7F-8904-4D750F5CF631}" srcOrd="0" destOrd="1" presId="urn:microsoft.com/office/officeart/2005/8/layout/hProcess11"/>
    <dgm:cxn modelId="{74E799B0-2CE1-43B8-9278-D000A163534E}" type="presOf" srcId="{E4428429-0D33-453D-9434-943203B12971}" destId="{25201014-E36E-4D7F-8904-4D750F5CF631}" srcOrd="0" destOrd="0" presId="urn:microsoft.com/office/officeart/2005/8/layout/hProcess11"/>
    <dgm:cxn modelId="{4BF321B4-E310-4A1D-BD2C-7E43E259D471}" type="presOf" srcId="{AE3EA4E0-38CA-4631-933A-986937032D7C}" destId="{3EC55D62-F267-4DC4-92DC-910F88C4850A}" srcOrd="0" destOrd="0" presId="urn:microsoft.com/office/officeart/2005/8/layout/hProcess11"/>
    <dgm:cxn modelId="{95D6B8BA-9F89-4EF9-A2E2-4C7BFAF92273}" srcId="{98F5F71A-9DBD-4F71-BB06-8FD70E3D2700}" destId="{E56DD237-6391-4EBB-92F5-6FE2E4C5EB8F}" srcOrd="0" destOrd="0" parTransId="{E2842BF4-4F7F-40E1-A4BB-F984B35098AC}" sibTransId="{0FC03BC2-289F-4033-8CF9-EAC0F9DB587F}"/>
    <dgm:cxn modelId="{A9AAC3C2-852E-49C6-B726-5E1BE5296ADD}" type="presOf" srcId="{76AF93A4-82FC-4625-A4F4-A3DDEFBEADC7}" destId="{3EC55D62-F267-4DC4-92DC-910F88C4850A}" srcOrd="0" destOrd="3" presId="urn:microsoft.com/office/officeart/2005/8/layout/hProcess11"/>
    <dgm:cxn modelId="{827A2ECF-A719-4B5E-AD4E-1D8AAB84E4B0}" srcId="{9941F094-6BFF-4145-AB92-3B5F004DAE0B}" destId="{E26B0BB5-27FE-4E87-ABEC-792BD1D60868}" srcOrd="0" destOrd="0" parTransId="{506E1A25-130D-4AD0-8BF7-F86C3031709A}" sibTransId="{7176B26F-1CE7-406D-9840-8A39981C498B}"/>
    <dgm:cxn modelId="{0F2171D1-4036-4459-A6C2-B1933C357691}" srcId="{9941F094-6BFF-4145-AB92-3B5F004DAE0B}" destId="{14840FF5-5A40-464C-AB38-91B6A6D0519E}" srcOrd="2" destOrd="0" parTransId="{0D7EA615-7FE8-48AE-AD1D-9E8D8C39FD0B}" sibTransId="{235422C9-39BB-4D00-AAB6-7178B81630A5}"/>
    <dgm:cxn modelId="{6DF458D6-B5BF-4686-B7E2-DE980FCC3E3E}" srcId="{E4428429-0D33-453D-9434-943203B12971}" destId="{70330C85-8900-4762-A639-D2A02AD463EC}" srcOrd="2" destOrd="0" parTransId="{F6144308-24F6-40AD-B68A-AB2FAD7AF05B}" sibTransId="{375A4A08-C9BD-4C45-A3F8-03B202A7FC17}"/>
    <dgm:cxn modelId="{ACEAF8DC-4D7B-419D-8643-22352523DBAF}" type="presOf" srcId="{14840FF5-5A40-464C-AB38-91B6A6D0519E}" destId="{E100F881-93C2-44A6-AA07-2221386A7012}" srcOrd="0" destOrd="3" presId="urn:microsoft.com/office/officeart/2005/8/layout/hProcess11"/>
    <dgm:cxn modelId="{0510A6E0-A5AF-4CAA-83D6-236F90B7755D}" srcId="{AE3EA4E0-38CA-4631-933A-986937032D7C}" destId="{76AF93A4-82FC-4625-A4F4-A3DDEFBEADC7}" srcOrd="2" destOrd="0" parTransId="{2BDA2A28-3F9E-4B15-8CA4-789C444D1636}" sibTransId="{52A65037-AF72-4FA5-8B06-459C94C8A639}"/>
    <dgm:cxn modelId="{5CA6C4E2-1587-4663-A84E-C691124ECEF5}" type="presOf" srcId="{E26B0BB5-27FE-4E87-ABEC-792BD1D60868}" destId="{E100F881-93C2-44A6-AA07-2221386A7012}" srcOrd="0" destOrd="1" presId="urn:microsoft.com/office/officeart/2005/8/layout/hProcess11"/>
    <dgm:cxn modelId="{E1A551F1-3177-46C1-B89E-CE7D90D5BB07}" srcId="{1D66D756-79D2-4C34-AC87-5F6899B81A11}" destId="{98F5F71A-9DBD-4F71-BB06-8FD70E3D2700}" srcOrd="3" destOrd="0" parTransId="{BF5D142B-FA1E-471D-AD8A-74FA9B8D4921}" sibTransId="{8151E507-F243-4651-B7B9-6880112AD840}"/>
    <dgm:cxn modelId="{FEE21CF8-A6B3-4FD8-9D50-68B54A6A4209}" srcId="{AE3EA4E0-38CA-4631-933A-986937032D7C}" destId="{D5A313E5-8FC7-4528-897E-4338AA3B338A}" srcOrd="1" destOrd="0" parTransId="{07A56B8A-D2B3-4D43-A9D0-C8F0890308EC}" sibTransId="{69C48DD7-BB17-4C54-96A8-1DD7326BD8DF}"/>
    <dgm:cxn modelId="{B51B16F1-9330-40C4-9F43-0F6CB7C83D06}" type="presParOf" srcId="{66F5FAF5-1035-4978-80D2-E427AF7E8356}" destId="{056ACB09-B1F2-431D-91E3-AFCD03D19591}" srcOrd="0" destOrd="0" presId="urn:microsoft.com/office/officeart/2005/8/layout/hProcess11"/>
    <dgm:cxn modelId="{EEF4E878-AC72-4103-A136-97DD30BAFF4B}" type="presParOf" srcId="{66F5FAF5-1035-4978-80D2-E427AF7E8356}" destId="{6AD92C00-19B3-4D76-B754-FA7FF76135E0}" srcOrd="1" destOrd="0" presId="urn:microsoft.com/office/officeart/2005/8/layout/hProcess11"/>
    <dgm:cxn modelId="{A9DC7D7E-A565-4B10-94C4-8F965EF11261}" type="presParOf" srcId="{6AD92C00-19B3-4D76-B754-FA7FF76135E0}" destId="{21F8B454-5907-4FF4-A213-BF9008C62C3D}" srcOrd="0" destOrd="0" presId="urn:microsoft.com/office/officeart/2005/8/layout/hProcess11"/>
    <dgm:cxn modelId="{D7C602C3-4358-4BE6-807C-B0D345F0FC68}" type="presParOf" srcId="{21F8B454-5907-4FF4-A213-BF9008C62C3D}" destId="{E100F881-93C2-44A6-AA07-2221386A7012}" srcOrd="0" destOrd="0" presId="urn:microsoft.com/office/officeart/2005/8/layout/hProcess11"/>
    <dgm:cxn modelId="{9554BA07-1234-4393-9249-BB0EB4422045}" type="presParOf" srcId="{21F8B454-5907-4FF4-A213-BF9008C62C3D}" destId="{F14A0A8D-EFD9-419B-AAB4-647EBB776C13}" srcOrd="1" destOrd="0" presId="urn:microsoft.com/office/officeart/2005/8/layout/hProcess11"/>
    <dgm:cxn modelId="{189FADB5-F827-45A8-8DDF-E4B616F49CFF}" type="presParOf" srcId="{21F8B454-5907-4FF4-A213-BF9008C62C3D}" destId="{9D4A76D7-5CAF-4491-B868-B4D5259FAA82}" srcOrd="2" destOrd="0" presId="urn:microsoft.com/office/officeart/2005/8/layout/hProcess11"/>
    <dgm:cxn modelId="{DBBE4A30-E626-4E9C-AB2F-B0BB19C56238}" type="presParOf" srcId="{6AD92C00-19B3-4D76-B754-FA7FF76135E0}" destId="{63BBD692-35AC-4A3C-9909-9D96C3B52F14}" srcOrd="1" destOrd="0" presId="urn:microsoft.com/office/officeart/2005/8/layout/hProcess11"/>
    <dgm:cxn modelId="{D5E2AFF3-AB96-4E9A-86F5-8D4E103E8F92}" type="presParOf" srcId="{6AD92C00-19B3-4D76-B754-FA7FF76135E0}" destId="{E7FE4898-A59C-4E7F-A4A2-FBE9EF581847}" srcOrd="2" destOrd="0" presId="urn:microsoft.com/office/officeart/2005/8/layout/hProcess11"/>
    <dgm:cxn modelId="{82F4670A-60F6-4634-9D83-D76B07F593CE}" type="presParOf" srcId="{E7FE4898-A59C-4E7F-A4A2-FBE9EF581847}" destId="{25201014-E36E-4D7F-8904-4D750F5CF631}" srcOrd="0" destOrd="0" presId="urn:microsoft.com/office/officeart/2005/8/layout/hProcess11"/>
    <dgm:cxn modelId="{31C8DC27-EEDA-4943-AEB0-9DAB267011F9}" type="presParOf" srcId="{E7FE4898-A59C-4E7F-A4A2-FBE9EF581847}" destId="{080AF06B-BA2D-403E-AB51-E8D4F09AAC08}" srcOrd="1" destOrd="0" presId="urn:microsoft.com/office/officeart/2005/8/layout/hProcess11"/>
    <dgm:cxn modelId="{CFD0055F-B0F5-40A9-AED6-EC680E7CCA0D}" type="presParOf" srcId="{E7FE4898-A59C-4E7F-A4A2-FBE9EF581847}" destId="{F03D1181-1AA1-4C95-9717-898D86952257}" srcOrd="2" destOrd="0" presId="urn:microsoft.com/office/officeart/2005/8/layout/hProcess11"/>
    <dgm:cxn modelId="{8E18B593-4CAC-4005-8EAD-7882CF9CEECA}" type="presParOf" srcId="{6AD92C00-19B3-4D76-B754-FA7FF76135E0}" destId="{10381462-E589-4981-8B3D-6DB1631A2FC5}" srcOrd="3" destOrd="0" presId="urn:microsoft.com/office/officeart/2005/8/layout/hProcess11"/>
    <dgm:cxn modelId="{9842A807-E947-4CE6-B637-0840C8221A42}" type="presParOf" srcId="{6AD92C00-19B3-4D76-B754-FA7FF76135E0}" destId="{2D0734C4-A0C6-4565-A18C-85DF3FB02881}" srcOrd="4" destOrd="0" presId="urn:microsoft.com/office/officeart/2005/8/layout/hProcess11"/>
    <dgm:cxn modelId="{001239A1-AD31-42BB-B5B2-C3B0132BD2C0}" type="presParOf" srcId="{2D0734C4-A0C6-4565-A18C-85DF3FB02881}" destId="{3EC55D62-F267-4DC4-92DC-910F88C4850A}" srcOrd="0" destOrd="0" presId="urn:microsoft.com/office/officeart/2005/8/layout/hProcess11"/>
    <dgm:cxn modelId="{89B9990B-FCB9-4DB3-B6CF-EC267099775A}" type="presParOf" srcId="{2D0734C4-A0C6-4565-A18C-85DF3FB02881}" destId="{C9AF6B4F-B19A-41C6-A6F9-7E3593EF3A16}" srcOrd="1" destOrd="0" presId="urn:microsoft.com/office/officeart/2005/8/layout/hProcess11"/>
    <dgm:cxn modelId="{46883277-864D-4BB5-87CF-19E0E75030C2}" type="presParOf" srcId="{2D0734C4-A0C6-4565-A18C-85DF3FB02881}" destId="{A2951E84-F5A1-49E7-82AC-8BD237425FF8}" srcOrd="2" destOrd="0" presId="urn:microsoft.com/office/officeart/2005/8/layout/hProcess11"/>
    <dgm:cxn modelId="{A14C553F-AE63-4D6E-9B12-CB81E428FB78}" type="presParOf" srcId="{6AD92C00-19B3-4D76-B754-FA7FF76135E0}" destId="{C4074B13-BEDC-44E0-BABC-79C2A2F22A46}" srcOrd="5" destOrd="0" presId="urn:microsoft.com/office/officeart/2005/8/layout/hProcess11"/>
    <dgm:cxn modelId="{87A16256-E7CC-4673-8046-3839B4BC46FF}" type="presParOf" srcId="{6AD92C00-19B3-4D76-B754-FA7FF76135E0}" destId="{E6667B3C-18A1-4A0A-8AB4-2D2B9CB2078B}" srcOrd="6" destOrd="0" presId="urn:microsoft.com/office/officeart/2005/8/layout/hProcess11"/>
    <dgm:cxn modelId="{1978B00E-7C52-4981-8178-D1161243B4E2}" type="presParOf" srcId="{E6667B3C-18A1-4A0A-8AB4-2D2B9CB2078B}" destId="{3FC84633-D35B-45C8-BFA5-20D15845BDF6}" srcOrd="0" destOrd="0" presId="urn:microsoft.com/office/officeart/2005/8/layout/hProcess11"/>
    <dgm:cxn modelId="{08B0C73F-FA62-44B8-AC11-59C6F679A973}" type="presParOf" srcId="{E6667B3C-18A1-4A0A-8AB4-2D2B9CB2078B}" destId="{35AAB1BD-F6AC-4859-A568-A8076AE3017D}" srcOrd="1" destOrd="0" presId="urn:microsoft.com/office/officeart/2005/8/layout/hProcess11"/>
    <dgm:cxn modelId="{C55A7261-9FA9-47FA-BDDC-C7E2B0C2AA2C}" type="presParOf" srcId="{E6667B3C-18A1-4A0A-8AB4-2D2B9CB2078B}" destId="{372362E5-58B4-4A72-9275-00881C34542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AF280-B1D5-4B4E-AFCA-B4EC5B1FC87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16CD9DA-7005-4C02-B933-1B742E383851}">
      <dgm:prSet phldrT="[Texto]"/>
      <dgm:spPr/>
      <dgm:t>
        <a:bodyPr/>
        <a:lstStyle/>
        <a:p>
          <a:r>
            <a:rPr lang="pt-BR" dirty="0"/>
            <a:t>5 Pontos que deram certo</a:t>
          </a:r>
        </a:p>
      </dgm:t>
    </dgm:pt>
    <dgm:pt modelId="{F6E6AE52-B4C2-4936-B656-51EC235E0AB4}" type="parTrans" cxnId="{09D9C552-6040-45B3-942A-57FDA6F8EB55}">
      <dgm:prSet/>
      <dgm:spPr/>
      <dgm:t>
        <a:bodyPr/>
        <a:lstStyle/>
        <a:p>
          <a:endParaRPr lang="pt-BR"/>
        </a:p>
      </dgm:t>
    </dgm:pt>
    <dgm:pt modelId="{7E1ADC3A-882A-47CF-927F-69D2AA7CD6B6}" type="sibTrans" cxnId="{09D9C552-6040-45B3-942A-57FDA6F8EB55}">
      <dgm:prSet/>
      <dgm:spPr/>
      <dgm:t>
        <a:bodyPr/>
        <a:lstStyle/>
        <a:p>
          <a:endParaRPr lang="pt-BR"/>
        </a:p>
      </dgm:t>
    </dgm:pt>
    <dgm:pt modelId="{32ED599E-2C40-487B-BC80-3C31A333C3B1}">
      <dgm:prSet phldrT="[Texto]"/>
      <dgm:spPr/>
      <dgm:t>
        <a:bodyPr/>
        <a:lstStyle/>
        <a:p>
          <a:r>
            <a:rPr lang="pt-BR" dirty="0"/>
            <a:t>Ponto 1</a:t>
          </a:r>
        </a:p>
      </dgm:t>
    </dgm:pt>
    <dgm:pt modelId="{47D243D1-3507-41F8-BB67-A30B56A314FE}" type="parTrans" cxnId="{E18F17D0-8279-4AA8-8FBA-E1FD06F46A37}">
      <dgm:prSet/>
      <dgm:spPr/>
      <dgm:t>
        <a:bodyPr/>
        <a:lstStyle/>
        <a:p>
          <a:endParaRPr lang="pt-BR"/>
        </a:p>
      </dgm:t>
    </dgm:pt>
    <dgm:pt modelId="{8AE29823-8672-463D-A393-2DE09E221948}" type="sibTrans" cxnId="{E18F17D0-8279-4AA8-8FBA-E1FD06F46A37}">
      <dgm:prSet/>
      <dgm:spPr/>
      <dgm:t>
        <a:bodyPr/>
        <a:lstStyle/>
        <a:p>
          <a:endParaRPr lang="pt-BR"/>
        </a:p>
      </dgm:t>
    </dgm:pt>
    <dgm:pt modelId="{4776F677-AD7D-4460-AD77-BA9046624BDF}">
      <dgm:prSet phldrT="[Texto]"/>
      <dgm:spPr/>
      <dgm:t>
        <a:bodyPr/>
        <a:lstStyle/>
        <a:p>
          <a:r>
            <a:rPr lang="pt-BR" dirty="0"/>
            <a:t>5 Pontos que deram errado</a:t>
          </a:r>
        </a:p>
      </dgm:t>
    </dgm:pt>
    <dgm:pt modelId="{B95F26DC-9ED2-4410-8A1B-55E91DFC72D2}" type="parTrans" cxnId="{2E0387D5-A37E-4625-B372-5D858789B126}">
      <dgm:prSet/>
      <dgm:spPr/>
      <dgm:t>
        <a:bodyPr/>
        <a:lstStyle/>
        <a:p>
          <a:endParaRPr lang="pt-BR"/>
        </a:p>
      </dgm:t>
    </dgm:pt>
    <dgm:pt modelId="{AA59E49E-885D-4E60-88FF-FAA2BDD77C12}" type="sibTrans" cxnId="{2E0387D5-A37E-4625-B372-5D858789B126}">
      <dgm:prSet/>
      <dgm:spPr/>
      <dgm:t>
        <a:bodyPr/>
        <a:lstStyle/>
        <a:p>
          <a:endParaRPr lang="pt-BR"/>
        </a:p>
      </dgm:t>
    </dgm:pt>
    <dgm:pt modelId="{3A4753F0-AFA5-450C-BD57-5604A8E60EF3}">
      <dgm:prSet phldrT="[Texto]"/>
      <dgm:spPr/>
      <dgm:t>
        <a:bodyPr/>
        <a:lstStyle/>
        <a:p>
          <a:r>
            <a:rPr lang="pt-BR" dirty="0"/>
            <a:t>Ponto 1</a:t>
          </a:r>
        </a:p>
      </dgm:t>
    </dgm:pt>
    <dgm:pt modelId="{6079CE28-F95C-497D-8270-28B04974C119}" type="parTrans" cxnId="{CB2ADE60-9117-40F6-903B-02F2F7ED449F}">
      <dgm:prSet/>
      <dgm:spPr/>
      <dgm:t>
        <a:bodyPr/>
        <a:lstStyle/>
        <a:p>
          <a:endParaRPr lang="pt-BR"/>
        </a:p>
      </dgm:t>
    </dgm:pt>
    <dgm:pt modelId="{904EFB30-E73C-44C2-B74D-B6334D8A2A87}" type="sibTrans" cxnId="{CB2ADE60-9117-40F6-903B-02F2F7ED449F}">
      <dgm:prSet/>
      <dgm:spPr/>
      <dgm:t>
        <a:bodyPr/>
        <a:lstStyle/>
        <a:p>
          <a:endParaRPr lang="pt-BR"/>
        </a:p>
      </dgm:t>
    </dgm:pt>
    <dgm:pt modelId="{D675CEC0-C6C9-4489-A2E4-B3673E8E13E2}">
      <dgm:prSet phldrT="[Texto]"/>
      <dgm:spPr/>
      <dgm:t>
        <a:bodyPr/>
        <a:lstStyle/>
        <a:p>
          <a:r>
            <a:rPr lang="pt-BR" dirty="0"/>
            <a:t>Ponto 2</a:t>
          </a:r>
        </a:p>
      </dgm:t>
    </dgm:pt>
    <dgm:pt modelId="{9C8A3137-EB7E-40E2-BBA4-C15F231985B6}" type="parTrans" cxnId="{52CF7AED-7AD9-402E-872E-451B13D259AE}">
      <dgm:prSet/>
      <dgm:spPr/>
      <dgm:t>
        <a:bodyPr/>
        <a:lstStyle/>
        <a:p>
          <a:endParaRPr lang="pt-BR"/>
        </a:p>
      </dgm:t>
    </dgm:pt>
    <dgm:pt modelId="{B796656B-E7F2-485B-91EF-1C86837A4D11}" type="sibTrans" cxnId="{52CF7AED-7AD9-402E-872E-451B13D259AE}">
      <dgm:prSet/>
      <dgm:spPr/>
      <dgm:t>
        <a:bodyPr/>
        <a:lstStyle/>
        <a:p>
          <a:endParaRPr lang="pt-BR"/>
        </a:p>
      </dgm:t>
    </dgm:pt>
    <dgm:pt modelId="{1A435BC1-FD23-4D9F-9015-CD5F002BB28A}">
      <dgm:prSet phldrT="[Texto]"/>
      <dgm:spPr/>
      <dgm:t>
        <a:bodyPr/>
        <a:lstStyle/>
        <a:p>
          <a:r>
            <a:rPr lang="pt-BR" dirty="0"/>
            <a:t>Ponto 3</a:t>
          </a:r>
        </a:p>
      </dgm:t>
    </dgm:pt>
    <dgm:pt modelId="{71B91F88-98E4-438A-9A12-F3166FC23771}" type="parTrans" cxnId="{2CFB0898-87BE-45E2-B4D1-363593E58693}">
      <dgm:prSet/>
      <dgm:spPr/>
      <dgm:t>
        <a:bodyPr/>
        <a:lstStyle/>
        <a:p>
          <a:endParaRPr lang="pt-BR"/>
        </a:p>
      </dgm:t>
    </dgm:pt>
    <dgm:pt modelId="{AA545019-76F3-487C-A5BB-578D9C9B0AC6}" type="sibTrans" cxnId="{2CFB0898-87BE-45E2-B4D1-363593E58693}">
      <dgm:prSet/>
      <dgm:spPr/>
      <dgm:t>
        <a:bodyPr/>
        <a:lstStyle/>
        <a:p>
          <a:endParaRPr lang="pt-BR"/>
        </a:p>
      </dgm:t>
    </dgm:pt>
    <dgm:pt modelId="{F7341E0A-DD6D-45D2-9309-3E4ECB2912AA}">
      <dgm:prSet phldrT="[Texto]"/>
      <dgm:spPr/>
      <dgm:t>
        <a:bodyPr/>
        <a:lstStyle/>
        <a:p>
          <a:r>
            <a:rPr lang="pt-BR" dirty="0"/>
            <a:t>Ponto 4</a:t>
          </a:r>
        </a:p>
      </dgm:t>
    </dgm:pt>
    <dgm:pt modelId="{B2736BE0-10FB-4673-83CD-111A17219A6D}" type="parTrans" cxnId="{BFFD7F43-B12F-4163-9F34-A07A545138F1}">
      <dgm:prSet/>
      <dgm:spPr/>
      <dgm:t>
        <a:bodyPr/>
        <a:lstStyle/>
        <a:p>
          <a:endParaRPr lang="pt-BR"/>
        </a:p>
      </dgm:t>
    </dgm:pt>
    <dgm:pt modelId="{66641F15-BD3C-4ED9-B6AA-313EF8793D85}" type="sibTrans" cxnId="{BFFD7F43-B12F-4163-9F34-A07A545138F1}">
      <dgm:prSet/>
      <dgm:spPr/>
      <dgm:t>
        <a:bodyPr/>
        <a:lstStyle/>
        <a:p>
          <a:endParaRPr lang="pt-BR"/>
        </a:p>
      </dgm:t>
    </dgm:pt>
    <dgm:pt modelId="{3302A046-E7B4-4C0B-9C84-59BF384B96FA}">
      <dgm:prSet phldrT="[Texto]"/>
      <dgm:spPr/>
      <dgm:t>
        <a:bodyPr/>
        <a:lstStyle/>
        <a:p>
          <a:r>
            <a:rPr lang="pt-BR" dirty="0"/>
            <a:t>Ponto 5</a:t>
          </a:r>
        </a:p>
      </dgm:t>
    </dgm:pt>
    <dgm:pt modelId="{167EDF09-9358-4B5A-B6D4-0DA05B0E01F6}" type="parTrans" cxnId="{5ADEC93C-EB4D-4030-85BC-B048B03BD5E9}">
      <dgm:prSet/>
      <dgm:spPr/>
      <dgm:t>
        <a:bodyPr/>
        <a:lstStyle/>
        <a:p>
          <a:endParaRPr lang="pt-BR"/>
        </a:p>
      </dgm:t>
    </dgm:pt>
    <dgm:pt modelId="{C3BADCD1-6EA3-4E7D-9013-C23982D6B542}" type="sibTrans" cxnId="{5ADEC93C-EB4D-4030-85BC-B048B03BD5E9}">
      <dgm:prSet/>
      <dgm:spPr/>
      <dgm:t>
        <a:bodyPr/>
        <a:lstStyle/>
        <a:p>
          <a:endParaRPr lang="pt-BR"/>
        </a:p>
      </dgm:t>
    </dgm:pt>
    <dgm:pt modelId="{51071916-D7B1-4D57-99C3-FCAE6C78E8D0}">
      <dgm:prSet phldrT="[Texto]"/>
      <dgm:spPr/>
      <dgm:t>
        <a:bodyPr/>
        <a:lstStyle/>
        <a:p>
          <a:r>
            <a:rPr lang="pt-BR" dirty="0"/>
            <a:t>Ponto 2</a:t>
          </a:r>
        </a:p>
      </dgm:t>
    </dgm:pt>
    <dgm:pt modelId="{59366398-DADF-4F07-980C-F513C2864E82}" type="parTrans" cxnId="{A29E3579-10E8-448F-8D7E-C5F92CBA0627}">
      <dgm:prSet/>
      <dgm:spPr/>
      <dgm:t>
        <a:bodyPr/>
        <a:lstStyle/>
        <a:p>
          <a:endParaRPr lang="pt-BR"/>
        </a:p>
      </dgm:t>
    </dgm:pt>
    <dgm:pt modelId="{519B58C6-B2E2-482D-B63D-AC326D1E6AD0}" type="sibTrans" cxnId="{A29E3579-10E8-448F-8D7E-C5F92CBA0627}">
      <dgm:prSet/>
      <dgm:spPr/>
      <dgm:t>
        <a:bodyPr/>
        <a:lstStyle/>
        <a:p>
          <a:endParaRPr lang="pt-BR"/>
        </a:p>
      </dgm:t>
    </dgm:pt>
    <dgm:pt modelId="{243C76CE-2093-4740-AB65-14AB18B3617C}">
      <dgm:prSet phldrT="[Texto]"/>
      <dgm:spPr/>
      <dgm:t>
        <a:bodyPr/>
        <a:lstStyle/>
        <a:p>
          <a:r>
            <a:rPr lang="pt-BR" dirty="0"/>
            <a:t>Ponto 3</a:t>
          </a:r>
        </a:p>
      </dgm:t>
    </dgm:pt>
    <dgm:pt modelId="{F98B0F0D-2279-4DC7-B92D-F57A56597AC2}" type="parTrans" cxnId="{BBFCE661-F11A-436E-B00B-E5E1E0E1ACC1}">
      <dgm:prSet/>
      <dgm:spPr/>
      <dgm:t>
        <a:bodyPr/>
        <a:lstStyle/>
        <a:p>
          <a:endParaRPr lang="pt-BR"/>
        </a:p>
      </dgm:t>
    </dgm:pt>
    <dgm:pt modelId="{1A6E590B-6DA5-4032-8638-9B5C941138C6}" type="sibTrans" cxnId="{BBFCE661-F11A-436E-B00B-E5E1E0E1ACC1}">
      <dgm:prSet/>
      <dgm:spPr/>
      <dgm:t>
        <a:bodyPr/>
        <a:lstStyle/>
        <a:p>
          <a:endParaRPr lang="pt-BR"/>
        </a:p>
      </dgm:t>
    </dgm:pt>
    <dgm:pt modelId="{226F46B1-159B-4E3B-B2D3-1D10A9FC11B9}">
      <dgm:prSet phldrT="[Texto]"/>
      <dgm:spPr/>
      <dgm:t>
        <a:bodyPr/>
        <a:lstStyle/>
        <a:p>
          <a:r>
            <a:rPr lang="pt-BR" dirty="0"/>
            <a:t>Ponto 4</a:t>
          </a:r>
        </a:p>
      </dgm:t>
    </dgm:pt>
    <dgm:pt modelId="{AD5406FE-913F-4FE2-A7D3-0B2916A5D139}" type="parTrans" cxnId="{5CB3ED68-F330-4CC1-B30F-8404E978F656}">
      <dgm:prSet/>
      <dgm:spPr/>
      <dgm:t>
        <a:bodyPr/>
        <a:lstStyle/>
        <a:p>
          <a:endParaRPr lang="pt-BR"/>
        </a:p>
      </dgm:t>
    </dgm:pt>
    <dgm:pt modelId="{69EF7716-696A-43D6-B3DE-EDCFA7106BCD}" type="sibTrans" cxnId="{5CB3ED68-F330-4CC1-B30F-8404E978F656}">
      <dgm:prSet/>
      <dgm:spPr/>
      <dgm:t>
        <a:bodyPr/>
        <a:lstStyle/>
        <a:p>
          <a:endParaRPr lang="pt-BR"/>
        </a:p>
      </dgm:t>
    </dgm:pt>
    <dgm:pt modelId="{1A00A8A4-4742-41D9-BD13-6405CBBBD0A6}">
      <dgm:prSet phldrT="[Texto]"/>
      <dgm:spPr/>
      <dgm:t>
        <a:bodyPr/>
        <a:lstStyle/>
        <a:p>
          <a:r>
            <a:rPr lang="pt-BR" dirty="0"/>
            <a:t>Ponto 5</a:t>
          </a:r>
        </a:p>
      </dgm:t>
    </dgm:pt>
    <dgm:pt modelId="{568A7345-6FE3-4017-A14D-4C5599B3C379}" type="parTrans" cxnId="{B9EB9952-6259-40A9-A99A-47BDE22EB8B7}">
      <dgm:prSet/>
      <dgm:spPr/>
      <dgm:t>
        <a:bodyPr/>
        <a:lstStyle/>
        <a:p>
          <a:endParaRPr lang="pt-BR"/>
        </a:p>
      </dgm:t>
    </dgm:pt>
    <dgm:pt modelId="{28859EED-A64A-483F-B87B-8EF6DBF155C6}" type="sibTrans" cxnId="{B9EB9952-6259-40A9-A99A-47BDE22EB8B7}">
      <dgm:prSet/>
      <dgm:spPr/>
      <dgm:t>
        <a:bodyPr/>
        <a:lstStyle/>
        <a:p>
          <a:endParaRPr lang="pt-BR"/>
        </a:p>
      </dgm:t>
    </dgm:pt>
    <dgm:pt modelId="{C5F7B125-0566-4AE7-9DF8-E31635480C13}" type="pres">
      <dgm:prSet presAssocID="{87EAF280-B1D5-4B4E-AFCA-B4EC5B1FC87F}" presName="Name0" presStyleCnt="0">
        <dgm:presLayoutVars>
          <dgm:dir/>
          <dgm:animLvl val="lvl"/>
          <dgm:resizeHandles val="exact"/>
        </dgm:presLayoutVars>
      </dgm:prSet>
      <dgm:spPr/>
    </dgm:pt>
    <dgm:pt modelId="{D0054250-86AC-4DF5-BACF-59FCD02E17F6}" type="pres">
      <dgm:prSet presAssocID="{916CD9DA-7005-4C02-B933-1B742E383851}" presName="composite" presStyleCnt="0"/>
      <dgm:spPr/>
    </dgm:pt>
    <dgm:pt modelId="{1D86667B-BE6C-47DA-BB7C-BC7B2BD62A2F}" type="pres">
      <dgm:prSet presAssocID="{916CD9DA-7005-4C02-B933-1B742E383851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883C751-86F1-438A-827C-452C94025F64}" type="pres">
      <dgm:prSet presAssocID="{916CD9DA-7005-4C02-B933-1B742E383851}" presName="desTx" presStyleLbl="revTx" presStyleIdx="0" presStyleCnt="2">
        <dgm:presLayoutVars>
          <dgm:bulletEnabled val="1"/>
        </dgm:presLayoutVars>
      </dgm:prSet>
      <dgm:spPr/>
    </dgm:pt>
    <dgm:pt modelId="{48EBF220-BFF5-4953-A4F0-95BA1F56215C}" type="pres">
      <dgm:prSet presAssocID="{7E1ADC3A-882A-47CF-927F-69D2AA7CD6B6}" presName="space" presStyleCnt="0"/>
      <dgm:spPr/>
    </dgm:pt>
    <dgm:pt modelId="{3F77FD6D-3A3F-4F82-A837-B919AE8D6F52}" type="pres">
      <dgm:prSet presAssocID="{4776F677-AD7D-4460-AD77-BA9046624BDF}" presName="composite" presStyleCnt="0"/>
      <dgm:spPr/>
    </dgm:pt>
    <dgm:pt modelId="{D261EEF7-DE18-486D-BBBF-865AAC91EE5B}" type="pres">
      <dgm:prSet presAssocID="{4776F677-AD7D-4460-AD77-BA9046624BDF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6B4671C5-5BB8-47A0-9A98-D6B9917161B9}" type="pres">
      <dgm:prSet presAssocID="{4776F677-AD7D-4460-AD77-BA9046624BDF}" presName="desTx" presStyleLbl="revTx" presStyleIdx="1" presStyleCnt="2">
        <dgm:presLayoutVars>
          <dgm:bulletEnabled val="1"/>
        </dgm:presLayoutVars>
      </dgm:prSet>
      <dgm:spPr/>
    </dgm:pt>
  </dgm:ptLst>
  <dgm:cxnLst>
    <dgm:cxn modelId="{52517215-80FE-4333-968D-FCC7A03C343C}" type="presOf" srcId="{32ED599E-2C40-487B-BC80-3C31A333C3B1}" destId="{C883C751-86F1-438A-827C-452C94025F64}" srcOrd="0" destOrd="0" presId="urn:microsoft.com/office/officeart/2005/8/layout/chevron1"/>
    <dgm:cxn modelId="{15351A23-1AD1-4FED-B185-D8B609D7F2B7}" type="presOf" srcId="{3302A046-E7B4-4C0B-9C84-59BF384B96FA}" destId="{C883C751-86F1-438A-827C-452C94025F64}" srcOrd="0" destOrd="4" presId="urn:microsoft.com/office/officeart/2005/8/layout/chevron1"/>
    <dgm:cxn modelId="{5ADEC93C-EB4D-4030-85BC-B048B03BD5E9}" srcId="{916CD9DA-7005-4C02-B933-1B742E383851}" destId="{3302A046-E7B4-4C0B-9C84-59BF384B96FA}" srcOrd="4" destOrd="0" parTransId="{167EDF09-9358-4B5A-B6D4-0DA05B0E01F6}" sibTransId="{C3BADCD1-6EA3-4E7D-9013-C23982D6B542}"/>
    <dgm:cxn modelId="{8D1D0440-7FE4-47B1-B15A-04F3562A9E1E}" type="presOf" srcId="{226F46B1-159B-4E3B-B2D3-1D10A9FC11B9}" destId="{6B4671C5-5BB8-47A0-9A98-D6B9917161B9}" srcOrd="0" destOrd="3" presId="urn:microsoft.com/office/officeart/2005/8/layout/chevron1"/>
    <dgm:cxn modelId="{AED5AC5F-E6D5-49D5-AE88-E5D63879727D}" type="presOf" srcId="{D675CEC0-C6C9-4489-A2E4-B3673E8E13E2}" destId="{C883C751-86F1-438A-827C-452C94025F64}" srcOrd="0" destOrd="1" presId="urn:microsoft.com/office/officeart/2005/8/layout/chevron1"/>
    <dgm:cxn modelId="{CB2ADE60-9117-40F6-903B-02F2F7ED449F}" srcId="{4776F677-AD7D-4460-AD77-BA9046624BDF}" destId="{3A4753F0-AFA5-450C-BD57-5604A8E60EF3}" srcOrd="0" destOrd="0" parTransId="{6079CE28-F95C-497D-8270-28B04974C119}" sibTransId="{904EFB30-E73C-44C2-B74D-B6334D8A2A87}"/>
    <dgm:cxn modelId="{BBFCE661-F11A-436E-B00B-E5E1E0E1ACC1}" srcId="{4776F677-AD7D-4460-AD77-BA9046624BDF}" destId="{243C76CE-2093-4740-AB65-14AB18B3617C}" srcOrd="2" destOrd="0" parTransId="{F98B0F0D-2279-4DC7-B92D-F57A56597AC2}" sibTransId="{1A6E590B-6DA5-4032-8638-9B5C941138C6}"/>
    <dgm:cxn modelId="{BFFD7F43-B12F-4163-9F34-A07A545138F1}" srcId="{916CD9DA-7005-4C02-B933-1B742E383851}" destId="{F7341E0A-DD6D-45D2-9309-3E4ECB2912AA}" srcOrd="3" destOrd="0" parTransId="{B2736BE0-10FB-4673-83CD-111A17219A6D}" sibTransId="{66641F15-BD3C-4ED9-B6AA-313EF8793D85}"/>
    <dgm:cxn modelId="{5CB3ED68-F330-4CC1-B30F-8404E978F656}" srcId="{4776F677-AD7D-4460-AD77-BA9046624BDF}" destId="{226F46B1-159B-4E3B-B2D3-1D10A9FC11B9}" srcOrd="3" destOrd="0" parTransId="{AD5406FE-913F-4FE2-A7D3-0B2916A5D139}" sibTransId="{69EF7716-696A-43D6-B3DE-EDCFA7106BCD}"/>
    <dgm:cxn modelId="{B901E34C-9A21-434A-9CBA-63F57AD8833A}" type="presOf" srcId="{F7341E0A-DD6D-45D2-9309-3E4ECB2912AA}" destId="{C883C751-86F1-438A-827C-452C94025F64}" srcOrd="0" destOrd="3" presId="urn:microsoft.com/office/officeart/2005/8/layout/chevron1"/>
    <dgm:cxn modelId="{B1743E6D-6C7E-45CF-B911-395D57042FDC}" type="presOf" srcId="{3A4753F0-AFA5-450C-BD57-5604A8E60EF3}" destId="{6B4671C5-5BB8-47A0-9A98-D6B9917161B9}" srcOrd="0" destOrd="0" presId="urn:microsoft.com/office/officeart/2005/8/layout/chevron1"/>
    <dgm:cxn modelId="{B9EB9952-6259-40A9-A99A-47BDE22EB8B7}" srcId="{4776F677-AD7D-4460-AD77-BA9046624BDF}" destId="{1A00A8A4-4742-41D9-BD13-6405CBBBD0A6}" srcOrd="4" destOrd="0" parTransId="{568A7345-6FE3-4017-A14D-4C5599B3C379}" sibTransId="{28859EED-A64A-483F-B87B-8EF6DBF155C6}"/>
    <dgm:cxn modelId="{09D9C552-6040-45B3-942A-57FDA6F8EB55}" srcId="{87EAF280-B1D5-4B4E-AFCA-B4EC5B1FC87F}" destId="{916CD9DA-7005-4C02-B933-1B742E383851}" srcOrd="0" destOrd="0" parTransId="{F6E6AE52-B4C2-4936-B656-51EC235E0AB4}" sibTransId="{7E1ADC3A-882A-47CF-927F-69D2AA7CD6B6}"/>
    <dgm:cxn modelId="{F4434F77-8D4E-44DE-A28F-C303C2DF153C}" type="presOf" srcId="{4776F677-AD7D-4460-AD77-BA9046624BDF}" destId="{D261EEF7-DE18-486D-BBBF-865AAC91EE5B}" srcOrd="0" destOrd="0" presId="urn:microsoft.com/office/officeart/2005/8/layout/chevron1"/>
    <dgm:cxn modelId="{A29E3579-10E8-448F-8D7E-C5F92CBA0627}" srcId="{4776F677-AD7D-4460-AD77-BA9046624BDF}" destId="{51071916-D7B1-4D57-99C3-FCAE6C78E8D0}" srcOrd="1" destOrd="0" parTransId="{59366398-DADF-4F07-980C-F513C2864E82}" sibTransId="{519B58C6-B2E2-482D-B63D-AC326D1E6AD0}"/>
    <dgm:cxn modelId="{19D6D093-714D-41B7-A064-53483212D961}" type="presOf" srcId="{1A00A8A4-4742-41D9-BD13-6405CBBBD0A6}" destId="{6B4671C5-5BB8-47A0-9A98-D6B9917161B9}" srcOrd="0" destOrd="4" presId="urn:microsoft.com/office/officeart/2005/8/layout/chevron1"/>
    <dgm:cxn modelId="{8D88E594-B89E-43B3-A7F5-692F8163213B}" type="presOf" srcId="{916CD9DA-7005-4C02-B933-1B742E383851}" destId="{1D86667B-BE6C-47DA-BB7C-BC7B2BD62A2F}" srcOrd="0" destOrd="0" presId="urn:microsoft.com/office/officeart/2005/8/layout/chevron1"/>
    <dgm:cxn modelId="{2CFB0898-87BE-45E2-B4D1-363593E58693}" srcId="{916CD9DA-7005-4C02-B933-1B742E383851}" destId="{1A435BC1-FD23-4D9F-9015-CD5F002BB28A}" srcOrd="2" destOrd="0" parTransId="{71B91F88-98E4-438A-9A12-F3166FC23771}" sibTransId="{AA545019-76F3-487C-A5BB-578D9C9B0AC6}"/>
    <dgm:cxn modelId="{118F18AF-C7B1-4CEF-9AC8-1CCBA4849CC4}" type="presOf" srcId="{243C76CE-2093-4740-AB65-14AB18B3617C}" destId="{6B4671C5-5BB8-47A0-9A98-D6B9917161B9}" srcOrd="0" destOrd="2" presId="urn:microsoft.com/office/officeart/2005/8/layout/chevron1"/>
    <dgm:cxn modelId="{DC47A1BF-8D89-46FB-A266-AD55B5DBA301}" type="presOf" srcId="{1A435BC1-FD23-4D9F-9015-CD5F002BB28A}" destId="{C883C751-86F1-438A-827C-452C94025F64}" srcOrd="0" destOrd="2" presId="urn:microsoft.com/office/officeart/2005/8/layout/chevron1"/>
    <dgm:cxn modelId="{89912FC6-779E-44B1-B9AB-DE164700307D}" type="presOf" srcId="{87EAF280-B1D5-4B4E-AFCA-B4EC5B1FC87F}" destId="{C5F7B125-0566-4AE7-9DF8-E31635480C13}" srcOrd="0" destOrd="0" presId="urn:microsoft.com/office/officeart/2005/8/layout/chevron1"/>
    <dgm:cxn modelId="{E18F17D0-8279-4AA8-8FBA-E1FD06F46A37}" srcId="{916CD9DA-7005-4C02-B933-1B742E383851}" destId="{32ED599E-2C40-487B-BC80-3C31A333C3B1}" srcOrd="0" destOrd="0" parTransId="{47D243D1-3507-41F8-BB67-A30B56A314FE}" sibTransId="{8AE29823-8672-463D-A393-2DE09E221948}"/>
    <dgm:cxn modelId="{88D545D3-A9DE-4B12-8A7E-F92B99C9CCED}" type="presOf" srcId="{51071916-D7B1-4D57-99C3-FCAE6C78E8D0}" destId="{6B4671C5-5BB8-47A0-9A98-D6B9917161B9}" srcOrd="0" destOrd="1" presId="urn:microsoft.com/office/officeart/2005/8/layout/chevron1"/>
    <dgm:cxn modelId="{2E0387D5-A37E-4625-B372-5D858789B126}" srcId="{87EAF280-B1D5-4B4E-AFCA-B4EC5B1FC87F}" destId="{4776F677-AD7D-4460-AD77-BA9046624BDF}" srcOrd="1" destOrd="0" parTransId="{B95F26DC-9ED2-4410-8A1B-55E91DFC72D2}" sibTransId="{AA59E49E-885D-4E60-88FF-FAA2BDD77C12}"/>
    <dgm:cxn modelId="{52CF7AED-7AD9-402E-872E-451B13D259AE}" srcId="{916CD9DA-7005-4C02-B933-1B742E383851}" destId="{D675CEC0-C6C9-4489-A2E4-B3673E8E13E2}" srcOrd="1" destOrd="0" parTransId="{9C8A3137-EB7E-40E2-BBA4-C15F231985B6}" sibTransId="{B796656B-E7F2-485B-91EF-1C86837A4D11}"/>
    <dgm:cxn modelId="{98C98F53-3E9B-4F24-B63E-CED29EAB7E83}" type="presParOf" srcId="{C5F7B125-0566-4AE7-9DF8-E31635480C13}" destId="{D0054250-86AC-4DF5-BACF-59FCD02E17F6}" srcOrd="0" destOrd="0" presId="urn:microsoft.com/office/officeart/2005/8/layout/chevron1"/>
    <dgm:cxn modelId="{ACA54D33-1456-414D-BEC8-23DC44149E10}" type="presParOf" srcId="{D0054250-86AC-4DF5-BACF-59FCD02E17F6}" destId="{1D86667B-BE6C-47DA-BB7C-BC7B2BD62A2F}" srcOrd="0" destOrd="0" presId="urn:microsoft.com/office/officeart/2005/8/layout/chevron1"/>
    <dgm:cxn modelId="{7EE611E7-FEF6-4A6C-AA4C-8EAC77BAD755}" type="presParOf" srcId="{D0054250-86AC-4DF5-BACF-59FCD02E17F6}" destId="{C883C751-86F1-438A-827C-452C94025F64}" srcOrd="1" destOrd="0" presId="urn:microsoft.com/office/officeart/2005/8/layout/chevron1"/>
    <dgm:cxn modelId="{7D789E75-7275-4C9D-A718-907FF8DFC094}" type="presParOf" srcId="{C5F7B125-0566-4AE7-9DF8-E31635480C13}" destId="{48EBF220-BFF5-4953-A4F0-95BA1F56215C}" srcOrd="1" destOrd="0" presId="urn:microsoft.com/office/officeart/2005/8/layout/chevron1"/>
    <dgm:cxn modelId="{4C9B4485-4FD9-4593-8211-88601AF45C53}" type="presParOf" srcId="{C5F7B125-0566-4AE7-9DF8-E31635480C13}" destId="{3F77FD6D-3A3F-4F82-A837-B919AE8D6F52}" srcOrd="2" destOrd="0" presId="urn:microsoft.com/office/officeart/2005/8/layout/chevron1"/>
    <dgm:cxn modelId="{0CBE18E1-2773-40CC-8FBB-1AB2E6867EFF}" type="presParOf" srcId="{3F77FD6D-3A3F-4F82-A837-B919AE8D6F52}" destId="{D261EEF7-DE18-486D-BBBF-865AAC91EE5B}" srcOrd="0" destOrd="0" presId="urn:microsoft.com/office/officeart/2005/8/layout/chevron1"/>
    <dgm:cxn modelId="{DB8EBA7A-0278-457E-99CA-5FF2627CC4DD}" type="presParOf" srcId="{3F77FD6D-3A3F-4F82-A837-B919AE8D6F52}" destId="{6B4671C5-5BB8-47A0-9A98-D6B9917161B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5371E-DFA5-45CA-87F4-667C81E31B31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1C976005-C891-4105-9796-04DC19065E4E}">
      <dgm:prSet phldrT="[Texto]"/>
      <dgm:spPr/>
      <dgm:t>
        <a:bodyPr/>
        <a:lstStyle/>
        <a:p>
          <a:r>
            <a:rPr lang="pt-BR" dirty="0"/>
            <a:t>Conclusões</a:t>
          </a:r>
        </a:p>
      </dgm:t>
    </dgm:pt>
    <dgm:pt modelId="{E2A3E737-07D5-4CE2-917B-56A403BE3F94}" type="parTrans" cxnId="{AFC437FB-5464-4A63-8FB1-5787D093A186}">
      <dgm:prSet/>
      <dgm:spPr/>
      <dgm:t>
        <a:bodyPr/>
        <a:lstStyle/>
        <a:p>
          <a:endParaRPr lang="pt-BR"/>
        </a:p>
      </dgm:t>
    </dgm:pt>
    <dgm:pt modelId="{3790D94C-EE9A-4371-B517-6C5DFE1DF2F3}" type="sibTrans" cxnId="{AFC437FB-5464-4A63-8FB1-5787D093A186}">
      <dgm:prSet/>
      <dgm:spPr/>
      <dgm:t>
        <a:bodyPr/>
        <a:lstStyle/>
        <a:p>
          <a:endParaRPr lang="pt-BR"/>
        </a:p>
      </dgm:t>
    </dgm:pt>
    <dgm:pt modelId="{C377A912-8D91-460A-8A18-DF28C8A3B71D}">
      <dgm:prSet phldrT="[Texto]"/>
      <dgm:spPr/>
      <dgm:t>
        <a:bodyPr/>
        <a:lstStyle/>
        <a:p>
          <a:r>
            <a:rPr lang="pt-BR" dirty="0"/>
            <a:t>Tópico 1</a:t>
          </a:r>
        </a:p>
      </dgm:t>
    </dgm:pt>
    <dgm:pt modelId="{CDBB2DCA-B4A3-40C4-ACC6-02D7D2269569}" type="parTrans" cxnId="{3A5A30B8-A136-452C-B77B-19953922185A}">
      <dgm:prSet/>
      <dgm:spPr/>
      <dgm:t>
        <a:bodyPr/>
        <a:lstStyle/>
        <a:p>
          <a:endParaRPr lang="pt-BR"/>
        </a:p>
      </dgm:t>
    </dgm:pt>
    <dgm:pt modelId="{0097CCAF-5FA9-4646-B218-3B336B116005}" type="sibTrans" cxnId="{3A5A30B8-A136-452C-B77B-19953922185A}">
      <dgm:prSet/>
      <dgm:spPr/>
      <dgm:t>
        <a:bodyPr/>
        <a:lstStyle/>
        <a:p>
          <a:endParaRPr lang="pt-BR"/>
        </a:p>
      </dgm:t>
    </dgm:pt>
    <dgm:pt modelId="{36067B82-60D8-470E-BA0E-3F57B8AFDF75}">
      <dgm:prSet phldrT="[Texto]"/>
      <dgm:spPr/>
      <dgm:t>
        <a:bodyPr/>
        <a:lstStyle/>
        <a:p>
          <a:r>
            <a:rPr lang="pt-BR" dirty="0"/>
            <a:t>Trabalhos Futuros</a:t>
          </a:r>
        </a:p>
      </dgm:t>
    </dgm:pt>
    <dgm:pt modelId="{F1958D58-5F97-41BA-B03E-FABCB976E0CC}" type="parTrans" cxnId="{636C123D-A3F1-488B-9CC4-96148D591327}">
      <dgm:prSet/>
      <dgm:spPr/>
      <dgm:t>
        <a:bodyPr/>
        <a:lstStyle/>
        <a:p>
          <a:endParaRPr lang="pt-BR"/>
        </a:p>
      </dgm:t>
    </dgm:pt>
    <dgm:pt modelId="{689AA400-8A3A-40B3-9407-3B1CEAB9DC0D}" type="sibTrans" cxnId="{636C123D-A3F1-488B-9CC4-96148D591327}">
      <dgm:prSet/>
      <dgm:spPr/>
      <dgm:t>
        <a:bodyPr/>
        <a:lstStyle/>
        <a:p>
          <a:endParaRPr lang="pt-BR"/>
        </a:p>
      </dgm:t>
    </dgm:pt>
    <dgm:pt modelId="{7B66E552-E09C-4714-A49B-9F54E927608A}">
      <dgm:prSet phldrT="[Texto]" phldr="1"/>
      <dgm:spPr/>
      <dgm:t>
        <a:bodyPr/>
        <a:lstStyle/>
        <a:p>
          <a:endParaRPr lang="pt-BR"/>
        </a:p>
      </dgm:t>
    </dgm:pt>
    <dgm:pt modelId="{5718659F-AD07-4513-8A81-AF20F1A04F9E}" type="parTrans" cxnId="{E65F6A7C-2B29-418D-BE00-6568B8D3F93C}">
      <dgm:prSet/>
      <dgm:spPr/>
      <dgm:t>
        <a:bodyPr/>
        <a:lstStyle/>
        <a:p>
          <a:endParaRPr lang="pt-BR"/>
        </a:p>
      </dgm:t>
    </dgm:pt>
    <dgm:pt modelId="{6D71CC61-1725-4E4C-B7D7-A630897BE643}" type="sibTrans" cxnId="{E65F6A7C-2B29-418D-BE00-6568B8D3F93C}">
      <dgm:prSet/>
      <dgm:spPr/>
      <dgm:t>
        <a:bodyPr/>
        <a:lstStyle/>
        <a:p>
          <a:endParaRPr lang="pt-BR"/>
        </a:p>
      </dgm:t>
    </dgm:pt>
    <dgm:pt modelId="{818CF1F4-F8C3-4DEA-B386-8A56D661EBE2}">
      <dgm:prSet phldrT="[Texto]" phldr="1"/>
      <dgm:spPr/>
      <dgm:t>
        <a:bodyPr/>
        <a:lstStyle/>
        <a:p>
          <a:endParaRPr lang="pt-BR"/>
        </a:p>
      </dgm:t>
    </dgm:pt>
    <dgm:pt modelId="{A16F2083-3ED7-45DF-980A-66B9005FD6FF}" type="parTrans" cxnId="{16186DA8-A83C-45BA-88A3-826DCA6DE0D0}">
      <dgm:prSet/>
      <dgm:spPr/>
      <dgm:t>
        <a:bodyPr/>
        <a:lstStyle/>
        <a:p>
          <a:endParaRPr lang="pt-BR"/>
        </a:p>
      </dgm:t>
    </dgm:pt>
    <dgm:pt modelId="{4CB4C26E-9843-44A8-B3AF-8420610DC2B6}" type="sibTrans" cxnId="{16186DA8-A83C-45BA-88A3-826DCA6DE0D0}">
      <dgm:prSet/>
      <dgm:spPr/>
      <dgm:t>
        <a:bodyPr/>
        <a:lstStyle/>
        <a:p>
          <a:endParaRPr lang="pt-BR"/>
        </a:p>
      </dgm:t>
    </dgm:pt>
    <dgm:pt modelId="{10BACC09-3B04-4D60-B114-330F0A3B4154}">
      <dgm:prSet phldrT="[Texto]"/>
      <dgm:spPr/>
      <dgm:t>
        <a:bodyPr/>
        <a:lstStyle/>
        <a:p>
          <a:r>
            <a:rPr lang="pt-BR" dirty="0"/>
            <a:t>Tópico 2</a:t>
          </a:r>
        </a:p>
      </dgm:t>
    </dgm:pt>
    <dgm:pt modelId="{E8DC9189-9CA6-4AD8-9E49-E20E2C090E0B}" type="parTrans" cxnId="{B88507A0-51BA-4B82-9614-E424EA7B4CF7}">
      <dgm:prSet/>
      <dgm:spPr/>
      <dgm:t>
        <a:bodyPr/>
        <a:lstStyle/>
        <a:p>
          <a:endParaRPr lang="pt-BR"/>
        </a:p>
      </dgm:t>
    </dgm:pt>
    <dgm:pt modelId="{4E3A6D1B-A8BB-4268-B5CE-0A9D826CEC33}" type="sibTrans" cxnId="{B88507A0-51BA-4B82-9614-E424EA7B4CF7}">
      <dgm:prSet/>
      <dgm:spPr/>
      <dgm:t>
        <a:bodyPr/>
        <a:lstStyle/>
        <a:p>
          <a:endParaRPr lang="pt-BR"/>
        </a:p>
      </dgm:t>
    </dgm:pt>
    <dgm:pt modelId="{5239931A-1DA8-4721-AAB5-1F1C519FFDFC}">
      <dgm:prSet phldrT="[Texto]"/>
      <dgm:spPr/>
      <dgm:t>
        <a:bodyPr/>
        <a:lstStyle/>
        <a:p>
          <a:r>
            <a:rPr lang="pt-BR" dirty="0"/>
            <a:t>Tópico 3</a:t>
          </a:r>
        </a:p>
      </dgm:t>
    </dgm:pt>
    <dgm:pt modelId="{6CE37082-77CE-4453-B97E-46C2E7246873}" type="parTrans" cxnId="{7CBFE9AB-C3BF-4140-80A4-F9A7122BDC73}">
      <dgm:prSet/>
      <dgm:spPr/>
      <dgm:t>
        <a:bodyPr/>
        <a:lstStyle/>
        <a:p>
          <a:endParaRPr lang="pt-BR"/>
        </a:p>
      </dgm:t>
    </dgm:pt>
    <dgm:pt modelId="{5B57472F-E9DD-4B1D-9CB7-F17E908CF4EB}" type="sibTrans" cxnId="{7CBFE9AB-C3BF-4140-80A4-F9A7122BDC73}">
      <dgm:prSet/>
      <dgm:spPr/>
      <dgm:t>
        <a:bodyPr/>
        <a:lstStyle/>
        <a:p>
          <a:endParaRPr lang="pt-BR"/>
        </a:p>
      </dgm:t>
    </dgm:pt>
    <dgm:pt modelId="{3877824B-18AB-467A-A245-25F45601C87A}" type="pres">
      <dgm:prSet presAssocID="{D565371E-DFA5-45CA-87F4-667C81E31B31}" presName="outerComposite" presStyleCnt="0">
        <dgm:presLayoutVars>
          <dgm:chMax val="5"/>
          <dgm:dir/>
          <dgm:resizeHandles val="exact"/>
        </dgm:presLayoutVars>
      </dgm:prSet>
      <dgm:spPr/>
    </dgm:pt>
    <dgm:pt modelId="{AEA74F15-718E-40B3-A3C8-DEC70967670D}" type="pres">
      <dgm:prSet presAssocID="{D565371E-DFA5-45CA-87F4-667C81E31B31}" presName="dummyMaxCanvas" presStyleCnt="0">
        <dgm:presLayoutVars/>
      </dgm:prSet>
      <dgm:spPr/>
    </dgm:pt>
    <dgm:pt modelId="{4AA9F0DA-12A9-4D57-807E-5D2DDB0F7255}" type="pres">
      <dgm:prSet presAssocID="{D565371E-DFA5-45CA-87F4-667C81E31B31}" presName="TwoNodes_1" presStyleLbl="node1" presStyleIdx="0" presStyleCnt="2">
        <dgm:presLayoutVars>
          <dgm:bulletEnabled val="1"/>
        </dgm:presLayoutVars>
      </dgm:prSet>
      <dgm:spPr/>
    </dgm:pt>
    <dgm:pt modelId="{F8F4D795-BCEE-47F5-BA2F-3DEF975BD6E6}" type="pres">
      <dgm:prSet presAssocID="{D565371E-DFA5-45CA-87F4-667C81E31B31}" presName="TwoNodes_2" presStyleLbl="node1" presStyleIdx="1" presStyleCnt="2">
        <dgm:presLayoutVars>
          <dgm:bulletEnabled val="1"/>
        </dgm:presLayoutVars>
      </dgm:prSet>
      <dgm:spPr/>
    </dgm:pt>
    <dgm:pt modelId="{B75AF3D6-07EB-4687-87E7-254D1EABCCFD}" type="pres">
      <dgm:prSet presAssocID="{D565371E-DFA5-45CA-87F4-667C81E31B31}" presName="TwoConn_1-2" presStyleLbl="fgAccFollowNode1" presStyleIdx="0" presStyleCnt="1">
        <dgm:presLayoutVars>
          <dgm:bulletEnabled val="1"/>
        </dgm:presLayoutVars>
      </dgm:prSet>
      <dgm:spPr/>
    </dgm:pt>
    <dgm:pt modelId="{6775D60E-D7C7-4BAB-B189-E3F9D5F91F1B}" type="pres">
      <dgm:prSet presAssocID="{D565371E-DFA5-45CA-87F4-667C81E31B31}" presName="TwoNodes_1_text" presStyleLbl="node1" presStyleIdx="1" presStyleCnt="2">
        <dgm:presLayoutVars>
          <dgm:bulletEnabled val="1"/>
        </dgm:presLayoutVars>
      </dgm:prSet>
      <dgm:spPr/>
    </dgm:pt>
    <dgm:pt modelId="{7F7DCA9B-3C08-4FE6-9F47-B0D6A395F7BE}" type="pres">
      <dgm:prSet presAssocID="{D565371E-DFA5-45CA-87F4-667C81E31B3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F3B3B16-2400-4A02-AEDB-BCC92B9F30DD}" type="presOf" srcId="{818CF1F4-F8C3-4DEA-B386-8A56D661EBE2}" destId="{F8F4D795-BCEE-47F5-BA2F-3DEF975BD6E6}" srcOrd="0" destOrd="2" presId="urn:microsoft.com/office/officeart/2005/8/layout/vProcess5"/>
    <dgm:cxn modelId="{1D29511F-A937-475B-A6AE-1509B12C6537}" type="presOf" srcId="{10BACC09-3B04-4D60-B114-330F0A3B4154}" destId="{4AA9F0DA-12A9-4D57-807E-5D2DDB0F7255}" srcOrd="0" destOrd="2" presId="urn:microsoft.com/office/officeart/2005/8/layout/vProcess5"/>
    <dgm:cxn modelId="{5F4BFE21-68A1-47B4-AD70-B0A4820C388C}" type="presOf" srcId="{7B66E552-E09C-4714-A49B-9F54E927608A}" destId="{F8F4D795-BCEE-47F5-BA2F-3DEF975BD6E6}" srcOrd="0" destOrd="1" presId="urn:microsoft.com/office/officeart/2005/8/layout/vProcess5"/>
    <dgm:cxn modelId="{57AC3B22-513C-4163-A908-FCB45ECD19CE}" type="presOf" srcId="{36067B82-60D8-470E-BA0E-3F57B8AFDF75}" destId="{F8F4D795-BCEE-47F5-BA2F-3DEF975BD6E6}" srcOrd="0" destOrd="0" presId="urn:microsoft.com/office/officeart/2005/8/layout/vProcess5"/>
    <dgm:cxn modelId="{BB65C32F-7F72-4776-AF2E-EDE4DBAF62AB}" type="presOf" srcId="{5239931A-1DA8-4721-AAB5-1F1C519FFDFC}" destId="{4AA9F0DA-12A9-4D57-807E-5D2DDB0F7255}" srcOrd="0" destOrd="3" presId="urn:microsoft.com/office/officeart/2005/8/layout/vProcess5"/>
    <dgm:cxn modelId="{D4D1BF31-E8A1-41AA-9468-075D44CAEE8A}" type="presOf" srcId="{1C976005-C891-4105-9796-04DC19065E4E}" destId="{6775D60E-D7C7-4BAB-B189-E3F9D5F91F1B}" srcOrd="1" destOrd="0" presId="urn:microsoft.com/office/officeart/2005/8/layout/vProcess5"/>
    <dgm:cxn modelId="{636C123D-A3F1-488B-9CC4-96148D591327}" srcId="{D565371E-DFA5-45CA-87F4-667C81E31B31}" destId="{36067B82-60D8-470E-BA0E-3F57B8AFDF75}" srcOrd="1" destOrd="0" parTransId="{F1958D58-5F97-41BA-B03E-FABCB976E0CC}" sibTransId="{689AA400-8A3A-40B3-9407-3B1CEAB9DC0D}"/>
    <dgm:cxn modelId="{85D44445-46A0-4A7F-85B7-8CA8DB33D78E}" type="presOf" srcId="{5239931A-1DA8-4721-AAB5-1F1C519FFDFC}" destId="{6775D60E-D7C7-4BAB-B189-E3F9D5F91F1B}" srcOrd="1" destOrd="3" presId="urn:microsoft.com/office/officeart/2005/8/layout/vProcess5"/>
    <dgm:cxn modelId="{29830A6F-F6C2-4A27-9521-F42C2892AD38}" type="presOf" srcId="{36067B82-60D8-470E-BA0E-3F57B8AFDF75}" destId="{7F7DCA9B-3C08-4FE6-9F47-B0D6A395F7BE}" srcOrd="1" destOrd="0" presId="urn:microsoft.com/office/officeart/2005/8/layout/vProcess5"/>
    <dgm:cxn modelId="{FBAC9852-0607-47CB-9F30-4677C2BAB400}" type="presOf" srcId="{D565371E-DFA5-45CA-87F4-667C81E31B31}" destId="{3877824B-18AB-467A-A245-25F45601C87A}" srcOrd="0" destOrd="0" presId="urn:microsoft.com/office/officeart/2005/8/layout/vProcess5"/>
    <dgm:cxn modelId="{F2BBCB75-5F4A-4593-AC77-31AE4CC0054B}" type="presOf" srcId="{818CF1F4-F8C3-4DEA-B386-8A56D661EBE2}" destId="{7F7DCA9B-3C08-4FE6-9F47-B0D6A395F7BE}" srcOrd="1" destOrd="2" presId="urn:microsoft.com/office/officeart/2005/8/layout/vProcess5"/>
    <dgm:cxn modelId="{2FDF2A59-B8C2-46D2-8FEA-E08027C79251}" type="presOf" srcId="{3790D94C-EE9A-4371-B517-6C5DFE1DF2F3}" destId="{B75AF3D6-07EB-4687-87E7-254D1EABCCFD}" srcOrd="0" destOrd="0" presId="urn:microsoft.com/office/officeart/2005/8/layout/vProcess5"/>
    <dgm:cxn modelId="{E65F6A7C-2B29-418D-BE00-6568B8D3F93C}" srcId="{36067B82-60D8-470E-BA0E-3F57B8AFDF75}" destId="{7B66E552-E09C-4714-A49B-9F54E927608A}" srcOrd="0" destOrd="0" parTransId="{5718659F-AD07-4513-8A81-AF20F1A04F9E}" sibTransId="{6D71CC61-1725-4E4C-B7D7-A630897BE643}"/>
    <dgm:cxn modelId="{B88507A0-51BA-4B82-9614-E424EA7B4CF7}" srcId="{1C976005-C891-4105-9796-04DC19065E4E}" destId="{10BACC09-3B04-4D60-B114-330F0A3B4154}" srcOrd="1" destOrd="0" parTransId="{E8DC9189-9CA6-4AD8-9E49-E20E2C090E0B}" sibTransId="{4E3A6D1B-A8BB-4268-B5CE-0A9D826CEC33}"/>
    <dgm:cxn modelId="{16186DA8-A83C-45BA-88A3-826DCA6DE0D0}" srcId="{36067B82-60D8-470E-BA0E-3F57B8AFDF75}" destId="{818CF1F4-F8C3-4DEA-B386-8A56D661EBE2}" srcOrd="1" destOrd="0" parTransId="{A16F2083-3ED7-45DF-980A-66B9005FD6FF}" sibTransId="{4CB4C26E-9843-44A8-B3AF-8420610DC2B6}"/>
    <dgm:cxn modelId="{7CBFE9AB-C3BF-4140-80A4-F9A7122BDC73}" srcId="{1C976005-C891-4105-9796-04DC19065E4E}" destId="{5239931A-1DA8-4721-AAB5-1F1C519FFDFC}" srcOrd="2" destOrd="0" parTransId="{6CE37082-77CE-4453-B97E-46C2E7246873}" sibTransId="{5B57472F-E9DD-4B1D-9CB7-F17E908CF4EB}"/>
    <dgm:cxn modelId="{3A5A30B8-A136-452C-B77B-19953922185A}" srcId="{1C976005-C891-4105-9796-04DC19065E4E}" destId="{C377A912-8D91-460A-8A18-DF28C8A3B71D}" srcOrd="0" destOrd="0" parTransId="{CDBB2DCA-B4A3-40C4-ACC6-02D7D2269569}" sibTransId="{0097CCAF-5FA9-4646-B218-3B336B116005}"/>
    <dgm:cxn modelId="{846D0CC6-E181-4709-9428-F65C6AFADDAC}" type="presOf" srcId="{C377A912-8D91-460A-8A18-DF28C8A3B71D}" destId="{4AA9F0DA-12A9-4D57-807E-5D2DDB0F7255}" srcOrd="0" destOrd="1" presId="urn:microsoft.com/office/officeart/2005/8/layout/vProcess5"/>
    <dgm:cxn modelId="{5C5C6CC8-BB0D-4D7B-A952-8523C3C9ACD3}" type="presOf" srcId="{10BACC09-3B04-4D60-B114-330F0A3B4154}" destId="{6775D60E-D7C7-4BAB-B189-E3F9D5F91F1B}" srcOrd="1" destOrd="2" presId="urn:microsoft.com/office/officeart/2005/8/layout/vProcess5"/>
    <dgm:cxn modelId="{A7E4FACD-2548-45CC-A0AA-97A93C61AE81}" type="presOf" srcId="{C377A912-8D91-460A-8A18-DF28C8A3B71D}" destId="{6775D60E-D7C7-4BAB-B189-E3F9D5F91F1B}" srcOrd="1" destOrd="1" presId="urn:microsoft.com/office/officeart/2005/8/layout/vProcess5"/>
    <dgm:cxn modelId="{E16B4BD2-2651-43CB-8DD9-657953E90A6F}" type="presOf" srcId="{7B66E552-E09C-4714-A49B-9F54E927608A}" destId="{7F7DCA9B-3C08-4FE6-9F47-B0D6A395F7BE}" srcOrd="1" destOrd="1" presId="urn:microsoft.com/office/officeart/2005/8/layout/vProcess5"/>
    <dgm:cxn modelId="{166AE2D6-9DF3-48C2-8C72-B1BF174A2FF2}" type="presOf" srcId="{1C976005-C891-4105-9796-04DC19065E4E}" destId="{4AA9F0DA-12A9-4D57-807E-5D2DDB0F7255}" srcOrd="0" destOrd="0" presId="urn:microsoft.com/office/officeart/2005/8/layout/vProcess5"/>
    <dgm:cxn modelId="{AFC437FB-5464-4A63-8FB1-5787D093A186}" srcId="{D565371E-DFA5-45CA-87F4-667C81E31B31}" destId="{1C976005-C891-4105-9796-04DC19065E4E}" srcOrd="0" destOrd="0" parTransId="{E2A3E737-07D5-4CE2-917B-56A403BE3F94}" sibTransId="{3790D94C-EE9A-4371-B517-6C5DFE1DF2F3}"/>
    <dgm:cxn modelId="{DEF6A3A2-6C79-4DA2-8817-688892A3899F}" type="presParOf" srcId="{3877824B-18AB-467A-A245-25F45601C87A}" destId="{AEA74F15-718E-40B3-A3C8-DEC70967670D}" srcOrd="0" destOrd="0" presId="urn:microsoft.com/office/officeart/2005/8/layout/vProcess5"/>
    <dgm:cxn modelId="{E9995DBF-6FFE-4336-97B3-FEE2CFE6E381}" type="presParOf" srcId="{3877824B-18AB-467A-A245-25F45601C87A}" destId="{4AA9F0DA-12A9-4D57-807E-5D2DDB0F7255}" srcOrd="1" destOrd="0" presId="urn:microsoft.com/office/officeart/2005/8/layout/vProcess5"/>
    <dgm:cxn modelId="{7B30061A-7F0E-4F77-B418-DCEEFD258364}" type="presParOf" srcId="{3877824B-18AB-467A-A245-25F45601C87A}" destId="{F8F4D795-BCEE-47F5-BA2F-3DEF975BD6E6}" srcOrd="2" destOrd="0" presId="urn:microsoft.com/office/officeart/2005/8/layout/vProcess5"/>
    <dgm:cxn modelId="{9CD64C08-16E7-422D-9905-CCEB2ADF29B8}" type="presParOf" srcId="{3877824B-18AB-467A-A245-25F45601C87A}" destId="{B75AF3D6-07EB-4687-87E7-254D1EABCCFD}" srcOrd="3" destOrd="0" presId="urn:microsoft.com/office/officeart/2005/8/layout/vProcess5"/>
    <dgm:cxn modelId="{9D9D31D7-9899-4BB1-8918-028F52DB6688}" type="presParOf" srcId="{3877824B-18AB-467A-A245-25F45601C87A}" destId="{6775D60E-D7C7-4BAB-B189-E3F9D5F91F1B}" srcOrd="4" destOrd="0" presId="urn:microsoft.com/office/officeart/2005/8/layout/vProcess5"/>
    <dgm:cxn modelId="{FB9CAD10-9238-4345-8A70-D93CA916E43B}" type="presParOf" srcId="{3877824B-18AB-467A-A245-25F45601C87A}" destId="{7F7DCA9B-3C08-4FE6-9F47-B0D6A395F7B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3337-4CC4-415E-AAAB-C5866A511969}">
      <dsp:nvSpPr>
        <dsp:cNvPr id="0" name=""/>
        <dsp:cNvSpPr/>
      </dsp:nvSpPr>
      <dsp:spPr>
        <a:xfrm>
          <a:off x="1283" y="407821"/>
          <a:ext cx="2503103" cy="10012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Gênero</a:t>
          </a:r>
        </a:p>
      </dsp:txBody>
      <dsp:txXfrm>
        <a:off x="1283" y="407821"/>
        <a:ext cx="2252793" cy="1001241"/>
      </dsp:txXfrm>
    </dsp:sp>
    <dsp:sp modelId="{FB8301AC-CE92-4BD5-A96F-6D69DEE00DD6}">
      <dsp:nvSpPr>
        <dsp:cNvPr id="0" name=""/>
        <dsp:cNvSpPr/>
      </dsp:nvSpPr>
      <dsp:spPr>
        <a:xfrm>
          <a:off x="2003766" y="407821"/>
          <a:ext cx="2503103" cy="10012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Plataforma alvo</a:t>
          </a:r>
        </a:p>
      </dsp:txBody>
      <dsp:txXfrm>
        <a:off x="2504387" y="407821"/>
        <a:ext cx="1501862" cy="1001241"/>
      </dsp:txXfrm>
    </dsp:sp>
    <dsp:sp modelId="{559ACDE4-EB2F-4AE5-A502-96E8E6E7BC99}">
      <dsp:nvSpPr>
        <dsp:cNvPr id="0" name=""/>
        <dsp:cNvSpPr/>
      </dsp:nvSpPr>
      <dsp:spPr>
        <a:xfrm>
          <a:off x="4006248" y="407821"/>
          <a:ext cx="2503103" cy="10012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Direcionamento artístico</a:t>
          </a:r>
        </a:p>
      </dsp:txBody>
      <dsp:txXfrm>
        <a:off x="4506869" y="407821"/>
        <a:ext cx="1501862" cy="1001241"/>
      </dsp:txXfrm>
    </dsp:sp>
    <dsp:sp modelId="{04F942B5-FC27-48CC-98E7-585D98990E47}">
      <dsp:nvSpPr>
        <dsp:cNvPr id="0" name=""/>
        <dsp:cNvSpPr/>
      </dsp:nvSpPr>
      <dsp:spPr>
        <a:xfrm>
          <a:off x="6008730" y="407821"/>
          <a:ext cx="2503103" cy="10012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Público Alvo</a:t>
          </a:r>
        </a:p>
      </dsp:txBody>
      <dsp:txXfrm>
        <a:off x="6509351" y="407821"/>
        <a:ext cx="1501862" cy="1001241"/>
      </dsp:txXfrm>
    </dsp:sp>
    <dsp:sp modelId="{744AE767-DEC5-4DFA-86DF-D0BCE9EE1BC2}">
      <dsp:nvSpPr>
        <dsp:cNvPr id="0" name=""/>
        <dsp:cNvSpPr/>
      </dsp:nvSpPr>
      <dsp:spPr>
        <a:xfrm>
          <a:off x="8011213" y="407821"/>
          <a:ext cx="2503103" cy="10012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Classificação ESRB</a:t>
          </a:r>
        </a:p>
      </dsp:txBody>
      <dsp:txXfrm>
        <a:off x="8511834" y="407821"/>
        <a:ext cx="1501862" cy="1001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ACB09-B1F2-431D-91E3-AFCD03D1959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0F881-93C2-44A6-AA07-2221386A7012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Projeto do Jogo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Documentação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...</a:t>
          </a:r>
        </a:p>
      </dsp:txBody>
      <dsp:txXfrm>
        <a:off x="4736" y="0"/>
        <a:ext cx="2278208" cy="1740535"/>
      </dsp:txXfrm>
    </dsp:sp>
    <dsp:sp modelId="{F14A0A8D-EFD9-419B-AAB4-647EBB776C13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01014-E36E-4D7F-8904-4D750F5CF631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Desenvolvimento Alfa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Avaliação</a:t>
          </a:r>
        </a:p>
      </dsp:txBody>
      <dsp:txXfrm>
        <a:off x="2396855" y="2610802"/>
        <a:ext cx="2278208" cy="1740535"/>
      </dsp:txXfrm>
    </dsp:sp>
    <dsp:sp modelId="{080AF06B-BA2D-403E-AB51-E8D4F09AAC08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55D62-F267-4DC4-92DC-910F88C4850A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Desenvolvimento Beta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Testes</a:t>
          </a:r>
        </a:p>
      </dsp:txBody>
      <dsp:txXfrm>
        <a:off x="4788975" y="0"/>
        <a:ext cx="2278208" cy="1740535"/>
      </dsp:txXfrm>
    </dsp:sp>
    <dsp:sp modelId="{C9AF6B4F-B19A-41C6-A6F9-7E3593EF3A16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84633-D35B-45C8-BFA5-20D15845BDF6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Desenvolvimento Final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Testes</a:t>
          </a:r>
        </a:p>
      </dsp:txBody>
      <dsp:txXfrm>
        <a:off x="7181094" y="2610802"/>
        <a:ext cx="2278208" cy="1740535"/>
      </dsp:txXfrm>
    </dsp:sp>
    <dsp:sp modelId="{35AAB1BD-F6AC-4859-A568-A8076AE3017D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667B-BE6C-47DA-BB7C-BC7B2BD62A2F}">
      <dsp:nvSpPr>
        <dsp:cNvPr id="0" name=""/>
        <dsp:cNvSpPr/>
      </dsp:nvSpPr>
      <dsp:spPr>
        <a:xfrm>
          <a:off x="5308" y="49419"/>
          <a:ext cx="5360491" cy="1620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5 Pontos que deram certo</a:t>
          </a:r>
        </a:p>
      </dsp:txBody>
      <dsp:txXfrm>
        <a:off x="815308" y="49419"/>
        <a:ext cx="3740491" cy="1620000"/>
      </dsp:txXfrm>
    </dsp:sp>
    <dsp:sp modelId="{C883C751-86F1-438A-827C-452C94025F64}">
      <dsp:nvSpPr>
        <dsp:cNvPr id="0" name=""/>
        <dsp:cNvSpPr/>
      </dsp:nvSpPr>
      <dsp:spPr>
        <a:xfrm>
          <a:off x="5308" y="1871919"/>
          <a:ext cx="4288393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1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3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4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5</a:t>
          </a:r>
        </a:p>
      </dsp:txBody>
      <dsp:txXfrm>
        <a:off x="5308" y="1871919"/>
        <a:ext cx="4288393" cy="2430000"/>
      </dsp:txXfrm>
    </dsp:sp>
    <dsp:sp modelId="{D261EEF7-DE18-486D-BBBF-865AAC91EE5B}">
      <dsp:nvSpPr>
        <dsp:cNvPr id="0" name=""/>
        <dsp:cNvSpPr/>
      </dsp:nvSpPr>
      <dsp:spPr>
        <a:xfrm>
          <a:off x="5149800" y="49419"/>
          <a:ext cx="5360491" cy="1620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5 Pontos que deram errado</a:t>
          </a:r>
        </a:p>
      </dsp:txBody>
      <dsp:txXfrm>
        <a:off x="5959800" y="49419"/>
        <a:ext cx="3740491" cy="1620000"/>
      </dsp:txXfrm>
    </dsp:sp>
    <dsp:sp modelId="{6B4671C5-5BB8-47A0-9A98-D6B9917161B9}">
      <dsp:nvSpPr>
        <dsp:cNvPr id="0" name=""/>
        <dsp:cNvSpPr/>
      </dsp:nvSpPr>
      <dsp:spPr>
        <a:xfrm>
          <a:off x="5149800" y="1871919"/>
          <a:ext cx="4288393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1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3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4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Ponto 5</a:t>
          </a:r>
        </a:p>
      </dsp:txBody>
      <dsp:txXfrm>
        <a:off x="5149800" y="1871919"/>
        <a:ext cx="4288393" cy="243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9F0DA-12A9-4D57-807E-5D2DDB0F7255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Conclusões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Tópico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Tópico 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Tópico 3</a:t>
          </a:r>
        </a:p>
      </dsp:txBody>
      <dsp:txXfrm>
        <a:off x="57351" y="57351"/>
        <a:ext cx="6914408" cy="1843400"/>
      </dsp:txXfrm>
    </dsp:sp>
    <dsp:sp modelId="{F8F4D795-BCEE-47F5-BA2F-3DEF975BD6E6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Trabalhos Futuros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/>
        </a:p>
      </dsp:txBody>
      <dsp:txXfrm>
        <a:off x="1634690" y="2450586"/>
        <a:ext cx="5973451" cy="1843400"/>
      </dsp:txXfrm>
    </dsp:sp>
    <dsp:sp modelId="{B75AF3D6-07EB-4687-87E7-254D1EABCCFD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7951865" y="1539285"/>
        <a:ext cx="700022" cy="95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086B6B0-8F4E-480F-AB6E-DD5CB164C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BD6BA7-EA29-4D58-950F-798273434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992F-2D35-4E61-BE4F-40790A9532A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58769-9516-43F2-ADE1-E72634E9A5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250B6A-464B-4120-BBD6-AB143DD334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FF26-E71F-4AD1-84DF-7B4D9A1CC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0723A-AC22-47AB-820B-335CA2F804E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1391-1907-4EEB-851B-B4E70B514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EE7D0-78CF-4437-AB2F-8CBC4604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1D718-2DE4-4115-95CD-65BE5974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14329-846D-4E5B-A75F-7F9A3A27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26B3-EE0F-49AF-A6CB-E8D7A4C53655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3A89E-BB76-49BE-8945-52B574A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D4D9A-11A7-4EFD-9F64-B56D002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6D0D6F-9B8E-435B-8718-1AD1E06F5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9368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7D8DB-43F0-4980-80BB-40362DE4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2576E5-3B30-44DD-995F-DD965E20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D4806-324D-4715-B1EC-DDCE7BE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C389-4382-4E3C-B39A-CBE6A470801B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E5EF1-B0A3-426A-8BA5-94342F9D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C7D4A-E68A-41C3-B3EA-8099E309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9A1827-353B-4881-A892-76BBF9C4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C04199-A9FA-4651-8FF6-B60007FE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D360D-5599-4FB8-B136-B08A1041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6E79-78B8-4BEA-B6AE-DAF60B8560BE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75DA0-0271-4812-9854-D69B5EFE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DF6B1-1641-40A0-8A98-841C8CB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F5759B0-03D6-4F71-AACA-241713134D15}"/>
              </a:ext>
            </a:extLst>
          </p:cNvPr>
          <p:cNvSpPr/>
          <p:nvPr userDrawn="1"/>
        </p:nvSpPr>
        <p:spPr>
          <a:xfrm>
            <a:off x="0" y="6450620"/>
            <a:ext cx="12192000" cy="4073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91D82-44E4-4D29-B596-B9D1B348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365125"/>
            <a:ext cx="8676589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3253A-ED9A-472C-B873-AC0F2CD8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2C320-22F4-45AB-A15E-65A12037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947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0B35CC6-D468-4AFB-8872-41FBC81AD121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167B7-01BD-4DE9-B5A3-5559D385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7212" y="6460047"/>
            <a:ext cx="6796726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FATEC – Faculdade de Tecnologia Americana - Americana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DCFA9-981F-4E6C-BB4F-77DAF4DF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2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8A8A001-BCE7-4BD9-8A9F-1AB0D641A0A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356503-8E3B-48A7-A4ED-17AC861DF776}"/>
              </a:ext>
            </a:extLst>
          </p:cNvPr>
          <p:cNvSpPr/>
          <p:nvPr userDrawn="1"/>
        </p:nvSpPr>
        <p:spPr>
          <a:xfrm>
            <a:off x="386498" y="1709355"/>
            <a:ext cx="11378153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86E6A5-B55A-4B79-B558-425F15C7C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06"/>
          <a:stretch/>
        </p:blipFill>
        <p:spPr>
          <a:xfrm>
            <a:off x="386498" y="537631"/>
            <a:ext cx="2264629" cy="8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293DE-2466-4229-81DB-C526933D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498D8C-0A86-47A0-BA42-13700EA3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D76F9-F2A3-4CBA-AADB-426C018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A91D-F67A-4E08-8094-8EDA749E705D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EC51D-2EF8-4D37-87A9-7F538448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65EC1-5413-4B7B-8470-8D90DD25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203C-D118-4B01-8455-0191B497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960AC-9559-4AE5-91CC-BFC38687C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9E7E3-413D-4921-8A87-6A903B38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FC4EA6-0C13-4528-B603-2C64B6FC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9C8-6825-4F9F-AF95-07A0E0315F44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1FD18-8378-4668-95FC-55F8CDC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0ADDB-058F-4739-AAB9-5DFC7D6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A11C8-0F88-4458-985B-40F01AA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BE3B8-9E80-476F-B633-48A4810C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C95AB1-C0C4-494D-8027-5041F05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57D6E2-0A80-476C-AC1E-BAEF4373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43F6BA-FFE6-4BBA-8CC8-A161F31E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6797DB-A636-42B2-A68A-B3F6C358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AC6B-323F-43F8-9A0C-544075B7FA75}" type="datetime1">
              <a:rPr lang="en-US" smtClean="0"/>
              <a:t>12/12/2018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CA9898-6BCD-4D59-ABB1-1C42FCC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F967FD-C4F4-40B9-A6DC-EAF7E20F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F39C-2360-44BF-8A63-135EC29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186C28-5739-40DD-ABC2-00A1F2A8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BAC-FFC5-4ED5-816B-69AC5CDB2402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0ACF2E-4DEF-4472-B742-1181545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35026C-40CE-4AFB-9D32-7F56EC0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BEAE9F-1EA7-490E-90E5-FB1034DA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91B-6F5E-4C59-BB4D-95041FA15830}" type="datetime1">
              <a:rPr lang="en-US" smtClean="0"/>
              <a:t>12/12/2018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1E22CD-8838-467C-A310-991F262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F6286B-9CA3-46C7-AEF9-8DD458BC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AB02-57BE-450B-8F8A-C53D7CC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47F0A-075F-4A81-9B5C-877582FA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75E694-579D-4EF1-8438-BAB4E8A8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9B6B8-6998-4C6A-ADC8-BB74A81E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55E-F03D-40B2-9F45-6F7BF4ED622D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F830CD-ADCD-4D3A-918E-79508C0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1322FA-E383-40B6-AA28-FC03C68B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ACBB5-BCB9-4118-925A-CA3BA21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E8570D-BA04-4308-8F33-71D5997B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88D0AA-AA26-419E-AB5D-C919111C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D2EC9E-460E-43E9-9720-7118C40D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F37-0052-45C7-80E7-B9616FD60912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0B1F54-E38E-44E7-9761-B90ECFA1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4EEA3-BED2-44A1-8EAA-C2A7C6F7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0E4C1-3933-49D8-94C8-23B48516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F5F2B-ABA6-47DB-85B8-E2D87253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AD60B-C805-4089-911A-4529BED4C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65BF-3F61-47FB-ABF3-3555DF6722B7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49F1E-5625-4762-807B-676CAC4B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1BBAA-6ABB-4A13-89DD-D29A1AE2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060"/>
            <a:ext cx="9144000" cy="2291090"/>
          </a:xfrm>
        </p:spPr>
        <p:txBody>
          <a:bodyPr>
            <a:normAutofit/>
          </a:bodyPr>
          <a:lstStyle/>
          <a:p>
            <a:r>
              <a:rPr lang="pt-BR" b="1" dirty="0"/>
              <a:t>Nome do aluno, Nome do aluno, Nome do aluno, Nome do aluno</a:t>
            </a:r>
          </a:p>
          <a:p>
            <a:endParaRPr lang="pt-BR" dirty="0"/>
          </a:p>
          <a:p>
            <a:r>
              <a:rPr lang="pt-BR" dirty="0"/>
              <a:t>Curso  Superior de Tecnologia em Jogos Digitais</a:t>
            </a:r>
            <a:endParaRPr lang="en-US" dirty="0"/>
          </a:p>
          <a:p>
            <a:endParaRPr lang="pt-BR" dirty="0"/>
          </a:p>
          <a:p>
            <a:r>
              <a:rPr lang="pt-BR" sz="1600" dirty="0"/>
              <a:t>Orientador: Prof. Dr. Kleber de Oliveira Andrade</a:t>
            </a:r>
            <a:endParaRPr lang="en-US" sz="16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330B78E-FD04-46D2-8901-2D6966710F6D}"/>
              </a:ext>
            </a:extLst>
          </p:cNvPr>
          <p:cNvSpPr/>
          <p:nvPr/>
        </p:nvSpPr>
        <p:spPr>
          <a:xfrm>
            <a:off x="925398" y="1857081"/>
            <a:ext cx="10341204" cy="1846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Título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032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AAB79-1D0C-4BF6-ABEC-C30108CC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72E66-8184-4CF3-AFBD-28BDB934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um esquemático com os controles do jogo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FC36A9-6A53-4A30-A504-3BC19490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AEBE6C-A49C-4310-AB79-C8205F33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676B-4356-43A8-9D8A-3E8A44C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B8A4A-FCFF-412D-8FBB-1706C170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Adicione somente uma listagem das fases existentes no jogo (ou imagens delas)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09F492-117A-41C5-B18F-4EFEE822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DAA3CB-F09B-4B8D-A790-17DF77A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(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/</a:t>
            </a:r>
            <a:r>
              <a:rPr lang="en-US" dirty="0" err="1"/>
              <a:t>aplicativos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Adicionar</a:t>
            </a:r>
            <a:r>
              <a:rPr lang="en-US" dirty="0"/>
              <a:t> um video </a:t>
            </a:r>
            <a:r>
              <a:rPr lang="en-US" dirty="0" err="1"/>
              <a:t>aqui</a:t>
            </a:r>
            <a:r>
              <a:rPr lang="en-US" dirty="0"/>
              <a:t> (</a:t>
            </a:r>
            <a:r>
              <a:rPr lang="en-US" dirty="0" err="1"/>
              <a:t>plano</a:t>
            </a:r>
            <a:r>
              <a:rPr lang="en-US" dirty="0"/>
              <a:t> B </a:t>
            </a:r>
            <a:r>
              <a:rPr lang="en-US" dirty="0" err="1"/>
              <a:t>caso</a:t>
            </a:r>
            <a:r>
              <a:rPr lang="en-US" dirty="0"/>
              <a:t> a </a:t>
            </a:r>
            <a:r>
              <a:rPr lang="en-US" dirty="0" err="1"/>
              <a:t>demonstração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vivo de </a:t>
            </a:r>
            <a:r>
              <a:rPr lang="en-US" dirty="0" err="1"/>
              <a:t>problemas</a:t>
            </a:r>
            <a:r>
              <a:rPr lang="en-US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0CF6-B41D-4309-A69E-08ACED2F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Alfa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B6737-D404-4824-8E33-2797E751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da avaliação alfa do jogo e os principais pontos a melhorar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1AF6-75B2-427D-9E16-A51E584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6215-1DC1-4D68-8CD7-16AC5E8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6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0CF6-B41D-4309-A69E-08ACED2F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Beta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B6737-D404-4824-8E33-2797E751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da avaliação beta do jogo e os principais pontos a melhorar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1AF6-75B2-427D-9E16-A51E584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6215-1DC1-4D68-8CD7-16AC5E8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2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0CF6-B41D-4309-A69E-08ACED2F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Play </a:t>
            </a:r>
            <a:r>
              <a:rPr lang="pt-BR" dirty="0" err="1"/>
              <a:t>Store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B6737-D404-4824-8E33-2797E751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da avaliação da play </a:t>
            </a:r>
            <a:r>
              <a:rPr lang="pt-BR" dirty="0" err="1"/>
              <a:t>store</a:t>
            </a:r>
            <a:r>
              <a:rPr lang="pt-BR" dirty="0"/>
              <a:t> do jogo e os principais comentários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1AF6-75B2-427D-9E16-A51E584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6215-1DC1-4D68-8CD7-16AC5E8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0CF6-B41D-4309-A69E-08ACED2F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Postmortem</a:t>
            </a:r>
            <a:endParaRPr lang="pt-BR" i="1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4DF5016F-6B37-4476-A5B6-EDC19AC19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2807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1AF6-75B2-427D-9E16-A51E584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6215-1DC1-4D68-8CD7-16AC5E8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8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  <a:endParaRPr lang="en-US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24B3860-1DED-4099-A323-F671B737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9116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04C25E-2A8B-4BB6-BA3B-379BC04019DE}"/>
              </a:ext>
            </a:extLst>
          </p:cNvPr>
          <p:cNvSpPr/>
          <p:nvPr/>
        </p:nvSpPr>
        <p:spPr>
          <a:xfrm>
            <a:off x="-2" y="3464007"/>
            <a:ext cx="12192000" cy="33939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19B7E-F3AD-4470-A9C3-42C5684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4006"/>
            <a:ext cx="12192000" cy="107465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Título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" y="4654631"/>
            <a:ext cx="12192001" cy="22033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do aluno, Nome do aluno, Nome do aluno, Nome do aluno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Curso Superior de Tecnologia em Jogos Digitais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Orientador: Prof. Dr. Kleber de Oliveira Andrade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D4D3F9-6F9C-4F82-8045-4489F35600FF}"/>
              </a:ext>
            </a:extLst>
          </p:cNvPr>
          <p:cNvSpPr txBox="1">
            <a:spLocks/>
          </p:cNvSpPr>
          <p:nvPr/>
        </p:nvSpPr>
        <p:spPr>
          <a:xfrm>
            <a:off x="2" y="1647824"/>
            <a:ext cx="12191998" cy="170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/>
              <a:t>Obrigado!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932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365125"/>
            <a:ext cx="8676589" cy="1325563"/>
          </a:xfrm>
        </p:spPr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FB0BD2-EE43-4726-A419-D608CEA71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726728"/>
              </p:ext>
            </p:extLst>
          </p:nvPr>
        </p:nvGraphicFramePr>
        <p:xfrm>
          <a:off x="817775" y="4624309"/>
          <a:ext cx="10515600" cy="181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011B478-55A9-4667-A094-C5E3DBF0501F}"/>
              </a:ext>
            </a:extLst>
          </p:cNvPr>
          <p:cNvSpPr/>
          <p:nvPr/>
        </p:nvSpPr>
        <p:spPr>
          <a:xfrm>
            <a:off x="817775" y="2119746"/>
            <a:ext cx="10515600" cy="234319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Resumo do jogo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FE6DD-D3E1-41E5-8598-56BD6B92C7D1}"/>
              </a:ext>
            </a:extLst>
          </p:cNvPr>
          <p:cNvSpPr txBox="1"/>
          <p:nvPr/>
        </p:nvSpPr>
        <p:spPr>
          <a:xfrm>
            <a:off x="817775" y="4654693"/>
            <a:ext cx="1055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Principais características do jogo</a:t>
            </a:r>
          </a:p>
        </p:txBody>
      </p:sp>
    </p:spTree>
    <p:extLst>
      <p:ext uri="{BB962C8B-B14F-4D97-AF65-F5344CB8AC3E}">
        <p14:creationId xmlns:p14="http://schemas.microsoft.com/office/powerpoint/2010/main" val="376163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logotipo</a:t>
            </a:r>
            <a:r>
              <a:rPr lang="en-US" dirty="0"/>
              <a:t> das ferramentas </a:t>
            </a:r>
            <a:r>
              <a:rPr lang="en-US" dirty="0" err="1"/>
              <a:t>utilizadas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as ferramentas)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Métodos</a:t>
            </a:r>
            <a:endParaRPr lang="en-US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FEFBDAF-06AF-4A91-BE1D-176E79F01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91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 Jogo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da </a:t>
            </a:r>
            <a:r>
              <a:rPr lang="en-US" dirty="0" err="1"/>
              <a:t>história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Personagens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Personagens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somente</a:t>
            </a:r>
            <a:r>
              <a:rPr lang="en-US" dirty="0"/>
              <a:t> as imagens 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Inimigos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Inimigos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somente</a:t>
            </a:r>
            <a:r>
              <a:rPr lang="en-US" dirty="0"/>
              <a:t> as imagens 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CC917-948F-42AF-99E8-F0E2084F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7F89E-BD38-4A4B-AE0B-65B87605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os principais detalhes da Inteligência Artificial do seu jogo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F58390-3031-4870-97E6-65AD647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45354F-6130-413A-83E5-705F583B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mecânicas</a:t>
            </a:r>
            <a:r>
              <a:rPr lang="en-US" dirty="0"/>
              <a:t> presents no </a:t>
            </a:r>
            <a:r>
              <a:rPr lang="en-US" dirty="0" err="1"/>
              <a:t>jogo</a:t>
            </a:r>
            <a:endParaRPr lang="en-US" dirty="0"/>
          </a:p>
          <a:p>
            <a:pPr lvl="1"/>
            <a:r>
              <a:rPr lang="en-US" dirty="0" err="1"/>
              <a:t>Mecânicas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n-US" dirty="0"/>
          </a:p>
          <a:p>
            <a:pPr lvl="1"/>
            <a:r>
              <a:rPr lang="en-US" dirty="0" err="1"/>
              <a:t>Mecânicas</a:t>
            </a:r>
            <a:r>
              <a:rPr lang="en-US" dirty="0"/>
              <a:t> de </a:t>
            </a:r>
            <a:r>
              <a:rPr lang="en-US" dirty="0" err="1"/>
              <a:t>perigo</a:t>
            </a:r>
            <a:endParaRPr lang="en-US" dirty="0"/>
          </a:p>
          <a:p>
            <a:pPr lvl="1"/>
            <a:r>
              <a:rPr lang="en-US" dirty="0"/>
              <a:t>Power-ups</a:t>
            </a:r>
          </a:p>
          <a:p>
            <a:pPr lvl="1"/>
            <a:r>
              <a:rPr lang="en-US" dirty="0" err="1"/>
              <a:t>Colecionáveis</a:t>
            </a:r>
            <a:endParaRPr lang="en-US" dirty="0"/>
          </a:p>
          <a:p>
            <a:pPr lvl="1"/>
            <a:r>
              <a:rPr lang="en-US" dirty="0"/>
              <a:t>Sistema de </a:t>
            </a:r>
            <a:r>
              <a:rPr lang="en-US" dirty="0" err="1"/>
              <a:t>pontuação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 Superior de Tecnologia em Jogos Digitais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9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547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Ferramentas Utilizadas</vt:lpstr>
      <vt:lpstr>Materiais e Métodos</vt:lpstr>
      <vt:lpstr>História do Jogo</vt:lpstr>
      <vt:lpstr>Personagens</vt:lpstr>
      <vt:lpstr>Inimigos</vt:lpstr>
      <vt:lpstr>Inteligência Artificial</vt:lpstr>
      <vt:lpstr>Mecânicas</vt:lpstr>
      <vt:lpstr>Controles</vt:lpstr>
      <vt:lpstr>Fases do Jogo</vt:lpstr>
      <vt:lpstr>Demonstração</vt:lpstr>
      <vt:lpstr>Avaliação Alfa</vt:lpstr>
      <vt:lpstr>Avaliação Beta</vt:lpstr>
      <vt:lpstr>Avaliação da Play Store</vt:lpstr>
      <vt:lpstr>Postmortem</vt:lpstr>
      <vt:lpstr>Considerações Finais</vt:lpstr>
      <vt:lpstr>Título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Kleber Andrade</dc:creator>
  <cp:lastModifiedBy>Kleber Andrade</cp:lastModifiedBy>
  <cp:revision>18</cp:revision>
  <dcterms:created xsi:type="dcterms:W3CDTF">2017-10-23T11:40:57Z</dcterms:created>
  <dcterms:modified xsi:type="dcterms:W3CDTF">2018-12-12T11:23:26Z</dcterms:modified>
</cp:coreProperties>
</file>