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74" r:id="rId4"/>
    <p:sldId id="259" r:id="rId5"/>
    <p:sldId id="261" r:id="rId6"/>
    <p:sldId id="267" r:id="rId7"/>
    <p:sldId id="271" r:id="rId8"/>
    <p:sldId id="275" r:id="rId9"/>
    <p:sldId id="268" r:id="rId10"/>
    <p:sldId id="269" r:id="rId11"/>
    <p:sldId id="276" r:id="rId12"/>
    <p:sldId id="270" r:id="rId13"/>
    <p:sldId id="266" r:id="rId14"/>
    <p:sldId id="273" r:id="rId15"/>
    <p:sldId id="277" r:id="rId16"/>
    <p:sldId id="263" r:id="rId17"/>
    <p:sldId id="264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77F70012-35EB-4AFE-B36A-66B9E127695C}">
          <p14:sldIdLst>
            <p14:sldId id="256"/>
          </p14:sldIdLst>
        </p14:section>
        <p14:section name="I. Introdução" id="{85AA0D92-A870-48BE-89E8-C09874DF01E9}">
          <p14:sldIdLst>
            <p14:sldId id="257"/>
          </p14:sldIdLst>
        </p14:section>
        <p14:section name="II. Referencial Teórico" id="{8C2C9082-70B4-464A-833E-5D7BFF4C56D8}">
          <p14:sldIdLst>
            <p14:sldId id="274"/>
            <p14:sldId id="259"/>
          </p14:sldIdLst>
        </p14:section>
        <p14:section name="III. Materiais e Métodos" id="{B093CB76-1302-40D4-B116-20B52A8AE1B4}">
          <p14:sldIdLst>
            <p14:sldId id="261"/>
            <p14:sldId id="267"/>
            <p14:sldId id="271"/>
            <p14:sldId id="275"/>
            <p14:sldId id="268"/>
            <p14:sldId id="269"/>
            <p14:sldId id="276"/>
            <p14:sldId id="270"/>
          </p14:sldIdLst>
        </p14:section>
        <p14:section name="IV. Resultados e Discussão" id="{93C1A23E-AC63-4E28-BB3B-07328F14D92D}">
          <p14:sldIdLst>
            <p14:sldId id="266"/>
            <p14:sldId id="273"/>
            <p14:sldId id="277"/>
          </p14:sldIdLst>
        </p14:section>
        <p14:section name="V. Considerações Finais" id="{59B5A89D-B8A4-4F51-9783-8425F9ED98D3}">
          <p14:sldIdLst>
            <p14:sldId id="263"/>
          </p14:sldIdLst>
        </p14:section>
        <p14:section name="Referências" id="{8EC7DD0F-A1E3-4FB3-9D08-469E50F63CB7}">
          <p14:sldIdLst>
            <p14:sldId id="264"/>
          </p14:sldIdLst>
        </p14:section>
        <p14:section name="Obrigado" id="{47AC1F8C-CA68-4939-80D3-4FAAD2B676D5}">
          <p14:sldIdLst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66D756-79D2-4C34-AC87-5F6899B81A11}" type="doc">
      <dgm:prSet loTypeId="urn:microsoft.com/office/officeart/2005/8/layout/hProcess11" loCatId="process" qsTypeId="urn:microsoft.com/office/officeart/2005/8/quickstyle/3d6" qsCatId="3D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9941F094-6BFF-4145-AB92-3B5F004DAE0B}">
      <dgm:prSet phldrT="[Texto]"/>
      <dgm:spPr/>
      <dgm:t>
        <a:bodyPr/>
        <a:lstStyle/>
        <a:p>
          <a:r>
            <a:rPr lang="pt-BR" dirty="0"/>
            <a:t>Engenharia de Requisitos</a:t>
          </a:r>
        </a:p>
      </dgm:t>
    </dgm:pt>
    <dgm:pt modelId="{ADBACAF6-0123-4D25-B18F-FBA509FCCECA}" type="parTrans" cxnId="{781AE07F-1E0B-40EB-8513-3D207291F696}">
      <dgm:prSet/>
      <dgm:spPr/>
      <dgm:t>
        <a:bodyPr/>
        <a:lstStyle/>
        <a:p>
          <a:endParaRPr lang="pt-BR"/>
        </a:p>
      </dgm:t>
    </dgm:pt>
    <dgm:pt modelId="{94039535-C2B3-445A-9D04-D701BFC7AED0}" type="sibTrans" cxnId="{781AE07F-1E0B-40EB-8513-3D207291F696}">
      <dgm:prSet/>
      <dgm:spPr/>
      <dgm:t>
        <a:bodyPr/>
        <a:lstStyle/>
        <a:p>
          <a:endParaRPr lang="pt-BR"/>
        </a:p>
      </dgm:t>
    </dgm:pt>
    <dgm:pt modelId="{E26B0BB5-27FE-4E87-ABEC-792BD1D60868}">
      <dgm:prSet phldrT="[Texto]"/>
      <dgm:spPr/>
      <dgm:t>
        <a:bodyPr/>
        <a:lstStyle/>
        <a:p>
          <a:r>
            <a:rPr lang="pt-BR" dirty="0"/>
            <a:t>Requisitos Funcionais</a:t>
          </a:r>
        </a:p>
      </dgm:t>
    </dgm:pt>
    <dgm:pt modelId="{506E1A25-130D-4AD0-8BF7-F86C3031709A}" type="parTrans" cxnId="{827A2ECF-A719-4B5E-AD4E-1D8AAB84E4B0}">
      <dgm:prSet/>
      <dgm:spPr/>
      <dgm:t>
        <a:bodyPr/>
        <a:lstStyle/>
        <a:p>
          <a:endParaRPr lang="pt-BR"/>
        </a:p>
      </dgm:t>
    </dgm:pt>
    <dgm:pt modelId="{7176B26F-1CE7-406D-9840-8A39981C498B}" type="sibTrans" cxnId="{827A2ECF-A719-4B5E-AD4E-1D8AAB84E4B0}">
      <dgm:prSet/>
      <dgm:spPr/>
      <dgm:t>
        <a:bodyPr/>
        <a:lstStyle/>
        <a:p>
          <a:endParaRPr lang="pt-BR"/>
        </a:p>
      </dgm:t>
    </dgm:pt>
    <dgm:pt modelId="{7429558E-C0FF-4697-8D71-026E30AC79A7}">
      <dgm:prSet phldrT="[Texto]"/>
      <dgm:spPr/>
      <dgm:t>
        <a:bodyPr/>
        <a:lstStyle/>
        <a:p>
          <a:r>
            <a:rPr lang="pt-BR" dirty="0"/>
            <a:t>Caso de Uso</a:t>
          </a:r>
        </a:p>
      </dgm:t>
    </dgm:pt>
    <dgm:pt modelId="{2961A855-0CA9-45EF-A3E8-00459E882090}" type="parTrans" cxnId="{767BF779-3E53-4EA4-8D1A-47059A638CF6}">
      <dgm:prSet/>
      <dgm:spPr/>
      <dgm:t>
        <a:bodyPr/>
        <a:lstStyle/>
        <a:p>
          <a:endParaRPr lang="pt-BR"/>
        </a:p>
      </dgm:t>
    </dgm:pt>
    <dgm:pt modelId="{4FA6EAE7-A0F5-44BA-BD29-7B5ACBDBD091}" type="sibTrans" cxnId="{767BF779-3E53-4EA4-8D1A-47059A638CF6}">
      <dgm:prSet/>
      <dgm:spPr/>
      <dgm:t>
        <a:bodyPr/>
        <a:lstStyle/>
        <a:p>
          <a:endParaRPr lang="pt-BR"/>
        </a:p>
      </dgm:t>
    </dgm:pt>
    <dgm:pt modelId="{1F9E81DF-F619-485C-8332-A8282F247605}">
      <dgm:prSet phldrT="[Texto]"/>
      <dgm:spPr/>
      <dgm:t>
        <a:bodyPr/>
        <a:lstStyle/>
        <a:p>
          <a:r>
            <a:rPr lang="pt-BR" dirty="0"/>
            <a:t>Requisitos Não Funcionais</a:t>
          </a:r>
        </a:p>
      </dgm:t>
    </dgm:pt>
    <dgm:pt modelId="{D5928808-48D0-402D-9A41-F8C1E50DE2A2}" type="parTrans" cxnId="{80AF2FF5-F748-4DAF-B309-57F6C9BEEAFE}">
      <dgm:prSet/>
      <dgm:spPr/>
      <dgm:t>
        <a:bodyPr/>
        <a:lstStyle/>
        <a:p>
          <a:endParaRPr lang="pt-BR"/>
        </a:p>
      </dgm:t>
    </dgm:pt>
    <dgm:pt modelId="{3FDA2AF2-D0C5-408B-AD9E-60CCBA39062B}" type="sibTrans" cxnId="{80AF2FF5-F748-4DAF-B309-57F6C9BEEAFE}">
      <dgm:prSet/>
      <dgm:spPr/>
      <dgm:t>
        <a:bodyPr/>
        <a:lstStyle/>
        <a:p>
          <a:endParaRPr lang="pt-BR"/>
        </a:p>
      </dgm:t>
    </dgm:pt>
    <dgm:pt modelId="{D5A313E5-8FC7-4528-897E-4338AA3B338A}">
      <dgm:prSet phldrT="[Texto]"/>
      <dgm:spPr/>
      <dgm:t>
        <a:bodyPr/>
        <a:lstStyle/>
        <a:p>
          <a:r>
            <a:rPr lang="pt-BR" dirty="0"/>
            <a:t>Classes</a:t>
          </a:r>
        </a:p>
      </dgm:t>
    </dgm:pt>
    <dgm:pt modelId="{07A56B8A-D2B3-4D43-A9D0-C8F0890308EC}" type="parTrans" cxnId="{FEE21CF8-A6B3-4FD8-9D50-68B54A6A4209}">
      <dgm:prSet/>
      <dgm:spPr/>
      <dgm:t>
        <a:bodyPr/>
        <a:lstStyle/>
        <a:p>
          <a:endParaRPr lang="pt-BR"/>
        </a:p>
      </dgm:t>
    </dgm:pt>
    <dgm:pt modelId="{69C48DD7-BB17-4C54-96A8-1DD7326BD8DF}" type="sibTrans" cxnId="{FEE21CF8-A6B3-4FD8-9D50-68B54A6A4209}">
      <dgm:prSet/>
      <dgm:spPr/>
      <dgm:t>
        <a:bodyPr/>
        <a:lstStyle/>
        <a:p>
          <a:endParaRPr lang="pt-BR"/>
        </a:p>
      </dgm:t>
    </dgm:pt>
    <dgm:pt modelId="{76AF93A4-82FC-4625-A4F4-A3DDEFBEADC7}">
      <dgm:prSet phldrT="[Texto]"/>
      <dgm:spPr/>
      <dgm:t>
        <a:bodyPr/>
        <a:lstStyle/>
        <a:p>
          <a:r>
            <a:rPr lang="pt-BR" dirty="0"/>
            <a:t>MER</a:t>
          </a:r>
        </a:p>
      </dgm:t>
    </dgm:pt>
    <dgm:pt modelId="{2BDA2A28-3F9E-4B15-8CA4-789C444D1636}" type="parTrans" cxnId="{0510A6E0-A5AF-4CAA-83D6-236F90B7755D}">
      <dgm:prSet/>
      <dgm:spPr/>
      <dgm:t>
        <a:bodyPr/>
        <a:lstStyle/>
        <a:p>
          <a:endParaRPr lang="pt-BR"/>
        </a:p>
      </dgm:t>
    </dgm:pt>
    <dgm:pt modelId="{52A65037-AF72-4FA5-8B06-459C94C8A639}" type="sibTrans" cxnId="{0510A6E0-A5AF-4CAA-83D6-236F90B7755D}">
      <dgm:prSet/>
      <dgm:spPr/>
      <dgm:t>
        <a:bodyPr/>
        <a:lstStyle/>
        <a:p>
          <a:endParaRPr lang="pt-BR"/>
        </a:p>
      </dgm:t>
    </dgm:pt>
    <dgm:pt modelId="{98F5F71A-9DBD-4F71-BB06-8FD70E3D2700}">
      <dgm:prSet phldrT="[Texto]"/>
      <dgm:spPr/>
      <dgm:t>
        <a:bodyPr/>
        <a:lstStyle/>
        <a:p>
          <a:r>
            <a:rPr lang="pt-BR" dirty="0"/>
            <a:t>Desenvolvimento</a:t>
          </a:r>
        </a:p>
      </dgm:t>
    </dgm:pt>
    <dgm:pt modelId="{BF5D142B-FA1E-471D-AD8A-74FA9B8D4921}" type="parTrans" cxnId="{E1A551F1-3177-46C1-B89E-CE7D90D5BB07}">
      <dgm:prSet/>
      <dgm:spPr/>
      <dgm:t>
        <a:bodyPr/>
        <a:lstStyle/>
        <a:p>
          <a:endParaRPr lang="pt-BR"/>
        </a:p>
      </dgm:t>
    </dgm:pt>
    <dgm:pt modelId="{8151E507-F243-4651-B7B9-6880112AD840}" type="sibTrans" cxnId="{E1A551F1-3177-46C1-B89E-CE7D90D5BB07}">
      <dgm:prSet/>
      <dgm:spPr/>
      <dgm:t>
        <a:bodyPr/>
        <a:lstStyle/>
        <a:p>
          <a:endParaRPr lang="pt-BR"/>
        </a:p>
      </dgm:t>
    </dgm:pt>
    <dgm:pt modelId="{E4428429-0D33-453D-9434-943203B12971}">
      <dgm:prSet phldrT="[Texto]"/>
      <dgm:spPr/>
      <dgm:t>
        <a:bodyPr/>
        <a:lstStyle/>
        <a:p>
          <a:r>
            <a:rPr lang="pt-BR" dirty="0"/>
            <a:t>Planejamento</a:t>
          </a:r>
        </a:p>
      </dgm:t>
    </dgm:pt>
    <dgm:pt modelId="{295829E4-A18F-4CA1-86B1-B1E051A884CE}" type="parTrans" cxnId="{7B0EFD93-A449-4795-B61B-2F1EEB8F721F}">
      <dgm:prSet/>
      <dgm:spPr/>
      <dgm:t>
        <a:bodyPr/>
        <a:lstStyle/>
        <a:p>
          <a:endParaRPr lang="pt-BR"/>
        </a:p>
      </dgm:t>
    </dgm:pt>
    <dgm:pt modelId="{09D67438-6A30-43C5-92DA-92852189FDA2}" type="sibTrans" cxnId="{7B0EFD93-A449-4795-B61B-2F1EEB8F721F}">
      <dgm:prSet/>
      <dgm:spPr/>
      <dgm:t>
        <a:bodyPr/>
        <a:lstStyle/>
        <a:p>
          <a:endParaRPr lang="pt-BR"/>
        </a:p>
      </dgm:t>
    </dgm:pt>
    <dgm:pt modelId="{3F6AEE93-F065-4C5D-80F1-13B02ED5DD7C}">
      <dgm:prSet phldrT="[Texto]"/>
      <dgm:spPr/>
      <dgm:t>
        <a:bodyPr/>
        <a:lstStyle/>
        <a:p>
          <a:r>
            <a:rPr lang="pt-BR" dirty="0"/>
            <a:t>Ferramentas Utilizadas</a:t>
          </a:r>
        </a:p>
      </dgm:t>
    </dgm:pt>
    <dgm:pt modelId="{00698372-70DA-43F7-9BE3-658872E08BC5}" type="parTrans" cxnId="{10240A0B-3AAB-4409-9E23-858B09293778}">
      <dgm:prSet/>
      <dgm:spPr/>
      <dgm:t>
        <a:bodyPr/>
        <a:lstStyle/>
        <a:p>
          <a:endParaRPr lang="pt-BR"/>
        </a:p>
      </dgm:t>
    </dgm:pt>
    <dgm:pt modelId="{643F64F6-BF90-4618-8BB2-2944904FFE07}" type="sibTrans" cxnId="{10240A0B-3AAB-4409-9E23-858B09293778}">
      <dgm:prSet/>
      <dgm:spPr/>
      <dgm:t>
        <a:bodyPr/>
        <a:lstStyle/>
        <a:p>
          <a:endParaRPr lang="pt-BR"/>
        </a:p>
      </dgm:t>
    </dgm:pt>
    <dgm:pt modelId="{663414ED-5585-463D-ADBD-FF1F75F813FF}">
      <dgm:prSet phldrT="[Texto]"/>
      <dgm:spPr/>
      <dgm:t>
        <a:bodyPr/>
        <a:lstStyle/>
        <a:p>
          <a:r>
            <a:rPr lang="pt-BR" dirty="0"/>
            <a:t>Cronograma</a:t>
          </a:r>
        </a:p>
      </dgm:t>
    </dgm:pt>
    <dgm:pt modelId="{66207190-8D38-4D35-8909-A75D161BD629}" type="parTrans" cxnId="{B8B72455-36E5-4D5F-BBB4-7DD4C58AB9D8}">
      <dgm:prSet/>
      <dgm:spPr/>
      <dgm:t>
        <a:bodyPr/>
        <a:lstStyle/>
        <a:p>
          <a:endParaRPr lang="pt-BR"/>
        </a:p>
      </dgm:t>
    </dgm:pt>
    <dgm:pt modelId="{6A29D4AB-F9C1-48F1-953C-40BCA7E91754}" type="sibTrans" cxnId="{B8B72455-36E5-4D5F-BBB4-7DD4C58AB9D8}">
      <dgm:prSet/>
      <dgm:spPr/>
      <dgm:t>
        <a:bodyPr/>
        <a:lstStyle/>
        <a:p>
          <a:endParaRPr lang="pt-BR"/>
        </a:p>
      </dgm:t>
    </dgm:pt>
    <dgm:pt modelId="{AE3EA4E0-38CA-4631-933A-986937032D7C}">
      <dgm:prSet phldrT="[Texto]"/>
      <dgm:spPr/>
      <dgm:t>
        <a:bodyPr/>
        <a:lstStyle/>
        <a:p>
          <a:r>
            <a:rPr lang="pt-BR"/>
            <a:t>Modelagem</a:t>
          </a:r>
          <a:endParaRPr lang="pt-BR" dirty="0"/>
        </a:p>
      </dgm:t>
    </dgm:pt>
    <dgm:pt modelId="{3B5BFE59-F659-4CED-B857-200ABA932FB3}" type="parTrans" cxnId="{CB657B63-0AEF-4FE6-BED0-3894504FA79F}">
      <dgm:prSet/>
      <dgm:spPr/>
      <dgm:t>
        <a:bodyPr/>
        <a:lstStyle/>
        <a:p>
          <a:endParaRPr lang="pt-BR"/>
        </a:p>
      </dgm:t>
    </dgm:pt>
    <dgm:pt modelId="{BC45C8F1-C53B-4F2C-BFA9-6DD841FDC818}" type="sibTrans" cxnId="{CB657B63-0AEF-4FE6-BED0-3894504FA79F}">
      <dgm:prSet/>
      <dgm:spPr/>
      <dgm:t>
        <a:bodyPr/>
        <a:lstStyle/>
        <a:p>
          <a:endParaRPr lang="pt-BR"/>
        </a:p>
      </dgm:t>
    </dgm:pt>
    <dgm:pt modelId="{C3CD33D1-08B3-471C-94EA-8CE5877620BD}">
      <dgm:prSet phldrT="[Texto]"/>
      <dgm:spPr/>
      <dgm:t>
        <a:bodyPr/>
        <a:lstStyle/>
        <a:p>
          <a:r>
            <a:rPr lang="pt-BR" dirty="0"/>
            <a:t>Avaliação</a:t>
          </a:r>
        </a:p>
      </dgm:t>
    </dgm:pt>
    <dgm:pt modelId="{382AC759-9F2A-4B55-9CD2-4C715D90596A}" type="parTrans" cxnId="{753FAA26-1BED-4EFE-B1AC-96B8D6E65365}">
      <dgm:prSet/>
      <dgm:spPr/>
      <dgm:t>
        <a:bodyPr/>
        <a:lstStyle/>
        <a:p>
          <a:endParaRPr lang="pt-BR"/>
        </a:p>
      </dgm:t>
    </dgm:pt>
    <dgm:pt modelId="{804E3A46-22DF-43BA-8347-5E6E756CB898}" type="sibTrans" cxnId="{753FAA26-1BED-4EFE-B1AC-96B8D6E65365}">
      <dgm:prSet/>
      <dgm:spPr/>
      <dgm:t>
        <a:bodyPr/>
        <a:lstStyle/>
        <a:p>
          <a:endParaRPr lang="pt-BR"/>
        </a:p>
      </dgm:t>
    </dgm:pt>
    <dgm:pt modelId="{E56DD237-6391-4EBB-92F5-6FE2E4C5EB8F}">
      <dgm:prSet phldrT="[Texto]"/>
      <dgm:spPr/>
      <dgm:t>
        <a:bodyPr/>
        <a:lstStyle/>
        <a:p>
          <a:r>
            <a:rPr lang="pt-BR" dirty="0"/>
            <a:t>Protótipo</a:t>
          </a:r>
        </a:p>
      </dgm:t>
    </dgm:pt>
    <dgm:pt modelId="{E2842BF4-4F7F-40E1-A4BB-F984B35098AC}" type="parTrans" cxnId="{95D6B8BA-9F89-4EF9-A2E2-4C7BFAF92273}">
      <dgm:prSet/>
      <dgm:spPr/>
      <dgm:t>
        <a:bodyPr/>
        <a:lstStyle/>
        <a:p>
          <a:endParaRPr lang="pt-BR"/>
        </a:p>
      </dgm:t>
    </dgm:pt>
    <dgm:pt modelId="{0FC03BC2-289F-4033-8CF9-EAC0F9DB587F}" type="sibTrans" cxnId="{95D6B8BA-9F89-4EF9-A2E2-4C7BFAF92273}">
      <dgm:prSet/>
      <dgm:spPr/>
      <dgm:t>
        <a:bodyPr/>
        <a:lstStyle/>
        <a:p>
          <a:endParaRPr lang="pt-BR"/>
        </a:p>
      </dgm:t>
    </dgm:pt>
    <dgm:pt modelId="{A11971B0-9067-4376-8144-32B7EAA980B3}">
      <dgm:prSet phldrT="[Texto]"/>
      <dgm:spPr/>
      <dgm:t>
        <a:bodyPr/>
        <a:lstStyle/>
        <a:p>
          <a:r>
            <a:rPr lang="pt-BR" dirty="0"/>
            <a:t>Testes baseado em Caso de Uso</a:t>
          </a:r>
        </a:p>
      </dgm:t>
    </dgm:pt>
    <dgm:pt modelId="{2E85ACF1-331A-4FD5-BD7C-E7EB5019A03E}" type="parTrans" cxnId="{039C60FE-199E-4034-ADFA-F32C9C5A5F53}">
      <dgm:prSet/>
      <dgm:spPr/>
      <dgm:t>
        <a:bodyPr/>
        <a:lstStyle/>
        <a:p>
          <a:endParaRPr lang="pt-BR"/>
        </a:p>
      </dgm:t>
    </dgm:pt>
    <dgm:pt modelId="{D0F4A8C6-E281-45EE-B886-D82C33D20DAF}" type="sibTrans" cxnId="{039C60FE-199E-4034-ADFA-F32C9C5A5F53}">
      <dgm:prSet/>
      <dgm:spPr/>
      <dgm:t>
        <a:bodyPr/>
        <a:lstStyle/>
        <a:p>
          <a:endParaRPr lang="pt-BR"/>
        </a:p>
      </dgm:t>
    </dgm:pt>
    <dgm:pt modelId="{8C34062F-A996-47FB-8E4A-40B925E57ED8}">
      <dgm:prSet phldrT="[Texto]"/>
      <dgm:spPr/>
      <dgm:t>
        <a:bodyPr/>
        <a:lstStyle/>
        <a:p>
          <a:r>
            <a:rPr lang="pt-BR" dirty="0"/>
            <a:t>Implementação</a:t>
          </a:r>
        </a:p>
      </dgm:t>
    </dgm:pt>
    <dgm:pt modelId="{A2100360-84EC-438F-A040-BBD1E912D2FA}" type="parTrans" cxnId="{3D415722-2EF3-4F61-A531-B52AF610412A}">
      <dgm:prSet/>
      <dgm:spPr/>
      <dgm:t>
        <a:bodyPr/>
        <a:lstStyle/>
        <a:p>
          <a:endParaRPr lang="pt-BR"/>
        </a:p>
      </dgm:t>
    </dgm:pt>
    <dgm:pt modelId="{6A2B6678-9C39-4694-A38D-F3213A0580C5}" type="sibTrans" cxnId="{3D415722-2EF3-4F61-A531-B52AF610412A}">
      <dgm:prSet/>
      <dgm:spPr/>
      <dgm:t>
        <a:bodyPr/>
        <a:lstStyle/>
        <a:p>
          <a:endParaRPr lang="pt-BR"/>
        </a:p>
      </dgm:t>
    </dgm:pt>
    <dgm:pt modelId="{66F5FAF5-1035-4978-80D2-E427AF7E8356}" type="pres">
      <dgm:prSet presAssocID="{1D66D756-79D2-4C34-AC87-5F6899B81A11}" presName="Name0" presStyleCnt="0">
        <dgm:presLayoutVars>
          <dgm:dir/>
          <dgm:resizeHandles val="exact"/>
        </dgm:presLayoutVars>
      </dgm:prSet>
      <dgm:spPr/>
    </dgm:pt>
    <dgm:pt modelId="{056ACB09-B1F2-431D-91E3-AFCD03D19591}" type="pres">
      <dgm:prSet presAssocID="{1D66D756-79D2-4C34-AC87-5F6899B81A11}" presName="arrow" presStyleLbl="bgShp" presStyleIdx="0" presStyleCnt="1"/>
      <dgm:spPr/>
    </dgm:pt>
    <dgm:pt modelId="{6AD92C00-19B3-4D76-B754-FA7FF76135E0}" type="pres">
      <dgm:prSet presAssocID="{1D66D756-79D2-4C34-AC87-5F6899B81A11}" presName="points" presStyleCnt="0"/>
      <dgm:spPr/>
    </dgm:pt>
    <dgm:pt modelId="{21F8B454-5907-4FF4-A213-BF9008C62C3D}" type="pres">
      <dgm:prSet presAssocID="{9941F094-6BFF-4145-AB92-3B5F004DAE0B}" presName="compositeA" presStyleCnt="0"/>
      <dgm:spPr/>
    </dgm:pt>
    <dgm:pt modelId="{E100F881-93C2-44A6-AA07-2221386A7012}" type="pres">
      <dgm:prSet presAssocID="{9941F094-6BFF-4145-AB92-3B5F004DAE0B}" presName="textA" presStyleLbl="revTx" presStyleIdx="0" presStyleCnt="5" custLinFactNeighborX="-60897" custLinFactNeighborY="-57753">
        <dgm:presLayoutVars>
          <dgm:bulletEnabled val="1"/>
        </dgm:presLayoutVars>
      </dgm:prSet>
      <dgm:spPr/>
    </dgm:pt>
    <dgm:pt modelId="{F14A0A8D-EFD9-419B-AAB4-647EBB776C13}" type="pres">
      <dgm:prSet presAssocID="{9941F094-6BFF-4145-AB92-3B5F004DAE0B}" presName="circleA" presStyleLbl="node1" presStyleIdx="0" presStyleCnt="5"/>
      <dgm:spPr/>
    </dgm:pt>
    <dgm:pt modelId="{9D4A76D7-5CAF-4491-B868-B4D5259FAA82}" type="pres">
      <dgm:prSet presAssocID="{9941F094-6BFF-4145-AB92-3B5F004DAE0B}" presName="spaceA" presStyleCnt="0"/>
      <dgm:spPr/>
    </dgm:pt>
    <dgm:pt modelId="{63BBD692-35AC-4A3C-9909-9D96C3B52F14}" type="pres">
      <dgm:prSet presAssocID="{94039535-C2B3-445A-9D04-D701BFC7AED0}" presName="space" presStyleCnt="0"/>
      <dgm:spPr/>
    </dgm:pt>
    <dgm:pt modelId="{E7FE4898-A59C-4E7F-A4A2-FBE9EF581847}" type="pres">
      <dgm:prSet presAssocID="{E4428429-0D33-453D-9434-943203B12971}" presName="compositeB" presStyleCnt="0"/>
      <dgm:spPr/>
    </dgm:pt>
    <dgm:pt modelId="{25201014-E36E-4D7F-8904-4D750F5CF631}" type="pres">
      <dgm:prSet presAssocID="{E4428429-0D33-453D-9434-943203B12971}" presName="textB" presStyleLbl="revTx" presStyleIdx="1" presStyleCnt="5">
        <dgm:presLayoutVars>
          <dgm:bulletEnabled val="1"/>
        </dgm:presLayoutVars>
      </dgm:prSet>
      <dgm:spPr/>
    </dgm:pt>
    <dgm:pt modelId="{080AF06B-BA2D-403E-AB51-E8D4F09AAC08}" type="pres">
      <dgm:prSet presAssocID="{E4428429-0D33-453D-9434-943203B12971}" presName="circleB" presStyleLbl="node1" presStyleIdx="1" presStyleCnt="5"/>
      <dgm:spPr/>
    </dgm:pt>
    <dgm:pt modelId="{F03D1181-1AA1-4C95-9717-898D86952257}" type="pres">
      <dgm:prSet presAssocID="{E4428429-0D33-453D-9434-943203B12971}" presName="spaceB" presStyleCnt="0"/>
      <dgm:spPr/>
    </dgm:pt>
    <dgm:pt modelId="{10381462-E589-4981-8B3D-6DB1631A2FC5}" type="pres">
      <dgm:prSet presAssocID="{09D67438-6A30-43C5-92DA-92852189FDA2}" presName="space" presStyleCnt="0"/>
      <dgm:spPr/>
    </dgm:pt>
    <dgm:pt modelId="{2D0734C4-A0C6-4565-A18C-85DF3FB02881}" type="pres">
      <dgm:prSet presAssocID="{AE3EA4E0-38CA-4631-933A-986937032D7C}" presName="compositeA" presStyleCnt="0"/>
      <dgm:spPr/>
    </dgm:pt>
    <dgm:pt modelId="{3EC55D62-F267-4DC4-92DC-910F88C4850A}" type="pres">
      <dgm:prSet presAssocID="{AE3EA4E0-38CA-4631-933A-986937032D7C}" presName="textA" presStyleLbl="revTx" presStyleIdx="2" presStyleCnt="5">
        <dgm:presLayoutVars>
          <dgm:bulletEnabled val="1"/>
        </dgm:presLayoutVars>
      </dgm:prSet>
      <dgm:spPr/>
    </dgm:pt>
    <dgm:pt modelId="{C9AF6B4F-B19A-41C6-A6F9-7E3593EF3A16}" type="pres">
      <dgm:prSet presAssocID="{AE3EA4E0-38CA-4631-933A-986937032D7C}" presName="circleA" presStyleLbl="node1" presStyleIdx="2" presStyleCnt="5"/>
      <dgm:spPr/>
    </dgm:pt>
    <dgm:pt modelId="{A2951E84-F5A1-49E7-82AC-8BD237425FF8}" type="pres">
      <dgm:prSet presAssocID="{AE3EA4E0-38CA-4631-933A-986937032D7C}" presName="spaceA" presStyleCnt="0"/>
      <dgm:spPr/>
    </dgm:pt>
    <dgm:pt modelId="{C4074B13-BEDC-44E0-BABC-79C2A2F22A46}" type="pres">
      <dgm:prSet presAssocID="{BC45C8F1-C53B-4F2C-BFA9-6DD841FDC818}" presName="space" presStyleCnt="0"/>
      <dgm:spPr/>
    </dgm:pt>
    <dgm:pt modelId="{E6667B3C-18A1-4A0A-8AB4-2D2B9CB2078B}" type="pres">
      <dgm:prSet presAssocID="{98F5F71A-9DBD-4F71-BB06-8FD70E3D2700}" presName="compositeB" presStyleCnt="0"/>
      <dgm:spPr/>
    </dgm:pt>
    <dgm:pt modelId="{3FC84633-D35B-45C8-BFA5-20D15845BDF6}" type="pres">
      <dgm:prSet presAssocID="{98F5F71A-9DBD-4F71-BB06-8FD70E3D2700}" presName="textB" presStyleLbl="revTx" presStyleIdx="3" presStyleCnt="5">
        <dgm:presLayoutVars>
          <dgm:bulletEnabled val="1"/>
        </dgm:presLayoutVars>
      </dgm:prSet>
      <dgm:spPr/>
    </dgm:pt>
    <dgm:pt modelId="{35AAB1BD-F6AC-4859-A568-A8076AE3017D}" type="pres">
      <dgm:prSet presAssocID="{98F5F71A-9DBD-4F71-BB06-8FD70E3D2700}" presName="circleB" presStyleLbl="node1" presStyleIdx="3" presStyleCnt="5"/>
      <dgm:spPr/>
    </dgm:pt>
    <dgm:pt modelId="{372362E5-58B4-4A72-9275-00881C34542D}" type="pres">
      <dgm:prSet presAssocID="{98F5F71A-9DBD-4F71-BB06-8FD70E3D2700}" presName="spaceB" presStyleCnt="0"/>
      <dgm:spPr/>
    </dgm:pt>
    <dgm:pt modelId="{1416ABC6-9500-4692-BA39-DDF42F6BE30E}" type="pres">
      <dgm:prSet presAssocID="{8151E507-F243-4651-B7B9-6880112AD840}" presName="space" presStyleCnt="0"/>
      <dgm:spPr/>
    </dgm:pt>
    <dgm:pt modelId="{082BCFD4-8158-48A7-8C7E-9D57EF208EC4}" type="pres">
      <dgm:prSet presAssocID="{C3CD33D1-08B3-471C-94EA-8CE5877620BD}" presName="compositeA" presStyleCnt="0"/>
      <dgm:spPr/>
    </dgm:pt>
    <dgm:pt modelId="{2D352D01-CA89-4065-BDE1-E549814592B5}" type="pres">
      <dgm:prSet presAssocID="{C3CD33D1-08B3-471C-94EA-8CE5877620BD}" presName="textA" presStyleLbl="revTx" presStyleIdx="4" presStyleCnt="5">
        <dgm:presLayoutVars>
          <dgm:bulletEnabled val="1"/>
        </dgm:presLayoutVars>
      </dgm:prSet>
      <dgm:spPr/>
    </dgm:pt>
    <dgm:pt modelId="{D6713CE5-7464-4411-888F-2910E995D209}" type="pres">
      <dgm:prSet presAssocID="{C3CD33D1-08B3-471C-94EA-8CE5877620BD}" presName="circleA" presStyleLbl="node1" presStyleIdx="4" presStyleCnt="5"/>
      <dgm:spPr/>
    </dgm:pt>
    <dgm:pt modelId="{1242B839-D711-4119-8159-8443009CD8E6}" type="pres">
      <dgm:prSet presAssocID="{C3CD33D1-08B3-471C-94EA-8CE5877620BD}" presName="spaceA" presStyleCnt="0"/>
      <dgm:spPr/>
    </dgm:pt>
  </dgm:ptLst>
  <dgm:cxnLst>
    <dgm:cxn modelId="{12D13804-3B62-4F6E-A7A5-B855FFF72FFA}" type="presOf" srcId="{9941F094-6BFF-4145-AB92-3B5F004DAE0B}" destId="{E100F881-93C2-44A6-AA07-2221386A7012}" srcOrd="0" destOrd="0" presId="urn:microsoft.com/office/officeart/2005/8/layout/hProcess11"/>
    <dgm:cxn modelId="{10240A0B-3AAB-4409-9E23-858B09293778}" srcId="{E4428429-0D33-453D-9434-943203B12971}" destId="{3F6AEE93-F065-4C5D-80F1-13B02ED5DD7C}" srcOrd="0" destOrd="0" parTransId="{00698372-70DA-43F7-9BE3-658872E08BC5}" sibTransId="{643F64F6-BF90-4618-8BB2-2944904FFE07}"/>
    <dgm:cxn modelId="{240A670E-218B-4919-B68B-66A9AFD93926}" type="presOf" srcId="{1F9E81DF-F619-485C-8332-A8282F247605}" destId="{E100F881-93C2-44A6-AA07-2221386A7012}" srcOrd="0" destOrd="2" presId="urn:microsoft.com/office/officeart/2005/8/layout/hProcess11"/>
    <dgm:cxn modelId="{D806FB14-147B-49F2-B89D-8C3FEDA75380}" type="presOf" srcId="{1D66D756-79D2-4C34-AC87-5F6899B81A11}" destId="{66F5FAF5-1035-4978-80D2-E427AF7E8356}" srcOrd="0" destOrd="0" presId="urn:microsoft.com/office/officeart/2005/8/layout/hProcess11"/>
    <dgm:cxn modelId="{3D415722-2EF3-4F61-A531-B52AF610412A}" srcId="{98F5F71A-9DBD-4F71-BB06-8FD70E3D2700}" destId="{8C34062F-A996-47FB-8E4A-40B925E57ED8}" srcOrd="1" destOrd="0" parTransId="{A2100360-84EC-438F-A040-BBD1E912D2FA}" sibTransId="{6A2B6678-9C39-4694-A38D-F3213A0580C5}"/>
    <dgm:cxn modelId="{47948825-AA40-40E2-AAD4-182D9F827560}" type="presOf" srcId="{98F5F71A-9DBD-4F71-BB06-8FD70E3D2700}" destId="{3FC84633-D35B-45C8-BFA5-20D15845BDF6}" srcOrd="0" destOrd="0" presId="urn:microsoft.com/office/officeart/2005/8/layout/hProcess11"/>
    <dgm:cxn modelId="{753FAA26-1BED-4EFE-B1AC-96B8D6E65365}" srcId="{1D66D756-79D2-4C34-AC87-5F6899B81A11}" destId="{C3CD33D1-08B3-471C-94EA-8CE5877620BD}" srcOrd="4" destOrd="0" parTransId="{382AC759-9F2A-4B55-9CD2-4C715D90596A}" sibTransId="{804E3A46-22DF-43BA-8347-5E6E756CB898}"/>
    <dgm:cxn modelId="{D9B46F43-0B5C-4923-9B74-2D8DE0D709CB}" type="presOf" srcId="{7429558E-C0FF-4697-8D71-026E30AC79A7}" destId="{3EC55D62-F267-4DC4-92DC-910F88C4850A}" srcOrd="0" destOrd="1" presId="urn:microsoft.com/office/officeart/2005/8/layout/hProcess11"/>
    <dgm:cxn modelId="{CB657B63-0AEF-4FE6-BED0-3894504FA79F}" srcId="{1D66D756-79D2-4C34-AC87-5F6899B81A11}" destId="{AE3EA4E0-38CA-4631-933A-986937032D7C}" srcOrd="2" destOrd="0" parTransId="{3B5BFE59-F659-4CED-B857-200ABA932FB3}" sibTransId="{BC45C8F1-C53B-4F2C-BFA9-6DD841FDC818}"/>
    <dgm:cxn modelId="{F7D2F344-8D68-4258-99E7-97F2DEDFAEB5}" type="presOf" srcId="{663414ED-5585-463D-ADBD-FF1F75F813FF}" destId="{25201014-E36E-4D7F-8904-4D750F5CF631}" srcOrd="0" destOrd="2" presId="urn:microsoft.com/office/officeart/2005/8/layout/hProcess11"/>
    <dgm:cxn modelId="{7A480D73-CC84-4CBE-BA79-D0A7F87D34D6}" type="presOf" srcId="{D5A313E5-8FC7-4528-897E-4338AA3B338A}" destId="{3EC55D62-F267-4DC4-92DC-910F88C4850A}" srcOrd="0" destOrd="2" presId="urn:microsoft.com/office/officeart/2005/8/layout/hProcess11"/>
    <dgm:cxn modelId="{B8B72455-36E5-4D5F-BBB4-7DD4C58AB9D8}" srcId="{E4428429-0D33-453D-9434-943203B12971}" destId="{663414ED-5585-463D-ADBD-FF1F75F813FF}" srcOrd="1" destOrd="0" parTransId="{66207190-8D38-4D35-8909-A75D161BD629}" sibTransId="{6A29D4AB-F9C1-48F1-953C-40BCA7E91754}"/>
    <dgm:cxn modelId="{767BF779-3E53-4EA4-8D1A-47059A638CF6}" srcId="{AE3EA4E0-38CA-4631-933A-986937032D7C}" destId="{7429558E-C0FF-4697-8D71-026E30AC79A7}" srcOrd="0" destOrd="0" parTransId="{2961A855-0CA9-45EF-A3E8-00459E882090}" sibTransId="{4FA6EAE7-A0F5-44BA-BD29-7B5ACBDBD091}"/>
    <dgm:cxn modelId="{C3AD6D7C-F433-42C5-9150-E183CAEAD2E5}" type="presOf" srcId="{E56DD237-6391-4EBB-92F5-6FE2E4C5EB8F}" destId="{3FC84633-D35B-45C8-BFA5-20D15845BDF6}" srcOrd="0" destOrd="1" presId="urn:microsoft.com/office/officeart/2005/8/layout/hProcess11"/>
    <dgm:cxn modelId="{781AE07F-1E0B-40EB-8513-3D207291F696}" srcId="{1D66D756-79D2-4C34-AC87-5F6899B81A11}" destId="{9941F094-6BFF-4145-AB92-3B5F004DAE0B}" srcOrd="0" destOrd="0" parTransId="{ADBACAF6-0123-4D25-B18F-FBA509FCCECA}" sibTransId="{94039535-C2B3-445A-9D04-D701BFC7AED0}"/>
    <dgm:cxn modelId="{7B0EFD93-A449-4795-B61B-2F1EEB8F721F}" srcId="{1D66D756-79D2-4C34-AC87-5F6899B81A11}" destId="{E4428429-0D33-453D-9434-943203B12971}" srcOrd="1" destOrd="0" parTransId="{295829E4-A18F-4CA1-86B1-B1E051A884CE}" sibTransId="{09D67438-6A30-43C5-92DA-92852189FDA2}"/>
    <dgm:cxn modelId="{E54B8598-FA0B-4771-9EC5-01106D3C5F41}" type="presOf" srcId="{8C34062F-A996-47FB-8E4A-40B925E57ED8}" destId="{3FC84633-D35B-45C8-BFA5-20D15845BDF6}" srcOrd="0" destOrd="2" presId="urn:microsoft.com/office/officeart/2005/8/layout/hProcess11"/>
    <dgm:cxn modelId="{CA3B9B9A-9D61-4C09-833E-FE3F4381A53F}" type="presOf" srcId="{C3CD33D1-08B3-471C-94EA-8CE5877620BD}" destId="{2D352D01-CA89-4065-BDE1-E549814592B5}" srcOrd="0" destOrd="0" presId="urn:microsoft.com/office/officeart/2005/8/layout/hProcess11"/>
    <dgm:cxn modelId="{2CBBB4A0-811C-4912-A540-9C70423A59D9}" type="presOf" srcId="{3F6AEE93-F065-4C5D-80F1-13B02ED5DD7C}" destId="{25201014-E36E-4D7F-8904-4D750F5CF631}" srcOrd="0" destOrd="1" presId="urn:microsoft.com/office/officeart/2005/8/layout/hProcess11"/>
    <dgm:cxn modelId="{74E799B0-2CE1-43B8-9278-D000A163534E}" type="presOf" srcId="{E4428429-0D33-453D-9434-943203B12971}" destId="{25201014-E36E-4D7F-8904-4D750F5CF631}" srcOrd="0" destOrd="0" presId="urn:microsoft.com/office/officeart/2005/8/layout/hProcess11"/>
    <dgm:cxn modelId="{4BF321B4-E310-4A1D-BD2C-7E43E259D471}" type="presOf" srcId="{AE3EA4E0-38CA-4631-933A-986937032D7C}" destId="{3EC55D62-F267-4DC4-92DC-910F88C4850A}" srcOrd="0" destOrd="0" presId="urn:microsoft.com/office/officeart/2005/8/layout/hProcess11"/>
    <dgm:cxn modelId="{95D6B8BA-9F89-4EF9-A2E2-4C7BFAF92273}" srcId="{98F5F71A-9DBD-4F71-BB06-8FD70E3D2700}" destId="{E56DD237-6391-4EBB-92F5-6FE2E4C5EB8F}" srcOrd="0" destOrd="0" parTransId="{E2842BF4-4F7F-40E1-A4BB-F984B35098AC}" sibTransId="{0FC03BC2-289F-4033-8CF9-EAC0F9DB587F}"/>
    <dgm:cxn modelId="{A9AAC3C2-852E-49C6-B726-5E1BE5296ADD}" type="presOf" srcId="{76AF93A4-82FC-4625-A4F4-A3DDEFBEADC7}" destId="{3EC55D62-F267-4DC4-92DC-910F88C4850A}" srcOrd="0" destOrd="3" presId="urn:microsoft.com/office/officeart/2005/8/layout/hProcess11"/>
    <dgm:cxn modelId="{827A2ECF-A719-4B5E-AD4E-1D8AAB84E4B0}" srcId="{9941F094-6BFF-4145-AB92-3B5F004DAE0B}" destId="{E26B0BB5-27FE-4E87-ABEC-792BD1D60868}" srcOrd="0" destOrd="0" parTransId="{506E1A25-130D-4AD0-8BF7-F86C3031709A}" sibTransId="{7176B26F-1CE7-406D-9840-8A39981C498B}"/>
    <dgm:cxn modelId="{F0E8D3CF-1B51-449A-97DA-B96F607A611E}" type="presOf" srcId="{A11971B0-9067-4376-8144-32B7EAA980B3}" destId="{2D352D01-CA89-4065-BDE1-E549814592B5}" srcOrd="0" destOrd="1" presId="urn:microsoft.com/office/officeart/2005/8/layout/hProcess11"/>
    <dgm:cxn modelId="{0510A6E0-A5AF-4CAA-83D6-236F90B7755D}" srcId="{AE3EA4E0-38CA-4631-933A-986937032D7C}" destId="{76AF93A4-82FC-4625-A4F4-A3DDEFBEADC7}" srcOrd="2" destOrd="0" parTransId="{2BDA2A28-3F9E-4B15-8CA4-789C444D1636}" sibTransId="{52A65037-AF72-4FA5-8B06-459C94C8A639}"/>
    <dgm:cxn modelId="{5CA6C4E2-1587-4663-A84E-C691124ECEF5}" type="presOf" srcId="{E26B0BB5-27FE-4E87-ABEC-792BD1D60868}" destId="{E100F881-93C2-44A6-AA07-2221386A7012}" srcOrd="0" destOrd="1" presId="urn:microsoft.com/office/officeart/2005/8/layout/hProcess11"/>
    <dgm:cxn modelId="{E1A551F1-3177-46C1-B89E-CE7D90D5BB07}" srcId="{1D66D756-79D2-4C34-AC87-5F6899B81A11}" destId="{98F5F71A-9DBD-4F71-BB06-8FD70E3D2700}" srcOrd="3" destOrd="0" parTransId="{BF5D142B-FA1E-471D-AD8A-74FA9B8D4921}" sibTransId="{8151E507-F243-4651-B7B9-6880112AD840}"/>
    <dgm:cxn modelId="{80AF2FF5-F748-4DAF-B309-57F6C9BEEAFE}" srcId="{9941F094-6BFF-4145-AB92-3B5F004DAE0B}" destId="{1F9E81DF-F619-485C-8332-A8282F247605}" srcOrd="1" destOrd="0" parTransId="{D5928808-48D0-402D-9A41-F8C1E50DE2A2}" sibTransId="{3FDA2AF2-D0C5-408B-AD9E-60CCBA39062B}"/>
    <dgm:cxn modelId="{FEE21CF8-A6B3-4FD8-9D50-68B54A6A4209}" srcId="{AE3EA4E0-38CA-4631-933A-986937032D7C}" destId="{D5A313E5-8FC7-4528-897E-4338AA3B338A}" srcOrd="1" destOrd="0" parTransId="{07A56B8A-D2B3-4D43-A9D0-C8F0890308EC}" sibTransId="{69C48DD7-BB17-4C54-96A8-1DD7326BD8DF}"/>
    <dgm:cxn modelId="{039C60FE-199E-4034-ADFA-F32C9C5A5F53}" srcId="{C3CD33D1-08B3-471C-94EA-8CE5877620BD}" destId="{A11971B0-9067-4376-8144-32B7EAA980B3}" srcOrd="0" destOrd="0" parTransId="{2E85ACF1-331A-4FD5-BD7C-E7EB5019A03E}" sibTransId="{D0F4A8C6-E281-45EE-B886-D82C33D20DAF}"/>
    <dgm:cxn modelId="{B51B16F1-9330-40C4-9F43-0F6CB7C83D06}" type="presParOf" srcId="{66F5FAF5-1035-4978-80D2-E427AF7E8356}" destId="{056ACB09-B1F2-431D-91E3-AFCD03D19591}" srcOrd="0" destOrd="0" presId="urn:microsoft.com/office/officeart/2005/8/layout/hProcess11"/>
    <dgm:cxn modelId="{EEF4E878-AC72-4103-A136-97DD30BAFF4B}" type="presParOf" srcId="{66F5FAF5-1035-4978-80D2-E427AF7E8356}" destId="{6AD92C00-19B3-4D76-B754-FA7FF76135E0}" srcOrd="1" destOrd="0" presId="urn:microsoft.com/office/officeart/2005/8/layout/hProcess11"/>
    <dgm:cxn modelId="{A9DC7D7E-A565-4B10-94C4-8F965EF11261}" type="presParOf" srcId="{6AD92C00-19B3-4D76-B754-FA7FF76135E0}" destId="{21F8B454-5907-4FF4-A213-BF9008C62C3D}" srcOrd="0" destOrd="0" presId="urn:microsoft.com/office/officeart/2005/8/layout/hProcess11"/>
    <dgm:cxn modelId="{D7C602C3-4358-4BE6-807C-B0D345F0FC68}" type="presParOf" srcId="{21F8B454-5907-4FF4-A213-BF9008C62C3D}" destId="{E100F881-93C2-44A6-AA07-2221386A7012}" srcOrd="0" destOrd="0" presId="urn:microsoft.com/office/officeart/2005/8/layout/hProcess11"/>
    <dgm:cxn modelId="{9554BA07-1234-4393-9249-BB0EB4422045}" type="presParOf" srcId="{21F8B454-5907-4FF4-A213-BF9008C62C3D}" destId="{F14A0A8D-EFD9-419B-AAB4-647EBB776C13}" srcOrd="1" destOrd="0" presId="urn:microsoft.com/office/officeart/2005/8/layout/hProcess11"/>
    <dgm:cxn modelId="{189FADB5-F827-45A8-8DDF-E4B616F49CFF}" type="presParOf" srcId="{21F8B454-5907-4FF4-A213-BF9008C62C3D}" destId="{9D4A76D7-5CAF-4491-B868-B4D5259FAA82}" srcOrd="2" destOrd="0" presId="urn:microsoft.com/office/officeart/2005/8/layout/hProcess11"/>
    <dgm:cxn modelId="{DBBE4A30-E626-4E9C-AB2F-B0BB19C56238}" type="presParOf" srcId="{6AD92C00-19B3-4D76-B754-FA7FF76135E0}" destId="{63BBD692-35AC-4A3C-9909-9D96C3B52F14}" srcOrd="1" destOrd="0" presId="urn:microsoft.com/office/officeart/2005/8/layout/hProcess11"/>
    <dgm:cxn modelId="{D5E2AFF3-AB96-4E9A-86F5-8D4E103E8F92}" type="presParOf" srcId="{6AD92C00-19B3-4D76-B754-FA7FF76135E0}" destId="{E7FE4898-A59C-4E7F-A4A2-FBE9EF581847}" srcOrd="2" destOrd="0" presId="urn:microsoft.com/office/officeart/2005/8/layout/hProcess11"/>
    <dgm:cxn modelId="{82F4670A-60F6-4634-9D83-D76B07F593CE}" type="presParOf" srcId="{E7FE4898-A59C-4E7F-A4A2-FBE9EF581847}" destId="{25201014-E36E-4D7F-8904-4D750F5CF631}" srcOrd="0" destOrd="0" presId="urn:microsoft.com/office/officeart/2005/8/layout/hProcess11"/>
    <dgm:cxn modelId="{31C8DC27-EEDA-4943-AEB0-9DAB267011F9}" type="presParOf" srcId="{E7FE4898-A59C-4E7F-A4A2-FBE9EF581847}" destId="{080AF06B-BA2D-403E-AB51-E8D4F09AAC08}" srcOrd="1" destOrd="0" presId="urn:microsoft.com/office/officeart/2005/8/layout/hProcess11"/>
    <dgm:cxn modelId="{CFD0055F-B0F5-40A9-AED6-EC680E7CCA0D}" type="presParOf" srcId="{E7FE4898-A59C-4E7F-A4A2-FBE9EF581847}" destId="{F03D1181-1AA1-4C95-9717-898D86952257}" srcOrd="2" destOrd="0" presId="urn:microsoft.com/office/officeart/2005/8/layout/hProcess11"/>
    <dgm:cxn modelId="{8E18B593-4CAC-4005-8EAD-7882CF9CEECA}" type="presParOf" srcId="{6AD92C00-19B3-4D76-B754-FA7FF76135E0}" destId="{10381462-E589-4981-8B3D-6DB1631A2FC5}" srcOrd="3" destOrd="0" presId="urn:microsoft.com/office/officeart/2005/8/layout/hProcess11"/>
    <dgm:cxn modelId="{9842A807-E947-4CE6-B637-0840C8221A42}" type="presParOf" srcId="{6AD92C00-19B3-4D76-B754-FA7FF76135E0}" destId="{2D0734C4-A0C6-4565-A18C-85DF3FB02881}" srcOrd="4" destOrd="0" presId="urn:microsoft.com/office/officeart/2005/8/layout/hProcess11"/>
    <dgm:cxn modelId="{001239A1-AD31-42BB-B5B2-C3B0132BD2C0}" type="presParOf" srcId="{2D0734C4-A0C6-4565-A18C-85DF3FB02881}" destId="{3EC55D62-F267-4DC4-92DC-910F88C4850A}" srcOrd="0" destOrd="0" presId="urn:microsoft.com/office/officeart/2005/8/layout/hProcess11"/>
    <dgm:cxn modelId="{89B9990B-FCB9-4DB3-B6CF-EC267099775A}" type="presParOf" srcId="{2D0734C4-A0C6-4565-A18C-85DF3FB02881}" destId="{C9AF6B4F-B19A-41C6-A6F9-7E3593EF3A16}" srcOrd="1" destOrd="0" presId="urn:microsoft.com/office/officeart/2005/8/layout/hProcess11"/>
    <dgm:cxn modelId="{46883277-864D-4BB5-87CF-19E0E75030C2}" type="presParOf" srcId="{2D0734C4-A0C6-4565-A18C-85DF3FB02881}" destId="{A2951E84-F5A1-49E7-82AC-8BD237425FF8}" srcOrd="2" destOrd="0" presId="urn:microsoft.com/office/officeart/2005/8/layout/hProcess11"/>
    <dgm:cxn modelId="{A14C553F-AE63-4D6E-9B12-CB81E428FB78}" type="presParOf" srcId="{6AD92C00-19B3-4D76-B754-FA7FF76135E0}" destId="{C4074B13-BEDC-44E0-BABC-79C2A2F22A46}" srcOrd="5" destOrd="0" presId="urn:microsoft.com/office/officeart/2005/8/layout/hProcess11"/>
    <dgm:cxn modelId="{87A16256-E7CC-4673-8046-3839B4BC46FF}" type="presParOf" srcId="{6AD92C00-19B3-4D76-B754-FA7FF76135E0}" destId="{E6667B3C-18A1-4A0A-8AB4-2D2B9CB2078B}" srcOrd="6" destOrd="0" presId="urn:microsoft.com/office/officeart/2005/8/layout/hProcess11"/>
    <dgm:cxn modelId="{1978B00E-7C52-4981-8178-D1161243B4E2}" type="presParOf" srcId="{E6667B3C-18A1-4A0A-8AB4-2D2B9CB2078B}" destId="{3FC84633-D35B-45C8-BFA5-20D15845BDF6}" srcOrd="0" destOrd="0" presId="urn:microsoft.com/office/officeart/2005/8/layout/hProcess11"/>
    <dgm:cxn modelId="{08B0C73F-FA62-44B8-AC11-59C6F679A973}" type="presParOf" srcId="{E6667B3C-18A1-4A0A-8AB4-2D2B9CB2078B}" destId="{35AAB1BD-F6AC-4859-A568-A8076AE3017D}" srcOrd="1" destOrd="0" presId="urn:microsoft.com/office/officeart/2005/8/layout/hProcess11"/>
    <dgm:cxn modelId="{C55A7261-9FA9-47FA-BDDC-C7E2B0C2AA2C}" type="presParOf" srcId="{E6667B3C-18A1-4A0A-8AB4-2D2B9CB2078B}" destId="{372362E5-58B4-4A72-9275-00881C34542D}" srcOrd="2" destOrd="0" presId="urn:microsoft.com/office/officeart/2005/8/layout/hProcess11"/>
    <dgm:cxn modelId="{408BF8CE-FED9-485C-A16B-A87E555D5675}" type="presParOf" srcId="{6AD92C00-19B3-4D76-B754-FA7FF76135E0}" destId="{1416ABC6-9500-4692-BA39-DDF42F6BE30E}" srcOrd="7" destOrd="0" presId="urn:microsoft.com/office/officeart/2005/8/layout/hProcess11"/>
    <dgm:cxn modelId="{7A803EBA-76B8-4893-8DBB-659101FD3615}" type="presParOf" srcId="{6AD92C00-19B3-4D76-B754-FA7FF76135E0}" destId="{082BCFD4-8158-48A7-8C7E-9D57EF208EC4}" srcOrd="8" destOrd="0" presId="urn:microsoft.com/office/officeart/2005/8/layout/hProcess11"/>
    <dgm:cxn modelId="{254195C1-42FC-42B9-A728-A8C5BBAC588F}" type="presParOf" srcId="{082BCFD4-8158-48A7-8C7E-9D57EF208EC4}" destId="{2D352D01-CA89-4065-BDE1-E549814592B5}" srcOrd="0" destOrd="0" presId="urn:microsoft.com/office/officeart/2005/8/layout/hProcess11"/>
    <dgm:cxn modelId="{42B7FFF6-B8FC-4D4A-A665-2B705C12DBA7}" type="presParOf" srcId="{082BCFD4-8158-48A7-8C7E-9D57EF208EC4}" destId="{D6713CE5-7464-4411-888F-2910E995D209}" srcOrd="1" destOrd="0" presId="urn:microsoft.com/office/officeart/2005/8/layout/hProcess11"/>
    <dgm:cxn modelId="{ED56C3C3-CABF-4292-90CF-602D42379A17}" type="presParOf" srcId="{082BCFD4-8158-48A7-8C7E-9D57EF208EC4}" destId="{1242B839-D711-4119-8159-8443009CD8E6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65371E-DFA5-45CA-87F4-667C81E31B31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1C976005-C891-4105-9796-04DC19065E4E}">
      <dgm:prSet phldrT="[Texto]"/>
      <dgm:spPr/>
      <dgm:t>
        <a:bodyPr/>
        <a:lstStyle/>
        <a:p>
          <a:r>
            <a:rPr lang="pt-BR" dirty="0"/>
            <a:t>Conclusões</a:t>
          </a:r>
        </a:p>
      </dgm:t>
    </dgm:pt>
    <dgm:pt modelId="{E2A3E737-07D5-4CE2-917B-56A403BE3F94}" type="parTrans" cxnId="{AFC437FB-5464-4A63-8FB1-5787D093A186}">
      <dgm:prSet/>
      <dgm:spPr/>
      <dgm:t>
        <a:bodyPr/>
        <a:lstStyle/>
        <a:p>
          <a:endParaRPr lang="pt-BR"/>
        </a:p>
      </dgm:t>
    </dgm:pt>
    <dgm:pt modelId="{3790D94C-EE9A-4371-B517-6C5DFE1DF2F3}" type="sibTrans" cxnId="{AFC437FB-5464-4A63-8FB1-5787D093A186}">
      <dgm:prSet/>
      <dgm:spPr/>
      <dgm:t>
        <a:bodyPr/>
        <a:lstStyle/>
        <a:p>
          <a:endParaRPr lang="pt-BR"/>
        </a:p>
      </dgm:t>
    </dgm:pt>
    <dgm:pt modelId="{C377A912-8D91-460A-8A18-DF28C8A3B71D}">
      <dgm:prSet phldrT="[Texto]"/>
      <dgm:spPr/>
      <dgm:t>
        <a:bodyPr/>
        <a:lstStyle/>
        <a:p>
          <a:r>
            <a:rPr lang="pt-BR" dirty="0"/>
            <a:t>Tópico 1</a:t>
          </a:r>
        </a:p>
      </dgm:t>
    </dgm:pt>
    <dgm:pt modelId="{CDBB2DCA-B4A3-40C4-ACC6-02D7D2269569}" type="parTrans" cxnId="{3A5A30B8-A136-452C-B77B-19953922185A}">
      <dgm:prSet/>
      <dgm:spPr/>
      <dgm:t>
        <a:bodyPr/>
        <a:lstStyle/>
        <a:p>
          <a:endParaRPr lang="pt-BR"/>
        </a:p>
      </dgm:t>
    </dgm:pt>
    <dgm:pt modelId="{0097CCAF-5FA9-4646-B218-3B336B116005}" type="sibTrans" cxnId="{3A5A30B8-A136-452C-B77B-19953922185A}">
      <dgm:prSet/>
      <dgm:spPr/>
      <dgm:t>
        <a:bodyPr/>
        <a:lstStyle/>
        <a:p>
          <a:endParaRPr lang="pt-BR"/>
        </a:p>
      </dgm:t>
    </dgm:pt>
    <dgm:pt modelId="{36067B82-60D8-470E-BA0E-3F57B8AFDF75}">
      <dgm:prSet phldrT="[Texto]"/>
      <dgm:spPr/>
      <dgm:t>
        <a:bodyPr/>
        <a:lstStyle/>
        <a:p>
          <a:r>
            <a:rPr lang="pt-BR" dirty="0"/>
            <a:t>Trabalhos Futuros</a:t>
          </a:r>
        </a:p>
      </dgm:t>
    </dgm:pt>
    <dgm:pt modelId="{F1958D58-5F97-41BA-B03E-FABCB976E0CC}" type="parTrans" cxnId="{636C123D-A3F1-488B-9CC4-96148D591327}">
      <dgm:prSet/>
      <dgm:spPr/>
      <dgm:t>
        <a:bodyPr/>
        <a:lstStyle/>
        <a:p>
          <a:endParaRPr lang="pt-BR"/>
        </a:p>
      </dgm:t>
    </dgm:pt>
    <dgm:pt modelId="{689AA400-8A3A-40B3-9407-3B1CEAB9DC0D}" type="sibTrans" cxnId="{636C123D-A3F1-488B-9CC4-96148D591327}">
      <dgm:prSet/>
      <dgm:spPr/>
      <dgm:t>
        <a:bodyPr/>
        <a:lstStyle/>
        <a:p>
          <a:endParaRPr lang="pt-BR"/>
        </a:p>
      </dgm:t>
    </dgm:pt>
    <dgm:pt modelId="{7B66E552-E09C-4714-A49B-9F54E927608A}">
      <dgm:prSet phldrT="[Texto]" phldr="1"/>
      <dgm:spPr/>
      <dgm:t>
        <a:bodyPr/>
        <a:lstStyle/>
        <a:p>
          <a:endParaRPr lang="pt-BR"/>
        </a:p>
      </dgm:t>
    </dgm:pt>
    <dgm:pt modelId="{5718659F-AD07-4513-8A81-AF20F1A04F9E}" type="parTrans" cxnId="{E65F6A7C-2B29-418D-BE00-6568B8D3F93C}">
      <dgm:prSet/>
      <dgm:spPr/>
      <dgm:t>
        <a:bodyPr/>
        <a:lstStyle/>
        <a:p>
          <a:endParaRPr lang="pt-BR"/>
        </a:p>
      </dgm:t>
    </dgm:pt>
    <dgm:pt modelId="{6D71CC61-1725-4E4C-B7D7-A630897BE643}" type="sibTrans" cxnId="{E65F6A7C-2B29-418D-BE00-6568B8D3F93C}">
      <dgm:prSet/>
      <dgm:spPr/>
      <dgm:t>
        <a:bodyPr/>
        <a:lstStyle/>
        <a:p>
          <a:endParaRPr lang="pt-BR"/>
        </a:p>
      </dgm:t>
    </dgm:pt>
    <dgm:pt modelId="{818CF1F4-F8C3-4DEA-B386-8A56D661EBE2}">
      <dgm:prSet phldrT="[Texto]" phldr="1"/>
      <dgm:spPr/>
      <dgm:t>
        <a:bodyPr/>
        <a:lstStyle/>
        <a:p>
          <a:endParaRPr lang="pt-BR"/>
        </a:p>
      </dgm:t>
    </dgm:pt>
    <dgm:pt modelId="{A16F2083-3ED7-45DF-980A-66B9005FD6FF}" type="parTrans" cxnId="{16186DA8-A83C-45BA-88A3-826DCA6DE0D0}">
      <dgm:prSet/>
      <dgm:spPr/>
      <dgm:t>
        <a:bodyPr/>
        <a:lstStyle/>
        <a:p>
          <a:endParaRPr lang="pt-BR"/>
        </a:p>
      </dgm:t>
    </dgm:pt>
    <dgm:pt modelId="{4CB4C26E-9843-44A8-B3AF-8420610DC2B6}" type="sibTrans" cxnId="{16186DA8-A83C-45BA-88A3-826DCA6DE0D0}">
      <dgm:prSet/>
      <dgm:spPr/>
      <dgm:t>
        <a:bodyPr/>
        <a:lstStyle/>
        <a:p>
          <a:endParaRPr lang="pt-BR"/>
        </a:p>
      </dgm:t>
    </dgm:pt>
    <dgm:pt modelId="{10BACC09-3B04-4D60-B114-330F0A3B4154}">
      <dgm:prSet phldrT="[Texto]"/>
      <dgm:spPr/>
      <dgm:t>
        <a:bodyPr/>
        <a:lstStyle/>
        <a:p>
          <a:r>
            <a:rPr lang="pt-BR" dirty="0"/>
            <a:t>Tópico 2</a:t>
          </a:r>
        </a:p>
      </dgm:t>
    </dgm:pt>
    <dgm:pt modelId="{E8DC9189-9CA6-4AD8-9E49-E20E2C090E0B}" type="parTrans" cxnId="{B88507A0-51BA-4B82-9614-E424EA7B4CF7}">
      <dgm:prSet/>
      <dgm:spPr/>
      <dgm:t>
        <a:bodyPr/>
        <a:lstStyle/>
        <a:p>
          <a:endParaRPr lang="pt-BR"/>
        </a:p>
      </dgm:t>
    </dgm:pt>
    <dgm:pt modelId="{4E3A6D1B-A8BB-4268-B5CE-0A9D826CEC33}" type="sibTrans" cxnId="{B88507A0-51BA-4B82-9614-E424EA7B4CF7}">
      <dgm:prSet/>
      <dgm:spPr/>
      <dgm:t>
        <a:bodyPr/>
        <a:lstStyle/>
        <a:p>
          <a:endParaRPr lang="pt-BR"/>
        </a:p>
      </dgm:t>
    </dgm:pt>
    <dgm:pt modelId="{5239931A-1DA8-4721-AAB5-1F1C519FFDFC}">
      <dgm:prSet phldrT="[Texto]"/>
      <dgm:spPr/>
      <dgm:t>
        <a:bodyPr/>
        <a:lstStyle/>
        <a:p>
          <a:r>
            <a:rPr lang="pt-BR" dirty="0"/>
            <a:t>Tópico 3</a:t>
          </a:r>
        </a:p>
      </dgm:t>
    </dgm:pt>
    <dgm:pt modelId="{6CE37082-77CE-4453-B97E-46C2E7246873}" type="parTrans" cxnId="{7CBFE9AB-C3BF-4140-80A4-F9A7122BDC73}">
      <dgm:prSet/>
      <dgm:spPr/>
      <dgm:t>
        <a:bodyPr/>
        <a:lstStyle/>
        <a:p>
          <a:endParaRPr lang="pt-BR"/>
        </a:p>
      </dgm:t>
    </dgm:pt>
    <dgm:pt modelId="{5B57472F-E9DD-4B1D-9CB7-F17E908CF4EB}" type="sibTrans" cxnId="{7CBFE9AB-C3BF-4140-80A4-F9A7122BDC73}">
      <dgm:prSet/>
      <dgm:spPr/>
      <dgm:t>
        <a:bodyPr/>
        <a:lstStyle/>
        <a:p>
          <a:endParaRPr lang="pt-BR"/>
        </a:p>
      </dgm:t>
    </dgm:pt>
    <dgm:pt modelId="{62077051-9056-4F99-A75E-E6F83A7D7832}" type="pres">
      <dgm:prSet presAssocID="{D565371E-DFA5-45CA-87F4-667C81E31B31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1A0B9C08-F41E-4D49-92F4-886236CEE5F8}" type="pres">
      <dgm:prSet presAssocID="{1C976005-C891-4105-9796-04DC19065E4E}" presName="parentText1" presStyleLbl="node1" presStyleIdx="0" presStyleCnt="2">
        <dgm:presLayoutVars>
          <dgm:chMax/>
          <dgm:chPref val="3"/>
          <dgm:bulletEnabled val="1"/>
        </dgm:presLayoutVars>
      </dgm:prSet>
      <dgm:spPr/>
    </dgm:pt>
    <dgm:pt modelId="{AC4712B1-FC2B-47FF-B134-D4EB8810F9D6}" type="pres">
      <dgm:prSet presAssocID="{1C976005-C891-4105-9796-04DC19065E4E}" presName="childText1" presStyleLbl="solidAlignAcc1" presStyleIdx="0" presStyleCnt="2">
        <dgm:presLayoutVars>
          <dgm:chMax val="0"/>
          <dgm:chPref val="0"/>
          <dgm:bulletEnabled val="1"/>
        </dgm:presLayoutVars>
      </dgm:prSet>
      <dgm:spPr/>
    </dgm:pt>
    <dgm:pt modelId="{3B5B1877-5539-420F-A54C-8B33792E30E5}" type="pres">
      <dgm:prSet presAssocID="{36067B82-60D8-470E-BA0E-3F57B8AFDF75}" presName="parentText2" presStyleLbl="node1" presStyleIdx="1" presStyleCnt="2">
        <dgm:presLayoutVars>
          <dgm:chMax/>
          <dgm:chPref val="3"/>
          <dgm:bulletEnabled val="1"/>
        </dgm:presLayoutVars>
      </dgm:prSet>
      <dgm:spPr/>
    </dgm:pt>
    <dgm:pt modelId="{B74702B9-56DB-4081-AD00-78BB1F39D2D4}" type="pres">
      <dgm:prSet presAssocID="{36067B82-60D8-470E-BA0E-3F57B8AFDF75}" presName="childText2" presStyleLbl="solidAlignAcc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636C123D-A3F1-488B-9CC4-96148D591327}" srcId="{D565371E-DFA5-45CA-87F4-667C81E31B31}" destId="{36067B82-60D8-470E-BA0E-3F57B8AFDF75}" srcOrd="1" destOrd="0" parTransId="{F1958D58-5F97-41BA-B03E-FABCB976E0CC}" sibTransId="{689AA400-8A3A-40B3-9407-3B1CEAB9DC0D}"/>
    <dgm:cxn modelId="{CCD67362-32EB-4473-A461-153C5C7D4A9C}" type="presOf" srcId="{D565371E-DFA5-45CA-87F4-667C81E31B31}" destId="{62077051-9056-4F99-A75E-E6F83A7D7832}" srcOrd="0" destOrd="0" presId="urn:microsoft.com/office/officeart/2009/3/layout/IncreasingArrowsProcess"/>
    <dgm:cxn modelId="{AA8F3366-D8A1-4D45-BE93-589D89E2C838}" type="presOf" srcId="{1C976005-C891-4105-9796-04DC19065E4E}" destId="{1A0B9C08-F41E-4D49-92F4-886236CEE5F8}" srcOrd="0" destOrd="0" presId="urn:microsoft.com/office/officeart/2009/3/layout/IncreasingArrowsProcess"/>
    <dgm:cxn modelId="{0E558E48-C2C5-418A-BAB7-541302ACDC53}" type="presOf" srcId="{818CF1F4-F8C3-4DEA-B386-8A56D661EBE2}" destId="{B74702B9-56DB-4081-AD00-78BB1F39D2D4}" srcOrd="0" destOrd="1" presId="urn:microsoft.com/office/officeart/2009/3/layout/IncreasingArrowsProcess"/>
    <dgm:cxn modelId="{AEE62E4B-1777-444F-927E-8F2D65388FB1}" type="presOf" srcId="{10BACC09-3B04-4D60-B114-330F0A3B4154}" destId="{AC4712B1-FC2B-47FF-B134-D4EB8810F9D6}" srcOrd="0" destOrd="1" presId="urn:microsoft.com/office/officeart/2009/3/layout/IncreasingArrowsProcess"/>
    <dgm:cxn modelId="{E65F6A7C-2B29-418D-BE00-6568B8D3F93C}" srcId="{36067B82-60D8-470E-BA0E-3F57B8AFDF75}" destId="{7B66E552-E09C-4714-A49B-9F54E927608A}" srcOrd="0" destOrd="0" parTransId="{5718659F-AD07-4513-8A81-AF20F1A04F9E}" sibTransId="{6D71CC61-1725-4E4C-B7D7-A630897BE643}"/>
    <dgm:cxn modelId="{D0D06888-2F8E-42D2-AC2A-1894784FC375}" type="presOf" srcId="{C377A912-8D91-460A-8A18-DF28C8A3B71D}" destId="{AC4712B1-FC2B-47FF-B134-D4EB8810F9D6}" srcOrd="0" destOrd="0" presId="urn:microsoft.com/office/officeart/2009/3/layout/IncreasingArrowsProcess"/>
    <dgm:cxn modelId="{A9EC2E90-AC81-4C92-9465-2D29D08682DD}" type="presOf" srcId="{7B66E552-E09C-4714-A49B-9F54E927608A}" destId="{B74702B9-56DB-4081-AD00-78BB1F39D2D4}" srcOrd="0" destOrd="0" presId="urn:microsoft.com/office/officeart/2009/3/layout/IncreasingArrowsProcess"/>
    <dgm:cxn modelId="{B88507A0-51BA-4B82-9614-E424EA7B4CF7}" srcId="{1C976005-C891-4105-9796-04DC19065E4E}" destId="{10BACC09-3B04-4D60-B114-330F0A3B4154}" srcOrd="1" destOrd="0" parTransId="{E8DC9189-9CA6-4AD8-9E49-E20E2C090E0B}" sibTransId="{4E3A6D1B-A8BB-4268-B5CE-0A9D826CEC33}"/>
    <dgm:cxn modelId="{16186DA8-A83C-45BA-88A3-826DCA6DE0D0}" srcId="{36067B82-60D8-470E-BA0E-3F57B8AFDF75}" destId="{818CF1F4-F8C3-4DEA-B386-8A56D661EBE2}" srcOrd="1" destOrd="0" parTransId="{A16F2083-3ED7-45DF-980A-66B9005FD6FF}" sibTransId="{4CB4C26E-9843-44A8-B3AF-8420610DC2B6}"/>
    <dgm:cxn modelId="{7CBFE9AB-C3BF-4140-80A4-F9A7122BDC73}" srcId="{1C976005-C891-4105-9796-04DC19065E4E}" destId="{5239931A-1DA8-4721-AAB5-1F1C519FFDFC}" srcOrd="2" destOrd="0" parTransId="{6CE37082-77CE-4453-B97E-46C2E7246873}" sibTransId="{5B57472F-E9DD-4B1D-9CB7-F17E908CF4EB}"/>
    <dgm:cxn modelId="{3A5A30B8-A136-452C-B77B-19953922185A}" srcId="{1C976005-C891-4105-9796-04DC19065E4E}" destId="{C377A912-8D91-460A-8A18-DF28C8A3B71D}" srcOrd="0" destOrd="0" parTransId="{CDBB2DCA-B4A3-40C4-ACC6-02D7D2269569}" sibTransId="{0097CCAF-5FA9-4646-B218-3B336B116005}"/>
    <dgm:cxn modelId="{F519FCD9-EB93-4307-A370-5AB621C032CC}" type="presOf" srcId="{36067B82-60D8-470E-BA0E-3F57B8AFDF75}" destId="{3B5B1877-5539-420F-A54C-8B33792E30E5}" srcOrd="0" destOrd="0" presId="urn:microsoft.com/office/officeart/2009/3/layout/IncreasingArrowsProcess"/>
    <dgm:cxn modelId="{6E6BB9FA-472F-4878-9AE5-0CDB96A47CDA}" type="presOf" srcId="{5239931A-1DA8-4721-AAB5-1F1C519FFDFC}" destId="{AC4712B1-FC2B-47FF-B134-D4EB8810F9D6}" srcOrd="0" destOrd="2" presId="urn:microsoft.com/office/officeart/2009/3/layout/IncreasingArrowsProcess"/>
    <dgm:cxn modelId="{AFC437FB-5464-4A63-8FB1-5787D093A186}" srcId="{D565371E-DFA5-45CA-87F4-667C81E31B31}" destId="{1C976005-C891-4105-9796-04DC19065E4E}" srcOrd="0" destOrd="0" parTransId="{E2A3E737-07D5-4CE2-917B-56A403BE3F94}" sibTransId="{3790D94C-EE9A-4371-B517-6C5DFE1DF2F3}"/>
    <dgm:cxn modelId="{4FAA63E6-BDBD-4E94-83FB-206C7994E5E3}" type="presParOf" srcId="{62077051-9056-4F99-A75E-E6F83A7D7832}" destId="{1A0B9C08-F41E-4D49-92F4-886236CEE5F8}" srcOrd="0" destOrd="0" presId="urn:microsoft.com/office/officeart/2009/3/layout/IncreasingArrowsProcess"/>
    <dgm:cxn modelId="{E8BE9CB1-8B5D-44FD-8AFF-CF148A7923D9}" type="presParOf" srcId="{62077051-9056-4F99-A75E-E6F83A7D7832}" destId="{AC4712B1-FC2B-47FF-B134-D4EB8810F9D6}" srcOrd="1" destOrd="0" presId="urn:microsoft.com/office/officeart/2009/3/layout/IncreasingArrowsProcess"/>
    <dgm:cxn modelId="{7E51F652-60B9-499D-B8CD-7EFABA7ACA8A}" type="presParOf" srcId="{62077051-9056-4F99-A75E-E6F83A7D7832}" destId="{3B5B1877-5539-420F-A54C-8B33792E30E5}" srcOrd="2" destOrd="0" presId="urn:microsoft.com/office/officeart/2009/3/layout/IncreasingArrowsProcess"/>
    <dgm:cxn modelId="{90A0E3E5-3AE8-4E45-B4FB-3AB203098115}" type="presParOf" srcId="{62077051-9056-4F99-A75E-E6F83A7D7832}" destId="{B74702B9-56DB-4081-AD00-78BB1F39D2D4}" srcOrd="3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6ACB09-B1F2-431D-91E3-AFCD03D19591}">
      <dsp:nvSpPr>
        <dsp:cNvPr id="0" name=""/>
        <dsp:cNvSpPr/>
      </dsp:nvSpPr>
      <dsp:spPr>
        <a:xfrm>
          <a:off x="0" y="1305401"/>
          <a:ext cx="10515600" cy="1740535"/>
        </a:xfrm>
        <a:prstGeom prst="notched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00F881-93C2-44A6-AA07-2221386A7012}">
      <dsp:nvSpPr>
        <dsp:cNvPr id="0" name=""/>
        <dsp:cNvSpPr/>
      </dsp:nvSpPr>
      <dsp:spPr>
        <a:xfrm>
          <a:off x="0" y="0"/>
          <a:ext cx="1818408" cy="1740535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1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Engenharia de Requisitos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 dirty="0"/>
            <a:t>Requisitos Funcionais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 dirty="0"/>
            <a:t>Requisitos Não Funcionais</a:t>
          </a:r>
        </a:p>
      </dsp:txBody>
      <dsp:txXfrm>
        <a:off x="0" y="0"/>
        <a:ext cx="1818408" cy="1740535"/>
      </dsp:txXfrm>
    </dsp:sp>
    <dsp:sp modelId="{F14A0A8D-EFD9-419B-AAB4-647EBB776C13}">
      <dsp:nvSpPr>
        <dsp:cNvPr id="0" name=""/>
        <dsp:cNvSpPr/>
      </dsp:nvSpPr>
      <dsp:spPr>
        <a:xfrm>
          <a:off x="695796" y="1958102"/>
          <a:ext cx="435133" cy="43513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5201014-E36E-4D7F-8904-4D750F5CF631}">
      <dsp:nvSpPr>
        <dsp:cNvPr id="0" name=""/>
        <dsp:cNvSpPr/>
      </dsp:nvSpPr>
      <dsp:spPr>
        <a:xfrm>
          <a:off x="1913487" y="2610802"/>
          <a:ext cx="1818408" cy="1740535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1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Planejamento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 dirty="0"/>
            <a:t>Ferramentas Utilizadas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 dirty="0"/>
            <a:t>Cronograma</a:t>
          </a:r>
        </a:p>
      </dsp:txBody>
      <dsp:txXfrm>
        <a:off x="1913487" y="2610802"/>
        <a:ext cx="1818408" cy="1740535"/>
      </dsp:txXfrm>
    </dsp:sp>
    <dsp:sp modelId="{080AF06B-BA2D-403E-AB51-E8D4F09AAC08}">
      <dsp:nvSpPr>
        <dsp:cNvPr id="0" name=""/>
        <dsp:cNvSpPr/>
      </dsp:nvSpPr>
      <dsp:spPr>
        <a:xfrm>
          <a:off x="2605124" y="1958102"/>
          <a:ext cx="435133" cy="43513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C55D62-F267-4DC4-92DC-910F88C4850A}">
      <dsp:nvSpPr>
        <dsp:cNvPr id="0" name=""/>
        <dsp:cNvSpPr/>
      </dsp:nvSpPr>
      <dsp:spPr>
        <a:xfrm>
          <a:off x="3822815" y="0"/>
          <a:ext cx="1818408" cy="1740535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1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Modelagem</a:t>
          </a:r>
          <a:endParaRPr lang="pt-BR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 dirty="0"/>
            <a:t>Caso de Uso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 dirty="0"/>
            <a:t>Classes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 dirty="0"/>
            <a:t>MER</a:t>
          </a:r>
        </a:p>
      </dsp:txBody>
      <dsp:txXfrm>
        <a:off x="3822815" y="0"/>
        <a:ext cx="1818408" cy="1740535"/>
      </dsp:txXfrm>
    </dsp:sp>
    <dsp:sp modelId="{C9AF6B4F-B19A-41C6-A6F9-7E3593EF3A16}">
      <dsp:nvSpPr>
        <dsp:cNvPr id="0" name=""/>
        <dsp:cNvSpPr/>
      </dsp:nvSpPr>
      <dsp:spPr>
        <a:xfrm>
          <a:off x="4514453" y="1958102"/>
          <a:ext cx="435133" cy="43513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C84633-D35B-45C8-BFA5-20D15845BDF6}">
      <dsp:nvSpPr>
        <dsp:cNvPr id="0" name=""/>
        <dsp:cNvSpPr/>
      </dsp:nvSpPr>
      <dsp:spPr>
        <a:xfrm>
          <a:off x="5732144" y="2610802"/>
          <a:ext cx="1818408" cy="1740535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1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Desenvolvimento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 dirty="0"/>
            <a:t>Protótipo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 dirty="0"/>
            <a:t>Implementação</a:t>
          </a:r>
        </a:p>
      </dsp:txBody>
      <dsp:txXfrm>
        <a:off x="5732144" y="2610802"/>
        <a:ext cx="1818408" cy="1740535"/>
      </dsp:txXfrm>
    </dsp:sp>
    <dsp:sp modelId="{35AAB1BD-F6AC-4859-A568-A8076AE3017D}">
      <dsp:nvSpPr>
        <dsp:cNvPr id="0" name=""/>
        <dsp:cNvSpPr/>
      </dsp:nvSpPr>
      <dsp:spPr>
        <a:xfrm>
          <a:off x="6423781" y="1958102"/>
          <a:ext cx="435133" cy="43513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352D01-CA89-4065-BDE1-E549814592B5}">
      <dsp:nvSpPr>
        <dsp:cNvPr id="0" name=""/>
        <dsp:cNvSpPr/>
      </dsp:nvSpPr>
      <dsp:spPr>
        <a:xfrm>
          <a:off x="7641472" y="0"/>
          <a:ext cx="1818408" cy="1740535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1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Avaliação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 dirty="0"/>
            <a:t>Testes baseado em Caso de Uso</a:t>
          </a:r>
        </a:p>
      </dsp:txBody>
      <dsp:txXfrm>
        <a:off x="7641472" y="0"/>
        <a:ext cx="1818408" cy="1740535"/>
      </dsp:txXfrm>
    </dsp:sp>
    <dsp:sp modelId="{D6713CE5-7464-4411-888F-2910E995D209}">
      <dsp:nvSpPr>
        <dsp:cNvPr id="0" name=""/>
        <dsp:cNvSpPr/>
      </dsp:nvSpPr>
      <dsp:spPr>
        <a:xfrm>
          <a:off x="8333110" y="1958102"/>
          <a:ext cx="435133" cy="43513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0B9C08-F41E-4D49-92F4-886236CEE5F8}">
      <dsp:nvSpPr>
        <dsp:cNvPr id="0" name=""/>
        <dsp:cNvSpPr/>
      </dsp:nvSpPr>
      <dsp:spPr>
        <a:xfrm>
          <a:off x="783971" y="0"/>
          <a:ext cx="8947656" cy="1303225"/>
        </a:xfrm>
        <a:prstGeom prst="rightArrow">
          <a:avLst>
            <a:gd name="adj1" fmla="val 50000"/>
            <a:gd name="adj2" fmla="val 5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254000" bIns="2068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Conclusões</a:t>
          </a:r>
        </a:p>
      </dsp:txBody>
      <dsp:txXfrm>
        <a:off x="783971" y="325806"/>
        <a:ext cx="8621850" cy="651613"/>
      </dsp:txXfrm>
    </dsp:sp>
    <dsp:sp modelId="{AC4712B1-FC2B-47FF-B134-D4EB8810F9D6}">
      <dsp:nvSpPr>
        <dsp:cNvPr id="0" name=""/>
        <dsp:cNvSpPr/>
      </dsp:nvSpPr>
      <dsp:spPr>
        <a:xfrm>
          <a:off x="783971" y="1008205"/>
          <a:ext cx="4133817" cy="2908869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Tópico 1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Tópico 2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Tópico 3</a:t>
          </a:r>
        </a:p>
      </dsp:txBody>
      <dsp:txXfrm>
        <a:off x="783971" y="1008205"/>
        <a:ext cx="4133817" cy="2908869"/>
      </dsp:txXfrm>
    </dsp:sp>
    <dsp:sp modelId="{3B5B1877-5539-420F-A54C-8B33792E30E5}">
      <dsp:nvSpPr>
        <dsp:cNvPr id="0" name=""/>
        <dsp:cNvSpPr/>
      </dsp:nvSpPr>
      <dsp:spPr>
        <a:xfrm>
          <a:off x="4917789" y="434263"/>
          <a:ext cx="4813839" cy="1303225"/>
        </a:xfrm>
        <a:prstGeom prst="rightArrow">
          <a:avLst>
            <a:gd name="adj1" fmla="val 50000"/>
            <a:gd name="adj2" fmla="val 5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254000" bIns="2068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Trabalhos Futuros</a:t>
          </a:r>
        </a:p>
      </dsp:txBody>
      <dsp:txXfrm>
        <a:off x="4917789" y="760069"/>
        <a:ext cx="4488033" cy="651613"/>
      </dsp:txXfrm>
    </dsp:sp>
    <dsp:sp modelId="{B74702B9-56DB-4081-AD00-78BB1F39D2D4}">
      <dsp:nvSpPr>
        <dsp:cNvPr id="0" name=""/>
        <dsp:cNvSpPr/>
      </dsp:nvSpPr>
      <dsp:spPr>
        <a:xfrm>
          <a:off x="4917789" y="1442468"/>
          <a:ext cx="4133817" cy="2908869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500" kern="1200"/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500" kern="1200"/>
        </a:p>
      </dsp:txBody>
      <dsp:txXfrm>
        <a:off x="4917789" y="1442468"/>
        <a:ext cx="4133817" cy="29088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086B6B0-8F4E-480F-AB6E-DD5CB164C42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7BD6BA7-EA29-4D58-950F-79827343486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E992F-2D35-4E61-BE4F-40790A9532AE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6A58769-9516-43F2-ADE1-E72634E9A5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4250B6A-464B-4120-BBD6-AB143DD3342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7FF26-E71F-4AD1-84DF-7B4D9A1CC1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80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0723A-AC22-47AB-820B-335CA2F804EF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D1391-1907-4EEB-851B-B4E70B5141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08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0EE7D0-78CF-4437-AB2F-8CBC4604DE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D1D718-2DE4-4115-95CD-65BE59740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B14329-846D-4E5B-A75F-7F9A3A279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E26B3-EE0F-49AF-A6CB-E8D7A4C53655}" type="datetime1">
              <a:rPr lang="en-US" smtClean="0"/>
              <a:t>6/26/2018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43A89E-BB76-49BE-8945-52B574ACF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UNISAL - Centro Universitário Salesiano de São Paulo - Campus São José - Campinas</a:t>
            </a:r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0D4D9A-11A7-4EFD-9F64-B56D002A3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A001-BCE7-4BD9-8A9F-1AB0D641A0A4}" type="slidenum">
              <a:rPr lang="en-US" smtClean="0"/>
              <a:t>‹nº›</a:t>
            </a:fld>
            <a:endParaRPr lang="en-US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E6D0D6F-9B8E-435B-8718-1AD1E06F5E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5" y="293688"/>
            <a:ext cx="27622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462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7D8DB-43F0-4980-80BB-40362DE4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A2576E5-3B30-44DD-995F-DD965E204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BD4806-324D-4715-B1EC-DDCE7BE37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C389-4382-4E3C-B39A-CBE6A470801B}" type="datetime1">
              <a:rPr lang="en-US" smtClean="0"/>
              <a:t>6/26/2018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DE5EF1-B0A3-426A-8BA5-94342F9DD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UNISAL - Centro Universitário Salesiano de São Paulo - Campus São José - Campinas</a:t>
            </a:r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4C7D4A-E68A-41C3-B3EA-8099E3094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A001-BCE7-4BD9-8A9F-1AB0D641A0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66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A9A1827-353B-4881-A892-76BBF9C414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EC04199-A9FA-4651-8FF6-B60007FE2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CD360D-5599-4FB8-B136-B08A1041F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6E79-78B8-4BEA-B6AE-DAF60B8560BE}" type="datetime1">
              <a:rPr lang="en-US" smtClean="0"/>
              <a:t>6/26/2018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075DA0-0271-4812-9854-D69B5EFEC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UNISAL - Centro Universitário Salesiano de São Paulo - Campus São José - Campinas</a:t>
            </a:r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6DF6B1-1641-40A0-8A98-841C8CB30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A001-BCE7-4BD9-8A9F-1AB0D641A0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4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7F5759B0-03D6-4F71-AACA-241713134D15}"/>
              </a:ext>
            </a:extLst>
          </p:cNvPr>
          <p:cNvSpPr/>
          <p:nvPr userDrawn="1"/>
        </p:nvSpPr>
        <p:spPr>
          <a:xfrm>
            <a:off x="0" y="6450620"/>
            <a:ext cx="12192000" cy="4073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591D82-44E4-4D29-B596-B9D1B348F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211" y="365125"/>
            <a:ext cx="8676589" cy="1325563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93253A-ED9A-472C-B873-AC0F2CD8F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A2C320-22F4-45AB-A15E-65A12037D7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69474"/>
            <a:ext cx="27432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B0B35CC6-D468-4AFB-8872-41FBC81AD121}" type="datetime1">
              <a:rPr lang="en-US" smtClean="0"/>
              <a:pPr/>
              <a:t>6/26/2018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7167B7-01BD-4DE9-B5A3-5559D385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77212" y="6460047"/>
            <a:ext cx="6796726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FATEC – Faculdade de Tecnologia Americana - Americana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FDCFA9-981F-4E6C-BB4F-77DAF4DFF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50620"/>
            <a:ext cx="27432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78A8A001-BCE7-4BD9-8A9F-1AB0D641A0A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D356503-8E3B-48A7-A4ED-17AC861DF776}"/>
              </a:ext>
            </a:extLst>
          </p:cNvPr>
          <p:cNvSpPr/>
          <p:nvPr userDrawn="1"/>
        </p:nvSpPr>
        <p:spPr>
          <a:xfrm>
            <a:off x="386498" y="1709355"/>
            <a:ext cx="11378153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586E6A5-B55A-4B79-B558-425F15C7C8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906"/>
          <a:stretch/>
        </p:blipFill>
        <p:spPr>
          <a:xfrm>
            <a:off x="386498" y="537631"/>
            <a:ext cx="2264629" cy="89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518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293DE-2466-4229-81DB-C526933D5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498D8C-0A86-47A0-BA42-13700EA39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4D76F9-F2A3-4CBA-AADB-426C01828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2A91D-F67A-4E08-8094-8EDA749E705D}" type="datetime1">
              <a:rPr lang="en-US" smtClean="0"/>
              <a:t>6/26/2018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DEC51D-2EF8-4D37-87A9-7F538448A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UNISAL - Centro Universitário Salesiano de São Paulo - Campus São José - Campinas</a:t>
            </a:r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265EC1-5413-4B7B-8470-8D90DD258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A001-BCE7-4BD9-8A9F-1AB0D641A0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1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3203C-D118-4B01-8455-0191B4975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F960AC-9559-4AE5-91CC-BFC38687C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F9E7E3-413D-4921-8A87-6A903B383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6FC4EA6-0C13-4528-B603-2C64B6FCF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49C8-6825-4F9F-AF95-07A0E0315F44}" type="datetime1">
              <a:rPr lang="en-US" smtClean="0"/>
              <a:t>6/26/2018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31FD18-8378-4668-95FC-55F8CDC7F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UNISAL - Centro Universitário Salesiano de São Paulo - Campus São José - Campinas</a:t>
            </a:r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200ADDB-058F-4739-AAB9-5DFC7D602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A001-BCE7-4BD9-8A9F-1AB0D641A0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50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EA11C8-0F88-4458-985B-40F01AA81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BBE3B8-9E80-476F-B633-48A4810C8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0C95AB1-C0C4-494D-8027-5041F05BB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957D6E2-0A80-476C-AC1E-BAEF437326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E43F6BA-FFE6-4BBA-8CC8-A161F31E36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96797DB-A636-42B2-A68A-B3F6C3585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9AC6B-323F-43F8-9A0C-544075B7FA75}" type="datetime1">
              <a:rPr lang="en-US" smtClean="0"/>
              <a:t>6/26/2018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6CA9898-6BCD-4D59-ABB1-1C42FCCA9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UNISAL - Centro Universitário Salesiano de São Paulo - Campus São José - Campinas</a:t>
            </a:r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4F967FD-C4F4-40B9-A6DC-EAF7E20FE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A001-BCE7-4BD9-8A9F-1AB0D641A0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20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CEF39C-2360-44BF-8A63-135EC2904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C186C28-5739-40DD-ABC2-00A1F2A80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6BAC-FFC5-4ED5-816B-69AC5CDB2402}" type="datetime1">
              <a:rPr lang="en-US" smtClean="0"/>
              <a:t>6/26/2018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D0ACF2E-4DEF-4472-B742-118154536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UNISAL - Centro Universitário Salesiano de São Paulo - Campus São José - Campinas</a:t>
            </a:r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A35026C-40CE-4AFB-9D32-7F56EC05B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A001-BCE7-4BD9-8A9F-1AB0D641A0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33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BBEAE9F-1EA7-490E-90E5-FB1034DA4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1591B-6F5E-4C59-BB4D-95041FA15830}" type="datetime1">
              <a:rPr lang="en-US" smtClean="0"/>
              <a:t>6/26/2018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91E22CD-8838-467C-A310-991F2629C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UNISAL - Centro Universitário Salesiano de São Paulo - Campus São José - Campinas</a:t>
            </a:r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FF6286B-9CA3-46C7-AEF9-8DD458BC9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A001-BCE7-4BD9-8A9F-1AB0D641A0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34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5AB02-57BE-450B-8F8A-C53D7CCB6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847F0A-075F-4A81-9B5C-877582FAC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575E694-579D-4EF1-8438-BAB4E8A8F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79B6B8-6998-4C6A-ADC8-BB74A81E6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455E-F03D-40B2-9F45-6F7BF4ED622D}" type="datetime1">
              <a:rPr lang="en-US" smtClean="0"/>
              <a:t>6/26/2018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BF830CD-ADCD-4D3A-918E-79508C0F1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UNISAL - Centro Universitário Salesiano de São Paulo - Campus São José - Campinas</a:t>
            </a:r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1322FA-E383-40B6-AA28-FC03C68B3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A001-BCE7-4BD9-8A9F-1AB0D641A0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04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7ACBB5-BCB9-4118-925A-CA3BA2176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1E8570D-BA04-4308-8F33-71D5997B1F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988D0AA-AA26-419E-AB5D-C919111CE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D2EC9E-460E-43E9-9720-7118C40D8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40F37-0052-45C7-80E7-B9616FD60912}" type="datetime1">
              <a:rPr lang="en-US" smtClean="0"/>
              <a:t>6/26/2018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D0B1F54-E38E-44E7-9761-B90ECFA19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UNISAL - Centro Universitário Salesiano de São Paulo - Campus São José - Campinas</a:t>
            </a:r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F4EEA3-BED2-44A1-8EAA-C2A7C6F7C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A001-BCE7-4BD9-8A9F-1AB0D641A0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36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3E0E4C1-3933-49D8-94C8-23B485163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28F5F2B-ABA6-47DB-85B8-E2D872533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5AD60B-C805-4089-911A-4529BED4CE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E65BF-3F61-47FB-ABF3-3555DF6722B7}" type="datetime1">
              <a:rPr lang="en-US" smtClean="0"/>
              <a:t>6/26/2018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E49F1E-5625-4762-807B-676CAC4B98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UNISAL - Centro Universitário Salesiano de São Paulo - Campus São José - Campinas</a:t>
            </a:r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81BBAA-6ABB-4A13-89DD-D29A1AE298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8A001-BCE7-4BD9-8A9F-1AB0D641A0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7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D90CB600-3AA6-45B7-AED3-1CFE0F9BD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3060"/>
            <a:ext cx="9144000" cy="2291090"/>
          </a:xfrm>
        </p:spPr>
        <p:txBody>
          <a:bodyPr>
            <a:normAutofit/>
          </a:bodyPr>
          <a:lstStyle/>
          <a:p>
            <a:r>
              <a:rPr lang="pt-BR" b="1" dirty="0"/>
              <a:t>Nome do aluno, Nome do aluno, Nome do aluno, Nome do aluno</a:t>
            </a:r>
          </a:p>
          <a:p>
            <a:endParaRPr lang="pt-BR" dirty="0"/>
          </a:p>
          <a:p>
            <a:r>
              <a:rPr lang="pt-BR" dirty="0"/>
              <a:t>Segurança da Informação</a:t>
            </a:r>
          </a:p>
          <a:p>
            <a:endParaRPr lang="pt-BR" dirty="0"/>
          </a:p>
          <a:p>
            <a:r>
              <a:rPr lang="pt-BR" sz="1600" dirty="0"/>
              <a:t>Orientador: Prof. Dr. Kleber de Oliveira Andrade</a:t>
            </a:r>
            <a:endParaRPr lang="en-US" sz="1600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330B78E-FD04-46D2-8901-2D6966710F6D}"/>
              </a:ext>
            </a:extLst>
          </p:cNvPr>
          <p:cNvSpPr/>
          <p:nvPr/>
        </p:nvSpPr>
        <p:spPr>
          <a:xfrm>
            <a:off x="925398" y="1857081"/>
            <a:ext cx="10341204" cy="1846025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Título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60326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DF1440-D4C7-473A-8817-EE30FBAD1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Classes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3CC759-9D9B-4D24-AD58-61EE4A043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Colocar</a:t>
            </a:r>
            <a:r>
              <a:rPr lang="en-US" dirty="0"/>
              <a:t> o </a:t>
            </a:r>
            <a:r>
              <a:rPr lang="en-US" dirty="0" err="1"/>
              <a:t>diagrama</a:t>
            </a:r>
            <a:r>
              <a:rPr lang="en-US" dirty="0"/>
              <a:t> de classes </a:t>
            </a:r>
            <a:r>
              <a:rPr lang="en-US" dirty="0" err="1"/>
              <a:t>reduzido</a:t>
            </a:r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C287A4C-2198-401D-8CB1-68B1E27EC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Faculdade de Tecnologia Americana – Curso de Tecnologia em Segurança da Informação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26565F1-E216-4676-A19B-48B3FF79B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A001-BCE7-4BD9-8A9F-1AB0D641A0A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9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DF1440-D4C7-473A-8817-EE30FBAD1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Sequência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3CC759-9D9B-4D24-AD58-61EE4A043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Colocar</a:t>
            </a:r>
            <a:r>
              <a:rPr lang="en-US" dirty="0"/>
              <a:t> (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tenha</a:t>
            </a:r>
            <a:r>
              <a:rPr lang="en-US" dirty="0"/>
              <a:t> </a:t>
            </a:r>
            <a:r>
              <a:rPr lang="en-US" dirty="0" err="1"/>
              <a:t>feito</a:t>
            </a:r>
            <a:r>
              <a:rPr lang="en-US" dirty="0"/>
              <a:t>) </a:t>
            </a:r>
            <a:r>
              <a:rPr lang="en-US" dirty="0" err="1"/>
              <a:t>somente</a:t>
            </a:r>
            <a:r>
              <a:rPr lang="en-US" dirty="0"/>
              <a:t> o principal </a:t>
            </a:r>
            <a:r>
              <a:rPr lang="en-US" dirty="0" err="1"/>
              <a:t>diagrama</a:t>
            </a:r>
            <a:r>
              <a:rPr lang="en-US" dirty="0"/>
              <a:t> de </a:t>
            </a:r>
            <a:r>
              <a:rPr lang="en-US" dirty="0" err="1"/>
              <a:t>sequência</a:t>
            </a:r>
            <a:r>
              <a:rPr lang="en-US" dirty="0"/>
              <a:t> 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C287A4C-2198-401D-8CB1-68B1E27EC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Faculdade de Tecnologia Americana – Curso de Tecnologia em Segurança da Informação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26565F1-E216-4676-A19B-48B3FF79B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A001-BCE7-4BD9-8A9F-1AB0D641A0A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02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DF1440-D4C7-473A-8817-EE30FBAD1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3CC759-9D9B-4D24-AD58-61EE4A043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Colocar</a:t>
            </a:r>
            <a:r>
              <a:rPr lang="en-US" dirty="0"/>
              <a:t> o DER, </a:t>
            </a:r>
            <a:r>
              <a:rPr lang="en-US" dirty="0" err="1"/>
              <a:t>ou</a:t>
            </a:r>
            <a:r>
              <a:rPr lang="en-US" dirty="0"/>
              <a:t> MER, </a:t>
            </a:r>
            <a:r>
              <a:rPr lang="en-US" dirty="0" err="1"/>
              <a:t>ou</a:t>
            </a:r>
            <a:r>
              <a:rPr lang="en-US" dirty="0"/>
              <a:t> JSON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 NoSQL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C287A4C-2198-401D-8CB1-68B1E27EC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Faculdade de Tecnologia Americana – Curso de Tecnologia em Segurança da Informação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26565F1-E216-4676-A19B-48B3FF79B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A001-BCE7-4BD9-8A9F-1AB0D641A0A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19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9B923-1B25-4F79-AF51-FDA369211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e Discussões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B09F94-63B3-47D8-939C-ABEC7311D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 para </a:t>
            </a:r>
            <a:r>
              <a:rPr lang="en-US" dirty="0" err="1"/>
              <a:t>quem</a:t>
            </a:r>
            <a:r>
              <a:rPr lang="en-US" dirty="0"/>
              <a:t> fez PESQUISA CIENTÍFICA,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contrário</a:t>
            </a:r>
            <a:r>
              <a:rPr lang="en-US" dirty="0"/>
              <a:t> REMOVA</a:t>
            </a:r>
          </a:p>
          <a:p>
            <a:r>
              <a:rPr lang="en-US" dirty="0" err="1"/>
              <a:t>Pode</a:t>
            </a:r>
            <a:r>
              <a:rPr lang="en-US" dirty="0"/>
              <a:t> utilizer </a:t>
            </a:r>
            <a:r>
              <a:rPr lang="en-US" dirty="0" err="1"/>
              <a:t>mais</a:t>
            </a:r>
            <a:r>
              <a:rPr lang="en-US" dirty="0"/>
              <a:t> de um slide para </a:t>
            </a:r>
            <a:r>
              <a:rPr lang="en-US" dirty="0" err="1"/>
              <a:t>adicionar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resultados</a:t>
            </a:r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CA225FD-6492-4F4E-B082-85C030551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Faculdade de Tecnologia Americana – Curso de Tecnologia em Segurança da Informação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717A66C-362E-4D4F-BC79-A6B3DA744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A001-BCE7-4BD9-8A9F-1AB0D641A0A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55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9B923-1B25-4F79-AF51-FDA369211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Demonstração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B09F94-63B3-47D8-939C-ABEC7311D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 para </a:t>
            </a:r>
            <a:r>
              <a:rPr lang="en-US" dirty="0" err="1"/>
              <a:t>quem</a:t>
            </a:r>
            <a:r>
              <a:rPr lang="en-US" dirty="0"/>
              <a:t> fez </a:t>
            </a:r>
            <a:r>
              <a:rPr lang="en-US" dirty="0" err="1"/>
              <a:t>trabalho</a:t>
            </a:r>
            <a:r>
              <a:rPr lang="en-US" dirty="0"/>
              <a:t> </a:t>
            </a:r>
            <a:r>
              <a:rPr lang="en-US" dirty="0" err="1"/>
              <a:t>prático</a:t>
            </a:r>
            <a:r>
              <a:rPr lang="en-US" dirty="0"/>
              <a:t> (</a:t>
            </a:r>
            <a:r>
              <a:rPr lang="en-US" dirty="0" err="1"/>
              <a:t>desenvolvimento</a:t>
            </a:r>
            <a:r>
              <a:rPr lang="en-US" dirty="0"/>
              <a:t> de </a:t>
            </a:r>
            <a:r>
              <a:rPr lang="en-US" dirty="0" err="1"/>
              <a:t>sistemas</a:t>
            </a:r>
            <a:r>
              <a:rPr lang="en-US" dirty="0"/>
              <a:t>/</a:t>
            </a:r>
            <a:r>
              <a:rPr lang="en-US" dirty="0" err="1"/>
              <a:t>aplicativos</a:t>
            </a:r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 err="1"/>
              <a:t>Adicionar</a:t>
            </a:r>
            <a:r>
              <a:rPr lang="en-US" dirty="0"/>
              <a:t> um video </a:t>
            </a:r>
            <a:r>
              <a:rPr lang="en-US" dirty="0" err="1"/>
              <a:t>aqui</a:t>
            </a:r>
            <a:r>
              <a:rPr lang="en-US" dirty="0"/>
              <a:t> (</a:t>
            </a:r>
            <a:r>
              <a:rPr lang="en-US" dirty="0" err="1"/>
              <a:t>plano</a:t>
            </a:r>
            <a:r>
              <a:rPr lang="en-US" dirty="0"/>
              <a:t> B </a:t>
            </a:r>
            <a:r>
              <a:rPr lang="en-US" dirty="0" err="1"/>
              <a:t>caso</a:t>
            </a:r>
            <a:r>
              <a:rPr lang="en-US" dirty="0"/>
              <a:t> a </a:t>
            </a:r>
            <a:r>
              <a:rPr lang="en-US" dirty="0" err="1"/>
              <a:t>demonstração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vivo de </a:t>
            </a:r>
            <a:r>
              <a:rPr lang="en-US" dirty="0" err="1"/>
              <a:t>problemas</a:t>
            </a:r>
            <a:r>
              <a:rPr lang="en-US" dirty="0"/>
              <a:t>)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CA225FD-6492-4F4E-B082-85C030551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Faculdade de Tecnologia Americana – Curso de Tecnologia em Segurança da Informação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717A66C-362E-4D4F-BC79-A6B3DA744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A001-BCE7-4BD9-8A9F-1AB0D641A0A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7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7E0CF6-B41D-4309-A69E-08ACED2F8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2B6737-D404-4824-8E33-2797E751D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Caso tenha feito alguma avaliação heurística ou já esteja em uso, colocar os resultados aqui – caso contrário remova o slide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9E21AF6-75B2-427D-9E16-A51E584A0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Faculdade de Tecnologia Americana – Curso de Tecnologia em Segurança da Informação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8B16215-1DC1-4D68-8CD7-16AC5E811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A001-BCE7-4BD9-8A9F-1AB0D641A0A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165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9B923-1B25-4F79-AF51-FDA369211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Considerações Finais</a:t>
            </a:r>
            <a:endParaRPr lang="en-US" dirty="0"/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D24B3860-1DED-4099-A323-F671B7378B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775865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CA225FD-6492-4F4E-B082-85C030551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Faculdade de Tecnologia Americana – Curso de Tecnologia em Segurança da Informação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717A66C-362E-4D4F-BC79-A6B3DA744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A001-BCE7-4BD9-8A9F-1AB0D641A0A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60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9B923-1B25-4F79-AF51-FDA369211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Referências Bibliográficas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B09F94-63B3-47D8-939C-ABEC7311D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Colocar</a:t>
            </a:r>
            <a:r>
              <a:rPr lang="en-US" dirty="0"/>
              <a:t> </a:t>
            </a:r>
            <a:r>
              <a:rPr lang="en-US" dirty="0" err="1"/>
              <a:t>somente</a:t>
            </a:r>
            <a:r>
              <a:rPr lang="en-US" dirty="0"/>
              <a:t> as </a:t>
            </a:r>
            <a:r>
              <a:rPr lang="en-US" dirty="0" err="1"/>
              <a:t>principais</a:t>
            </a:r>
            <a:r>
              <a:rPr lang="en-US" dirty="0"/>
              <a:t> </a:t>
            </a:r>
            <a:r>
              <a:rPr lang="en-US" dirty="0" err="1"/>
              <a:t>referencias</a:t>
            </a:r>
            <a:r>
              <a:rPr lang="en-US" dirty="0"/>
              <a:t> </a:t>
            </a:r>
            <a:r>
              <a:rPr lang="en-US" dirty="0" err="1"/>
              <a:t>bibliográficas</a:t>
            </a:r>
            <a:r>
              <a:rPr lang="en-US" dirty="0"/>
              <a:t> (</a:t>
            </a:r>
            <a:r>
              <a:rPr lang="en-US" dirty="0" err="1"/>
              <a:t>máximo</a:t>
            </a:r>
            <a:r>
              <a:rPr lang="en-US" dirty="0"/>
              <a:t> 4)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CA225FD-6492-4F4E-B082-85C030551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Faculdade de Tecnologia Americana – Curso de Tecnologia em Segurança da Informação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717A66C-362E-4D4F-BC79-A6B3DA744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A001-BCE7-4BD9-8A9F-1AB0D641A0A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7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1404C25E-2A8B-4BB6-BA3B-379BC04019DE}"/>
              </a:ext>
            </a:extLst>
          </p:cNvPr>
          <p:cNvSpPr/>
          <p:nvPr/>
        </p:nvSpPr>
        <p:spPr>
          <a:xfrm>
            <a:off x="-2" y="3464007"/>
            <a:ext cx="12192000" cy="339399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7619B7E-F3AD-4470-A9C3-42C5684577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64006"/>
            <a:ext cx="12192000" cy="1074656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Título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0CB600-3AA6-45B7-AED3-1CFE0F9BD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" y="4654631"/>
            <a:ext cx="12192001" cy="220337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Nome do aluno, Nome do aluno, Nome do aluno, Nome do aluno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Segurança da Informação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sz="1500" dirty="0">
                <a:solidFill>
                  <a:schemeClr val="bg1"/>
                </a:solidFill>
              </a:rPr>
              <a:t>Orientador: Prof. Dr. Kleber de Oliveira Andrade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5D4D3F9-6F9C-4F82-8045-4489F35600FF}"/>
              </a:ext>
            </a:extLst>
          </p:cNvPr>
          <p:cNvSpPr txBox="1">
            <a:spLocks/>
          </p:cNvSpPr>
          <p:nvPr/>
        </p:nvSpPr>
        <p:spPr>
          <a:xfrm>
            <a:off x="2" y="1647824"/>
            <a:ext cx="12191998" cy="1700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9600" dirty="0"/>
              <a:t>Obrigado!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693220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82F1B2-7F62-4C37-9B7D-A143C536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e Objetivo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F46CBF-6A65-4F3C-B120-AB044F4FC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235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269B5-7FEE-41D1-B010-BAD212CE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Faculdade de Tecnologia Americana – Curso de Tecnologia em Segurança da Informação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71C61D7-327B-4D44-80F0-B8085720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A001-BCE7-4BD9-8A9F-1AB0D641A0A4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B011B478-55A9-4667-A094-C5E3DBF0501F}"/>
              </a:ext>
            </a:extLst>
          </p:cNvPr>
          <p:cNvSpPr/>
          <p:nvPr/>
        </p:nvSpPr>
        <p:spPr>
          <a:xfrm>
            <a:off x="838200" y="4628561"/>
            <a:ext cx="10515600" cy="1548402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Objetivo principal do trabalho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1635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82F1B2-7F62-4C37-9B7D-A143C536A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212" y="358520"/>
            <a:ext cx="8676589" cy="1325563"/>
          </a:xfrm>
        </p:spPr>
        <p:txBody>
          <a:bodyPr/>
          <a:lstStyle/>
          <a:p>
            <a:r>
              <a:rPr lang="pt-BR" dirty="0"/>
              <a:t>Referencial Teórico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F46CBF-6A65-4F3C-B120-AB044F4FC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 para </a:t>
            </a:r>
            <a:r>
              <a:rPr lang="en-US" dirty="0" err="1"/>
              <a:t>quem</a:t>
            </a:r>
            <a:r>
              <a:rPr lang="en-US" dirty="0"/>
              <a:t> fez PESQUISA CIENTÍFICA,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contrário</a:t>
            </a:r>
            <a:r>
              <a:rPr lang="en-US" dirty="0"/>
              <a:t> REMOVA</a:t>
            </a:r>
          </a:p>
          <a:p>
            <a:r>
              <a:rPr lang="en-US" dirty="0" err="1"/>
              <a:t>Adicionar</a:t>
            </a:r>
            <a:r>
              <a:rPr lang="en-US" dirty="0"/>
              <a:t> </a:t>
            </a:r>
            <a:r>
              <a:rPr lang="en-US" dirty="0" err="1"/>
              <a:t>Tópicos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assunto</a:t>
            </a:r>
            <a:r>
              <a:rPr lang="en-US" dirty="0"/>
              <a:t> </a:t>
            </a:r>
            <a:r>
              <a:rPr lang="en-US" dirty="0" err="1"/>
              <a:t>abordado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pesquisa</a:t>
            </a:r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269B5-7FEE-41D1-B010-BAD212CE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Faculdade de Tecnologia Americana – Curso de Tecnologia em Segurança da Informação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71C61D7-327B-4D44-80F0-B8085720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A001-BCE7-4BD9-8A9F-1AB0D641A0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25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82F1B2-7F62-4C37-9B7D-A143C536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Relacionados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F46CBF-6A65-4F3C-B120-AB044F4FC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 para </a:t>
            </a:r>
            <a:r>
              <a:rPr lang="en-US" dirty="0" err="1"/>
              <a:t>quem</a:t>
            </a:r>
            <a:r>
              <a:rPr lang="en-US" dirty="0"/>
              <a:t> fez </a:t>
            </a:r>
            <a:r>
              <a:rPr lang="en-US" dirty="0" err="1"/>
              <a:t>trabalho</a:t>
            </a:r>
            <a:r>
              <a:rPr lang="en-US" dirty="0"/>
              <a:t> </a:t>
            </a:r>
            <a:r>
              <a:rPr lang="en-US" dirty="0" err="1"/>
              <a:t>prático</a:t>
            </a:r>
            <a:r>
              <a:rPr lang="en-US" dirty="0"/>
              <a:t> (</a:t>
            </a:r>
            <a:r>
              <a:rPr lang="en-US" dirty="0" err="1"/>
              <a:t>desenvolvimento</a:t>
            </a:r>
            <a:r>
              <a:rPr lang="en-US" dirty="0"/>
              <a:t> de </a:t>
            </a:r>
            <a:r>
              <a:rPr lang="en-US" dirty="0" err="1"/>
              <a:t>sistemas</a:t>
            </a:r>
            <a:r>
              <a:rPr lang="en-US" dirty="0"/>
              <a:t>/</a:t>
            </a:r>
            <a:r>
              <a:rPr lang="en-US" dirty="0" err="1"/>
              <a:t>aplicativos</a:t>
            </a:r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 err="1"/>
              <a:t>Adicionar</a:t>
            </a:r>
            <a:r>
              <a:rPr lang="en-US" dirty="0"/>
              <a:t> </a:t>
            </a:r>
            <a:r>
              <a:rPr lang="en-US" dirty="0" err="1"/>
              <a:t>somente</a:t>
            </a:r>
            <a:r>
              <a:rPr lang="en-US" dirty="0"/>
              <a:t> a </a:t>
            </a:r>
            <a:r>
              <a:rPr lang="en-US" dirty="0" err="1"/>
              <a:t>tabela</a:t>
            </a:r>
            <a:r>
              <a:rPr lang="en-US" dirty="0"/>
              <a:t> </a:t>
            </a:r>
            <a:r>
              <a:rPr lang="en-US" dirty="0" err="1"/>
              <a:t>comparativa</a:t>
            </a:r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269B5-7FEE-41D1-B010-BAD212CE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Faculdade de Tecnologia Americana – Curso de Tecnologia em Segurança da Informação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71C61D7-327B-4D44-80F0-B8085720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A001-BCE7-4BD9-8A9F-1AB0D641A0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80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9B923-1B25-4F79-AF51-FDA369211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  <a:endParaRPr lang="en-US" dirty="0"/>
          </a:p>
        </p:txBody>
      </p:sp>
      <p:graphicFrame>
        <p:nvGraphicFramePr>
          <p:cNvPr id="8" name="Espaço Reservado para Conteúdo 7">
            <a:extLst>
              <a:ext uri="{FF2B5EF4-FFF2-40B4-BE49-F238E27FC236}">
                <a16:creationId xmlns:a16="http://schemas.microsoft.com/office/drawing/2014/main" id="{2FEFBDAF-06AF-4A91-BE1D-176E79F01D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745062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CA225FD-6492-4F4E-B082-85C030551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Faculdade de Tecnologia Americana – Curso de Tecnologia em Segurança da Informação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717A66C-362E-4D4F-BC79-A6B3DA744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A001-BCE7-4BD9-8A9F-1AB0D641A0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86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DF1440-D4C7-473A-8817-EE30FBAD1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Engenharia de Requisitos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3CC759-9D9B-4D24-AD58-61EE4A043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Colocar</a:t>
            </a:r>
            <a:r>
              <a:rPr lang="en-US" dirty="0"/>
              <a:t> </a:t>
            </a:r>
            <a:r>
              <a:rPr lang="en-US" dirty="0" err="1"/>
              <a:t>somente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principais</a:t>
            </a:r>
            <a:r>
              <a:rPr lang="en-US" dirty="0"/>
              <a:t> requisites </a:t>
            </a:r>
            <a:r>
              <a:rPr lang="en-US" dirty="0" err="1"/>
              <a:t>funcionas</a:t>
            </a:r>
            <a:r>
              <a:rPr lang="en-US" dirty="0"/>
              <a:t> 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funcionais</a:t>
            </a:r>
            <a:r>
              <a:rPr lang="en-US" dirty="0"/>
              <a:t> do </a:t>
            </a:r>
            <a:r>
              <a:rPr lang="en-US" dirty="0" err="1"/>
              <a:t>sistema</a:t>
            </a:r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C287A4C-2198-401D-8CB1-68B1E27EC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Faculdade de Tecnologia Americana – Curso de Tecnologia em Segurança da Informação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26565F1-E216-4676-A19B-48B3FF79B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A001-BCE7-4BD9-8A9F-1AB0D641A0A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76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DF1440-D4C7-473A-8817-EE30FBAD1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Ferramentas Utilizadas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3CC759-9D9B-4D24-AD58-61EE4A043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Colocar</a:t>
            </a:r>
            <a:r>
              <a:rPr lang="en-US" dirty="0"/>
              <a:t> o </a:t>
            </a:r>
            <a:r>
              <a:rPr lang="en-US" dirty="0" err="1"/>
              <a:t>logotipo</a:t>
            </a:r>
            <a:r>
              <a:rPr lang="en-US" dirty="0"/>
              <a:t> das ferramentas </a:t>
            </a:r>
            <a:r>
              <a:rPr lang="en-US" dirty="0" err="1"/>
              <a:t>utilizadas</a:t>
            </a:r>
            <a:r>
              <a:rPr lang="en-US" dirty="0"/>
              <a:t> (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precisa</a:t>
            </a:r>
            <a:r>
              <a:rPr lang="en-US" dirty="0"/>
              <a:t> </a:t>
            </a:r>
            <a:r>
              <a:rPr lang="en-US" dirty="0" err="1"/>
              <a:t>descrever</a:t>
            </a:r>
            <a:r>
              <a:rPr lang="en-US" dirty="0"/>
              <a:t> as ferramentas)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C287A4C-2198-401D-8CB1-68B1E27EC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Faculdade de Tecnologia Americana – Curso de Tecnologia em Segurança da Informação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26565F1-E216-4676-A19B-48B3FF79B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A001-BCE7-4BD9-8A9F-1AB0D641A0A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16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DF1440-D4C7-473A-8817-EE30FBAD1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Cronograma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3CC759-9D9B-4D24-AD58-61EE4A043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Colocar</a:t>
            </a:r>
            <a:r>
              <a:rPr lang="en-US" dirty="0"/>
              <a:t> o </a:t>
            </a:r>
            <a:r>
              <a:rPr lang="en-US" dirty="0" err="1"/>
              <a:t>cronograma</a:t>
            </a:r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C287A4C-2198-401D-8CB1-68B1E27EC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Faculdade de Tecnologia Americana – Curso de Tecnologia em Segurança da Informação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26565F1-E216-4676-A19B-48B3FF79B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A001-BCE7-4BD9-8A9F-1AB0D641A0A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38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DF1440-D4C7-473A-8817-EE30FBAD1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Caso de Uso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3CC759-9D9B-4D24-AD58-61EE4A043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Colocar</a:t>
            </a:r>
            <a:r>
              <a:rPr lang="en-US" dirty="0"/>
              <a:t> o </a:t>
            </a:r>
            <a:r>
              <a:rPr lang="en-US" dirty="0" err="1"/>
              <a:t>diagrama</a:t>
            </a:r>
            <a:r>
              <a:rPr lang="en-US" dirty="0"/>
              <a:t> de </a:t>
            </a:r>
            <a:r>
              <a:rPr lang="en-US" dirty="0" err="1"/>
              <a:t>caso</a:t>
            </a:r>
            <a:r>
              <a:rPr lang="en-US" dirty="0"/>
              <a:t> de </a:t>
            </a:r>
            <a:r>
              <a:rPr lang="en-US" dirty="0" err="1"/>
              <a:t>uso</a:t>
            </a:r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C287A4C-2198-401D-8CB1-68B1E27EC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Faculdade de Tecnologia Americana – Curso de Tecnologia em Segurança da Informação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26565F1-E216-4676-A19B-48B3FF79B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A001-BCE7-4BD9-8A9F-1AB0D641A0A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196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318</TotalTime>
  <Words>529</Words>
  <Application>Microsoft Office PowerPoint</Application>
  <PresentationFormat>Widescreen</PresentationFormat>
  <Paragraphs>99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do Office</vt:lpstr>
      <vt:lpstr>Apresentação do PowerPoint</vt:lpstr>
      <vt:lpstr>Introdução e Objetivo</vt:lpstr>
      <vt:lpstr>Referencial Teórico</vt:lpstr>
      <vt:lpstr>Trabalhos Relacionados</vt:lpstr>
      <vt:lpstr>Metodologia</vt:lpstr>
      <vt:lpstr>Engenharia de Requisitos</vt:lpstr>
      <vt:lpstr>Ferramentas Utilizadas</vt:lpstr>
      <vt:lpstr>Cronograma</vt:lpstr>
      <vt:lpstr>Diagrama de Caso de Uso</vt:lpstr>
      <vt:lpstr>Diagrama de Classes</vt:lpstr>
      <vt:lpstr>Diagrama de Sequência</vt:lpstr>
      <vt:lpstr>MER</vt:lpstr>
      <vt:lpstr>Resultados e Discussões</vt:lpstr>
      <vt:lpstr>Demonstração</vt:lpstr>
      <vt:lpstr>Avaliação</vt:lpstr>
      <vt:lpstr>Considerações Finais</vt:lpstr>
      <vt:lpstr>Principais Referências Bibliográficas</vt:lpstr>
      <vt:lpstr>Título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Kleber Andrade</dc:creator>
  <cp:lastModifiedBy>Kleber Andrade</cp:lastModifiedBy>
  <cp:revision>15</cp:revision>
  <dcterms:created xsi:type="dcterms:W3CDTF">2017-10-23T11:40:57Z</dcterms:created>
  <dcterms:modified xsi:type="dcterms:W3CDTF">2018-06-26T12:44:13Z</dcterms:modified>
</cp:coreProperties>
</file>