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8" r:id="rId4"/>
    <p:sldId id="260" r:id="rId5"/>
    <p:sldId id="261" r:id="rId6"/>
    <p:sldId id="264" r:id="rId7"/>
    <p:sldId id="265" r:id="rId8"/>
    <p:sldId id="266" r:id="rId9"/>
    <p:sldId id="262" r:id="rId10"/>
    <p:sldId id="263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7A847CFC-816F-41D0-AAC0-9BF4FEBC753E}" type="datetimeFigureOut">
              <a:rPr lang="es-ES" smtClean="0"/>
              <a:t>12/05/2015</a:t>
            </a:fld>
            <a:endParaRPr lang="es-E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12/05/2015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12/05/2015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12/05/2015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12/05/2015</a:t>
            </a:fld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12/05/2015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27584" y="260648"/>
            <a:ext cx="7772400" cy="1080120"/>
          </a:xfrm>
        </p:spPr>
        <p:txBody>
          <a:bodyPr>
            <a:normAutofit/>
          </a:bodyPr>
          <a:lstStyle/>
          <a:p>
            <a:r>
              <a:rPr lang="es-ES" dirty="0"/>
              <a:t>Herramientas diagramáticas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3568" y="1844824"/>
            <a:ext cx="8136904" cy="4176464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Formato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Columnas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Estilos de barra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Estilo de Diagrama de Gantt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Mostrar Ocultar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Dibujos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9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5904656"/>
          </a:xfrm>
        </p:spPr>
        <p:txBody>
          <a:bodyPr/>
          <a:lstStyle/>
          <a:p>
            <a:r>
              <a:rPr lang="es-ES" dirty="0" smtClean="0"/>
              <a:t>Propiedades</a:t>
            </a:r>
          </a:p>
          <a:p>
            <a:pPr lvl="1"/>
            <a:r>
              <a:rPr lang="es-ES" dirty="0" smtClean="0"/>
              <a:t>Información</a:t>
            </a:r>
          </a:p>
          <a:p>
            <a:pPr lvl="1"/>
            <a:r>
              <a:rPr lang="es-ES" dirty="0" smtClean="0"/>
              <a:t>Notas</a:t>
            </a:r>
          </a:p>
          <a:p>
            <a:pPr lvl="1"/>
            <a:r>
              <a:rPr lang="es-ES" dirty="0" smtClean="0"/>
              <a:t>Detalles</a:t>
            </a:r>
          </a:p>
          <a:p>
            <a:r>
              <a:rPr lang="es-ES" dirty="0" smtClean="0"/>
              <a:t>Redistribuir</a:t>
            </a:r>
          </a:p>
          <a:p>
            <a:pPr lvl="1"/>
            <a:r>
              <a:rPr lang="es-ES" dirty="0" smtClean="0"/>
              <a:t>Redistribuir Selección</a:t>
            </a:r>
          </a:p>
          <a:p>
            <a:pPr lvl="1"/>
            <a:r>
              <a:rPr lang="es-ES" dirty="0" smtClean="0"/>
              <a:t>Redistribuir Recurso</a:t>
            </a:r>
          </a:p>
          <a:p>
            <a:pPr lvl="1"/>
            <a:r>
              <a:rPr lang="es-ES" dirty="0" smtClean="0"/>
              <a:t>Redistribuir Todo</a:t>
            </a:r>
          </a:p>
          <a:p>
            <a:pPr lvl="1"/>
            <a:r>
              <a:rPr lang="es-ES" dirty="0" smtClean="0"/>
              <a:t>Opciones de Redistribución</a:t>
            </a:r>
          </a:p>
          <a:p>
            <a:pPr lvl="1"/>
            <a:r>
              <a:rPr lang="es-ES" dirty="0" smtClean="0"/>
              <a:t>Borrar redistribución</a:t>
            </a:r>
          </a:p>
          <a:p>
            <a:pPr lvl="1"/>
            <a:r>
              <a:rPr lang="es-ES" dirty="0" smtClean="0"/>
              <a:t>Ir a la sobreasignación siguiente.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7733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868958"/>
          </a:xfrm>
        </p:spPr>
        <p:txBody>
          <a:bodyPr/>
          <a:lstStyle/>
          <a:p>
            <a:r>
              <a:rPr lang="es-ES" dirty="0" smtClean="0"/>
              <a:t>Proyecto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328592"/>
          </a:xfrm>
        </p:spPr>
        <p:txBody>
          <a:bodyPr>
            <a:normAutofit/>
          </a:bodyPr>
          <a:lstStyle/>
          <a:p>
            <a:r>
              <a:rPr lang="es-ES" dirty="0" smtClean="0"/>
              <a:t>Grupo Insertar</a:t>
            </a:r>
          </a:p>
          <a:p>
            <a:pPr lvl="1"/>
            <a:r>
              <a:rPr lang="es-ES" dirty="0" err="1" smtClean="0"/>
              <a:t>SubProyecto</a:t>
            </a:r>
            <a:r>
              <a:rPr lang="es-ES" dirty="0" smtClean="0"/>
              <a:t>.</a:t>
            </a:r>
          </a:p>
          <a:p>
            <a:r>
              <a:rPr lang="es-ES" dirty="0" smtClean="0"/>
              <a:t>Grupo Propiedades</a:t>
            </a:r>
          </a:p>
          <a:p>
            <a:pPr lvl="1"/>
            <a:r>
              <a:rPr lang="es-ES" dirty="0" smtClean="0"/>
              <a:t>Información del Proyecto</a:t>
            </a:r>
          </a:p>
          <a:p>
            <a:pPr lvl="1"/>
            <a:r>
              <a:rPr lang="es-ES" dirty="0" smtClean="0"/>
              <a:t>Campos Personalizados</a:t>
            </a:r>
          </a:p>
          <a:p>
            <a:pPr lvl="1"/>
            <a:r>
              <a:rPr lang="es-ES" dirty="0" smtClean="0"/>
              <a:t>Vínculos entre proyectos</a:t>
            </a:r>
          </a:p>
          <a:p>
            <a:pPr lvl="1"/>
            <a:r>
              <a:rPr lang="es-ES" dirty="0" smtClean="0"/>
              <a:t>EDT</a:t>
            </a:r>
          </a:p>
          <a:p>
            <a:pPr lvl="1"/>
            <a:r>
              <a:rPr lang="es-ES" dirty="0" smtClean="0"/>
              <a:t>Cambiar Tiempo de trabajo</a:t>
            </a:r>
          </a:p>
          <a:p>
            <a:r>
              <a:rPr lang="es-ES" dirty="0"/>
              <a:t>Grupo </a:t>
            </a:r>
            <a:r>
              <a:rPr lang="es-ES" dirty="0" smtClean="0"/>
              <a:t>Programación</a:t>
            </a:r>
          </a:p>
          <a:p>
            <a:pPr lvl="1"/>
            <a:r>
              <a:rPr lang="es-ES" dirty="0" smtClean="0"/>
              <a:t>Calcular Proyecto</a:t>
            </a:r>
          </a:p>
          <a:p>
            <a:pPr lvl="1"/>
            <a:r>
              <a:rPr lang="es-ES" dirty="0" smtClean="0"/>
              <a:t>Establecer Línea Base</a:t>
            </a:r>
          </a:p>
          <a:p>
            <a:pPr lvl="1"/>
            <a:r>
              <a:rPr lang="es-ES" dirty="0" smtClean="0"/>
              <a:t>Mover Proyecto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554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11560" y="332656"/>
            <a:ext cx="7920880" cy="5544616"/>
          </a:xfrm>
        </p:spPr>
        <p:txBody>
          <a:bodyPr>
            <a:normAutofit/>
          </a:bodyPr>
          <a:lstStyle/>
          <a:p>
            <a:endParaRPr lang="es-ES" dirty="0"/>
          </a:p>
          <a:p>
            <a:pPr marL="457200" indent="-457200" algn="l">
              <a:buFont typeface="Arial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Grupo </a:t>
            </a:r>
            <a:r>
              <a:rPr lang="es-ES" dirty="0" smtClean="0">
                <a:solidFill>
                  <a:schemeClr val="tx1"/>
                </a:solidFill>
              </a:rPr>
              <a:t>Estado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Fecha de estado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Actualizar proyecto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Sincronizar con datos reales protegidos</a:t>
            </a:r>
            <a:endParaRPr lang="es-ES" dirty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Grupo </a:t>
            </a:r>
            <a:r>
              <a:rPr lang="es-ES" dirty="0" smtClean="0">
                <a:solidFill>
                  <a:schemeClr val="tx1"/>
                </a:solidFill>
              </a:rPr>
              <a:t>Informes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Informes visuales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Informes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Comparar Proyectos</a:t>
            </a:r>
            <a:endParaRPr lang="es-ES" dirty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Grupo </a:t>
            </a:r>
            <a:r>
              <a:rPr lang="es-ES" dirty="0" smtClean="0">
                <a:solidFill>
                  <a:schemeClr val="tx1"/>
                </a:solidFill>
              </a:rPr>
              <a:t>Revisión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Ortografía</a:t>
            </a:r>
          </a:p>
          <a:p>
            <a:pPr lvl="1" algn="l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58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788024" y="260648"/>
            <a:ext cx="3313355" cy="1702160"/>
          </a:xfrm>
        </p:spPr>
        <p:txBody>
          <a:bodyPr/>
          <a:lstStyle/>
          <a:p>
            <a:r>
              <a:rPr lang="es-ES" dirty="0" smtClean="0"/>
              <a:t>Información del Proyecto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76136" y="2268310"/>
            <a:ext cx="8184295" cy="584626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s-ES" dirty="0" err="1" smtClean="0"/>
              <a:t>Tab</a:t>
            </a:r>
            <a:r>
              <a:rPr lang="es-ES" dirty="0" smtClean="0"/>
              <a:t> proyecto -&gt; Información del proyecto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82" y="2852936"/>
            <a:ext cx="8676456" cy="365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38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789290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smtClean="0"/>
              <a:t>El Entorno Microsoft Project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296131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620688"/>
            <a:ext cx="7848872" cy="648072"/>
          </a:xfrm>
        </p:spPr>
        <p:txBody>
          <a:bodyPr>
            <a:noAutofit/>
          </a:bodyPr>
          <a:lstStyle/>
          <a:p>
            <a:pPr algn="l"/>
            <a:r>
              <a:rPr lang="es-ES" sz="4400" dirty="0"/>
              <a:t>Interfaz Principal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56792"/>
            <a:ext cx="8712968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3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95536" y="404664"/>
            <a:ext cx="8062664" cy="1470025"/>
          </a:xfrm>
        </p:spPr>
        <p:txBody>
          <a:bodyPr>
            <a:normAutofit/>
          </a:bodyPr>
          <a:lstStyle/>
          <a:p>
            <a:pPr algn="l"/>
            <a:r>
              <a:rPr lang="es-ES" sz="4000" dirty="0"/>
              <a:t>Configuración </a:t>
            </a:r>
            <a:r>
              <a:rPr lang="es-ES" sz="4000" dirty="0" smtClean="0"/>
              <a:t>de Microsoft </a:t>
            </a:r>
            <a:r>
              <a:rPr lang="es-ES" sz="4000" dirty="0"/>
              <a:t>Project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3568" y="1772816"/>
            <a:ext cx="7632848" cy="4320480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s-ES" sz="2400" dirty="0" smtClean="0">
                <a:solidFill>
                  <a:schemeClr val="tx1"/>
                </a:solidFill>
              </a:rPr>
              <a:t>Personalizar barra de herramientas de acceso rápido.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s-ES" sz="2000" dirty="0" smtClean="0">
                <a:solidFill>
                  <a:schemeClr val="tx1"/>
                </a:solidFill>
              </a:rPr>
              <a:t>Incrementar un nuevo acceso rápido en mas comandos.</a:t>
            </a:r>
          </a:p>
          <a:p>
            <a:pPr marL="1257300" lvl="2" indent="-342900" algn="l">
              <a:buFont typeface="Arial" pitchFamily="34" charset="0"/>
              <a:buChar char="•"/>
            </a:pPr>
            <a:r>
              <a:rPr lang="es-ES" sz="1600" dirty="0" smtClean="0">
                <a:solidFill>
                  <a:schemeClr val="tx1"/>
                </a:solidFill>
              </a:rPr>
              <a:t>Agregar la opción  imprimir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s-ES" sz="2400" dirty="0" smtClean="0">
                <a:solidFill>
                  <a:schemeClr val="tx1"/>
                </a:solidFill>
              </a:rPr>
              <a:t>Modo Mouse/Toque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s-ES" sz="2400" dirty="0" smtClean="0">
                <a:solidFill>
                  <a:schemeClr val="tx1"/>
                </a:solidFill>
              </a:rPr>
              <a:t>Cintas de Opciones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s-ES" sz="2000" dirty="0" smtClean="0">
                <a:solidFill>
                  <a:schemeClr val="tx1"/>
                </a:solidFill>
              </a:rPr>
              <a:t>Archivo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s-ES" sz="2000" dirty="0" smtClean="0">
                <a:solidFill>
                  <a:schemeClr val="tx1"/>
                </a:solidFill>
              </a:rPr>
              <a:t>Tarea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s-ES" sz="2000" dirty="0" smtClean="0">
                <a:solidFill>
                  <a:schemeClr val="tx1"/>
                </a:solidFill>
              </a:rPr>
              <a:t>Recurso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s-ES" sz="2000" dirty="0" smtClean="0">
                <a:solidFill>
                  <a:schemeClr val="tx1"/>
                </a:solidFill>
              </a:rPr>
              <a:t>Proyecto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s-ES" sz="2000" dirty="0" smtClean="0">
                <a:solidFill>
                  <a:schemeClr val="tx1"/>
                </a:solidFill>
              </a:rPr>
              <a:t>Vista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s-ES" sz="2000" dirty="0" smtClean="0">
                <a:solidFill>
                  <a:schemeClr val="tx1"/>
                </a:solidFill>
              </a:rPr>
              <a:t>Formato</a:t>
            </a:r>
          </a:p>
          <a:p>
            <a:pPr marL="1257300" lvl="2" indent="-342900" algn="l">
              <a:buFont typeface="Arial" pitchFamily="34" charset="0"/>
              <a:buChar char="•"/>
            </a:pPr>
            <a:endParaRPr lang="es-ES" sz="1600" dirty="0" smtClean="0"/>
          </a:p>
          <a:p>
            <a:pPr marL="1257300" lvl="2" indent="-342900" algn="l">
              <a:buFont typeface="Arial" pitchFamily="34" charset="0"/>
              <a:buChar char="•"/>
            </a:pPr>
            <a:endParaRPr lang="es-ES" sz="1600" dirty="0" smtClean="0"/>
          </a:p>
          <a:p>
            <a:pPr marL="800100" lvl="1" indent="-342900" algn="l">
              <a:buFont typeface="Arial" pitchFamily="34" charset="0"/>
              <a:buChar char="•"/>
            </a:pPr>
            <a:endParaRPr lang="es-ES" sz="2000" dirty="0" smtClean="0"/>
          </a:p>
          <a:p>
            <a:pPr algn="l"/>
            <a:endParaRPr lang="es-ES" sz="2400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885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850106"/>
          </a:xfrm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s-ES" sz="3600" dirty="0" smtClean="0"/>
              <a:t>Tarea</a:t>
            </a:r>
            <a:br>
              <a:rPr lang="es-ES" sz="3600" dirty="0" smtClean="0"/>
            </a:br>
            <a:endParaRPr lang="es-ES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472608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Grupo Ver</a:t>
            </a:r>
          </a:p>
          <a:p>
            <a:pPr lvl="1"/>
            <a:r>
              <a:rPr lang="es-ES" dirty="0" smtClean="0"/>
              <a:t>Diagrama de Gantt.</a:t>
            </a:r>
          </a:p>
          <a:p>
            <a:r>
              <a:rPr lang="es-ES" dirty="0" smtClean="0"/>
              <a:t>Grupo Portapapeles</a:t>
            </a:r>
          </a:p>
          <a:p>
            <a:pPr lvl="1"/>
            <a:r>
              <a:rPr lang="es-ES" dirty="0" smtClean="0"/>
              <a:t>Copiar</a:t>
            </a:r>
          </a:p>
          <a:p>
            <a:pPr lvl="1"/>
            <a:r>
              <a:rPr lang="es-ES" dirty="0" smtClean="0"/>
              <a:t>Pegar</a:t>
            </a:r>
          </a:p>
          <a:p>
            <a:pPr lvl="1"/>
            <a:r>
              <a:rPr lang="es-ES" dirty="0" smtClean="0"/>
              <a:t>Cortar</a:t>
            </a:r>
          </a:p>
          <a:p>
            <a:r>
              <a:rPr lang="es-ES" dirty="0" smtClean="0"/>
              <a:t>Grupo Fuente</a:t>
            </a:r>
          </a:p>
          <a:p>
            <a:pPr lvl="1"/>
            <a:r>
              <a:rPr lang="es-ES" dirty="0" smtClean="0"/>
              <a:t>Color Fondo</a:t>
            </a:r>
          </a:p>
          <a:p>
            <a:pPr lvl="1"/>
            <a:r>
              <a:rPr lang="es-ES" dirty="0" smtClean="0"/>
              <a:t>Color Fuente</a:t>
            </a:r>
          </a:p>
          <a:p>
            <a:pPr lvl="1"/>
            <a:r>
              <a:rPr lang="es-ES" dirty="0" smtClean="0"/>
              <a:t>Fuente</a:t>
            </a:r>
          </a:p>
          <a:p>
            <a:pPr lvl="1"/>
            <a:r>
              <a:rPr lang="es-ES" dirty="0" smtClean="0"/>
              <a:t>Tamaño de Fuente</a:t>
            </a:r>
          </a:p>
          <a:p>
            <a:pPr lvl="1"/>
            <a:r>
              <a:rPr lang="es-ES" dirty="0" smtClean="0"/>
              <a:t>Negrita</a:t>
            </a:r>
          </a:p>
          <a:p>
            <a:pPr lvl="1"/>
            <a:r>
              <a:rPr lang="es-ES" dirty="0" smtClean="0"/>
              <a:t>Cursiva</a:t>
            </a:r>
          </a:p>
          <a:p>
            <a:pPr lvl="1"/>
            <a:r>
              <a:rPr lang="es-ES" dirty="0" smtClean="0"/>
              <a:t>Subrayado</a:t>
            </a:r>
          </a:p>
        </p:txBody>
      </p:sp>
    </p:spTree>
    <p:extLst>
      <p:ext uri="{BB962C8B-B14F-4D97-AF65-F5344CB8AC3E}">
        <p14:creationId xmlns:p14="http://schemas.microsoft.com/office/powerpoint/2010/main" val="178116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11560" y="476672"/>
            <a:ext cx="7920880" cy="5976664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Grupo </a:t>
            </a:r>
            <a:r>
              <a:rPr lang="es-ES" dirty="0" smtClean="0">
                <a:solidFill>
                  <a:schemeClr val="tx1"/>
                </a:solidFill>
              </a:rPr>
              <a:t>Programación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Anula Sangría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Aplica Sangría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Dividir Tarea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Vincular Tarea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Desvincular Tareas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Respetar Vinculo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Desactivar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Actualizar según la programación</a:t>
            </a:r>
            <a:endParaRPr lang="es-ES" dirty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Grupo </a:t>
            </a:r>
            <a:r>
              <a:rPr lang="es-ES" dirty="0" smtClean="0">
                <a:solidFill>
                  <a:schemeClr val="tx1"/>
                </a:solidFill>
              </a:rPr>
              <a:t>Tareas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Programar Manualmente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err="1" smtClean="0">
                <a:solidFill>
                  <a:schemeClr val="tx1"/>
                </a:solidFill>
              </a:rPr>
              <a:t>AutoProgramar</a:t>
            </a:r>
            <a:endParaRPr lang="es-ES" dirty="0" smtClean="0">
              <a:solidFill>
                <a:schemeClr val="tx1"/>
              </a:solidFill>
            </a:endParaRP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Inspeccionar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Mover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Modo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89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11560" y="692696"/>
            <a:ext cx="7848872" cy="5472608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Grupo </a:t>
            </a:r>
            <a:r>
              <a:rPr lang="es-ES" dirty="0" smtClean="0">
                <a:solidFill>
                  <a:schemeClr val="tx1"/>
                </a:solidFill>
              </a:rPr>
              <a:t>Insertar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Tarea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Resumen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Hito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Entrega</a:t>
            </a:r>
            <a:endParaRPr lang="es-ES" dirty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Grupo </a:t>
            </a:r>
            <a:r>
              <a:rPr lang="es-ES" dirty="0" smtClean="0">
                <a:solidFill>
                  <a:schemeClr val="tx1"/>
                </a:solidFill>
              </a:rPr>
              <a:t>Propiedades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Información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Notas de Tarea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Detalles de la tarea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Agrega Tarea a Escala de Tiempo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578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476672"/>
            <a:ext cx="8229600" cy="4525963"/>
          </a:xfrm>
        </p:spPr>
        <p:txBody>
          <a:bodyPr/>
          <a:lstStyle/>
          <a:p>
            <a:r>
              <a:rPr lang="es-ES" dirty="0"/>
              <a:t>Grupo </a:t>
            </a:r>
            <a:r>
              <a:rPr lang="es-ES" dirty="0" smtClean="0"/>
              <a:t>Edición</a:t>
            </a:r>
          </a:p>
          <a:p>
            <a:pPr lvl="1"/>
            <a:r>
              <a:rPr lang="es-ES" dirty="0" smtClean="0"/>
              <a:t>Desplazarse a Tarea</a:t>
            </a:r>
          </a:p>
          <a:p>
            <a:pPr lvl="1"/>
            <a:r>
              <a:rPr lang="es-ES" dirty="0" smtClean="0"/>
              <a:t>Buscar</a:t>
            </a:r>
          </a:p>
          <a:p>
            <a:pPr lvl="1"/>
            <a:r>
              <a:rPr lang="es-ES" dirty="0" smtClean="0"/>
              <a:t>Borrar</a:t>
            </a:r>
          </a:p>
          <a:p>
            <a:pPr lvl="1"/>
            <a:r>
              <a:rPr lang="es-ES" dirty="0" smtClean="0"/>
              <a:t>Rellenar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79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404665"/>
            <a:ext cx="7772400" cy="1008112"/>
          </a:xfrm>
        </p:spPr>
        <p:txBody>
          <a:bodyPr/>
          <a:lstStyle/>
          <a:p>
            <a:r>
              <a:rPr lang="es-ES" dirty="0" smtClean="0"/>
              <a:t>Recurso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9552" y="1772816"/>
            <a:ext cx="7992888" cy="4464496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Grupo Ver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Organizador de Equipo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Asignaciones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Asignar Recursos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Grupo de Recursos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Sustituir Recursos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Insertar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Agregar Recursos</a:t>
            </a:r>
          </a:p>
        </p:txBody>
      </p:sp>
    </p:spTree>
    <p:extLst>
      <p:ext uri="{BB962C8B-B14F-4D97-AF65-F5344CB8AC3E}">
        <p14:creationId xmlns:p14="http://schemas.microsoft.com/office/powerpoint/2010/main" val="114148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180</TotalTime>
  <Words>238</Words>
  <Application>Microsoft Office PowerPoint</Application>
  <PresentationFormat>Presentación en pantalla (4:3)</PresentationFormat>
  <Paragraphs>116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Austin</vt:lpstr>
      <vt:lpstr>Herramientas diagramáticas</vt:lpstr>
      <vt:lpstr>Presentación de PowerPoint</vt:lpstr>
      <vt:lpstr>Presentación de PowerPoint</vt:lpstr>
      <vt:lpstr>Configuración de Microsoft Project</vt:lpstr>
      <vt:lpstr>Tarea </vt:lpstr>
      <vt:lpstr>Presentación de PowerPoint</vt:lpstr>
      <vt:lpstr>Presentación de PowerPoint</vt:lpstr>
      <vt:lpstr>Presentación de PowerPoint</vt:lpstr>
      <vt:lpstr>Recurso</vt:lpstr>
      <vt:lpstr>Presentación de PowerPoint</vt:lpstr>
      <vt:lpstr>Proyecto</vt:lpstr>
      <vt:lpstr>Presentación de PowerPoint</vt:lpstr>
      <vt:lpstr>Información del Proyecto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Herramientas diagramáticas</dc:title>
  <dc:creator>kleber Andres Loayza</dc:creator>
  <cp:lastModifiedBy>kleber Andres Loayza</cp:lastModifiedBy>
  <cp:revision>17</cp:revision>
  <dcterms:created xsi:type="dcterms:W3CDTF">2015-05-12T21:54:34Z</dcterms:created>
  <dcterms:modified xsi:type="dcterms:W3CDTF">2015-05-13T01:20:57Z</dcterms:modified>
</cp:coreProperties>
</file>