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C39144-A0B6-45B7-AA81-A73EFE064FF5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  <a:prstGeom prst="rect">
            <a:avLst/>
          </a:prstGeom>
        </p:spPr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es-ES" sz="5600" b="1" dirty="0">
                <a:solidFill>
                  <a:srgbClr val="50E0EA"/>
                </a:solidFill>
                <a:latin typeface="Calibri"/>
              </a:rPr>
              <a:t>Formulas Básicas de Texto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8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Código ASC II</a:t>
            </a:r>
            <a:endParaRPr/>
          </a:p>
        </p:txBody>
      </p:sp>
      <p:pic>
        <p:nvPicPr>
          <p:cNvPr id="8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980640"/>
            <a:ext cx="8712720" cy="56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806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39640" y="404640"/>
            <a:ext cx="8229240" cy="6048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CARACTER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Devuelve el carácter especificado por el número de código a partir del juego de caracteres establecido en su PC.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=CARÁCTER(64) =&gt; @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CONCATENAR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Une varios elementos de texto en uno solo.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=CONCATENAR("A";"B") =&gt; AB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MONEDA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Convierte un número en texto, con el formato de moneda $ (dólar)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=moneda(4) =&gt; $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IGUAL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Comprueba si dos valores de texto son idénticos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=igual("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mario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";"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mario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Verdadero.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Busca un valor de texto dentro de otro (distingue mayúsculas de minúsculas)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=ENCONTRAR("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as";"ascender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1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DECIMAL: 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Redondea un número al número especificado de decimales y devuelve el resultado como texto con o sin comas.</a:t>
            </a: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=DECIMAL(23;2) =&gt; 23.00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404640"/>
            <a:ext cx="8229240" cy="508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s-E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ESPACIOS</a:t>
            </a: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Quita todos los espacios del texto excepto los espacios individuales entre palabras.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=ESPACIOS("valores                         ")=&gt; 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valores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HALLAR: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de caracteres en el cual se encuentra un carácter en particular o cadena de texto, leyendo de izquierda a derecha.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 =HALLAR("M","MARIO") =&gt;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1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IZQUIERDA: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especificado de caracteres del principio de una cadena de texto.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=IZQUIERDA("varones","2") =&gt; “va“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DERECHA: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especificado de caracteres del final de una cadena de texto.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 =DERECHA("todo","2") =&gt; "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do“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LARGO: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de caracteres de una cadena de texto.</a:t>
            </a:r>
          </a:p>
          <a:p>
            <a:pPr lvl="1">
              <a:buSzPct val="7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	=LARGO("todo") =&gt; 4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04640"/>
            <a:ext cx="8229240" cy="508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LIMPIAR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Quita todos los caracteres no imprimibles del texto.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lvl="1">
              <a:buSzPct val="7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=LIMPIAR("todo     ")=&gt;"todo     "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MAYUSC: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una cadena de texto en letras mayúsculas..</a:t>
            </a:r>
          </a:p>
          <a:p>
            <a:pPr>
              <a:buSzPct val="4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	=MAYUSC("todo")=&gt;"TODO"</a:t>
            </a: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MINUSC: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todas las letras de una cadena de texto en minúsculas.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=MINUSC("TODO") =&gt;  "todo"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NOMPROPIO: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una cadena de texto en la primera     letra de cada palabra en mayúscula y las demás letras en minúscula.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=NOMPROPIO("todo") =&gt;  "Todo"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REEMPLAZAR: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Reemplaza parte de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una cadena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 texto por otra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=REEMPLAZAR("bilicletarocci",10,5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,"") =&gt; 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bicicleta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855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404640"/>
            <a:ext cx="8229240" cy="6224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SUSTITUIR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Reemplaza el texto existente con texto nuevo en una cadena.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SUSTITUIR("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emelec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","quito","guayaquil",2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emelec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guayaquil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REPETIR: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Repite el texto un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número determinado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 veces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REPETIR("uno",3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unounouno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TEXTO: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Convierte un valor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en texto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, con un formato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de número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específico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TEXTO(3,"$0.00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") =&gt;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$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3.00</a:t>
            </a: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VALOR: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Convierte un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argumento de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texto que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representa un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número en un número.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VALOR("$300.23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300.23</a:t>
            </a:r>
            <a:endParaRPr lang="es-E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5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90800" y="36576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Practica</a:t>
            </a:r>
            <a:endParaRPr lang="es-ES" sz="6600" dirty="0"/>
          </a:p>
        </p:txBody>
      </p:sp>
      <p:sp>
        <p:nvSpPr>
          <p:cNvPr id="4" name="3 Rectángulo"/>
          <p:cNvSpPr/>
          <p:nvPr/>
        </p:nvSpPr>
        <p:spPr>
          <a:xfrm>
            <a:off x="685800" y="8382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EDAD: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Recibe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argumento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fecha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actual,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fecha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nacimiento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FRAC.AÑO, y luego la transforma a entero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=ENTERO(FRAC.AÑO("2015-05-23","1993-12-24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")) =&gt; 21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64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141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Formulas Básicas de 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loayza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Básicas de Texto</dc:title>
  <dc:creator>kleber</dc:creator>
  <cp:lastModifiedBy>kleber</cp:lastModifiedBy>
  <cp:revision>23</cp:revision>
  <dcterms:created xsi:type="dcterms:W3CDTF">2015-05-23T16:33:54Z</dcterms:created>
  <dcterms:modified xsi:type="dcterms:W3CDTF">2015-05-23T17:10:17Z</dcterms:modified>
</cp:coreProperties>
</file>