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40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278092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Formulas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Logicas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62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FALSO: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Devuelve el valor lógico FALSO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	=FALSO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=&gt; FALSO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NO: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Cambia FALSO por VERDADERO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y VERDADERO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por FALSO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=NO(1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=&gt; 0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=NO(0) =&gt; 1</a:t>
            </a:r>
          </a:p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Comprueba si alguno de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los argumentos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es VERDADERO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y devuelve VERDADERO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o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FALSO. Devuelve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FALSO si todos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los argumentos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son FALSO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=O(10=2,9=9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=&gt; 1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=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O(10=2,7=9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=&gt;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O(10=10,9=9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=&gt;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pPr marL="0" indent="0">
              <a:buNone/>
            </a:pP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SI: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Comprueba si se cumple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una condición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y devuelve un valor si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se evalúa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como VERDADERO y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otro valor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si se evalúa como FALSO.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=SI(4=3,"es 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verdadero","es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falso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") =&gt; es falso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46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SI.ERROR: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Devuelve un valor si la expresión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es un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error y otro valor si no lo es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=-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SI.ERROR(FALSO,O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=&gt; 0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VERDADERO: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Devuelve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el valor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lógico VERDADERO.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=VERDADERO()=&gt; VERDADERO</a:t>
            </a:r>
          </a:p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Y: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Comprueba si todos los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argumentos son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VERDADEROS y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devuelve VERDADERO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o FALSO.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Devuelve FALSO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si alguno de los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argumentos es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FALSO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Y(3=4,5&gt;6,4&lt;9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=&gt; FALSO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2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2924944"/>
            <a:ext cx="8229600" cy="1143000"/>
          </a:xfrm>
        </p:spPr>
        <p:txBody>
          <a:bodyPr/>
          <a:lstStyle/>
          <a:p>
            <a:r>
              <a:rPr lang="en-US" dirty="0" smtClean="0"/>
              <a:t>PRACTICA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0880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215</TotalTime>
  <Words>30</Words>
  <Application>Microsoft Office PowerPoint</Application>
  <PresentationFormat>Presentación en pantalla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Viajes</vt:lpstr>
      <vt:lpstr>Formulas Logicas</vt:lpstr>
      <vt:lpstr>Presentación de PowerPoint</vt:lpstr>
      <vt:lpstr>Presentación de PowerPoint</vt:lpstr>
      <vt:lpstr>PRACTICA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Formulas Logicas</dc:title>
  <cp:lastModifiedBy>kleber</cp:lastModifiedBy>
  <cp:revision>19</cp:revision>
  <dcterms:modified xsi:type="dcterms:W3CDTF">2015-05-23T21:01:47Z</dcterms:modified>
</cp:coreProperties>
</file>