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2636912"/>
            <a:ext cx="7772400" cy="1470025"/>
          </a:xfrm>
        </p:spPr>
        <p:txBody>
          <a:bodyPr/>
          <a:lstStyle/>
          <a:p>
            <a:r>
              <a:rPr lang="en-US" dirty="0" smtClean="0"/>
              <a:t>Antivirus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243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348880"/>
            <a:ext cx="2649456" cy="2039096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56263" cy="792088"/>
          </a:xfrm>
        </p:spPr>
        <p:txBody>
          <a:bodyPr/>
          <a:lstStyle/>
          <a:p>
            <a:r>
              <a:rPr lang="en-US" dirty="0" smtClean="0"/>
              <a:t>Symantec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23528" y="1412776"/>
            <a:ext cx="53285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b="1" dirty="0"/>
              <a:t>Symantec </a:t>
            </a:r>
            <a:r>
              <a:rPr lang="es-ES" b="1" dirty="0" err="1"/>
              <a:t>Corporation</a:t>
            </a:r>
            <a:r>
              <a:rPr lang="es-ES" b="1" dirty="0"/>
              <a:t> </a:t>
            </a:r>
            <a:r>
              <a:rPr lang="es-ES" dirty="0"/>
              <a:t>es una </a:t>
            </a:r>
            <a:r>
              <a:rPr lang="es-ES" dirty="0" smtClean="0"/>
              <a:t>corporación internacional </a:t>
            </a:r>
            <a:r>
              <a:rPr lang="es-ES" dirty="0"/>
              <a:t>que desarrolla y </a:t>
            </a:r>
            <a:r>
              <a:rPr lang="es-ES" dirty="0" smtClean="0"/>
              <a:t>comercializa software para computadoras.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Symantec es también un líder de industria en la seguridad electrónica completa de mensajería, </a:t>
            </a:r>
            <a:r>
              <a:rPr lang="es-ES" dirty="0" smtClean="0"/>
              <a:t>ofreciendo las </a:t>
            </a:r>
            <a:r>
              <a:rPr lang="es-ES" dirty="0"/>
              <a:t>soluciones para la mensajería </a:t>
            </a:r>
            <a:r>
              <a:rPr lang="es-ES" dirty="0" smtClean="0"/>
              <a:t>instantánea, </a:t>
            </a:r>
            <a:r>
              <a:rPr lang="es-ES" dirty="0" err="1" smtClean="0"/>
              <a:t>antispam</a:t>
            </a:r>
            <a:r>
              <a:rPr lang="es-ES" dirty="0" smtClean="0"/>
              <a:t> </a:t>
            </a:r>
            <a:r>
              <a:rPr lang="es-ES" dirty="0"/>
              <a:t>y </a:t>
            </a:r>
            <a:r>
              <a:rPr lang="es-ES" dirty="0" smtClean="0"/>
              <a:t>antivirus.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La </a:t>
            </a:r>
            <a:r>
              <a:rPr lang="es-ES" dirty="0"/>
              <a:t>organización Symantec Security </a:t>
            </a:r>
            <a:r>
              <a:rPr lang="es-ES" dirty="0" smtClean="0"/>
              <a:t>Response (anteriormente </a:t>
            </a:r>
            <a:r>
              <a:rPr lang="es-ES" dirty="0"/>
              <a:t>Symantec Antivirus </a:t>
            </a:r>
            <a:r>
              <a:rPr lang="es-ES" dirty="0" err="1" smtClean="0"/>
              <a:t>Research</a:t>
            </a:r>
            <a:r>
              <a:rPr lang="es-ES" dirty="0"/>
              <a:t> </a:t>
            </a:r>
            <a:r>
              <a:rPr lang="es-ES" dirty="0" smtClean="0"/>
              <a:t>Center</a:t>
            </a:r>
            <a:r>
              <a:rPr lang="es-ES" dirty="0"/>
              <a:t>) es </a:t>
            </a:r>
            <a:r>
              <a:rPr lang="es-ES" dirty="0" smtClean="0"/>
              <a:t>uno de </a:t>
            </a:r>
            <a:r>
              <a:rPr lang="es-ES" dirty="0"/>
              <a:t>los principales antivirus y grupos </a:t>
            </a:r>
            <a:r>
              <a:rPr lang="es-ES" dirty="0" smtClean="0"/>
              <a:t>de investigación </a:t>
            </a:r>
            <a:r>
              <a:rPr lang="es-ES" dirty="0"/>
              <a:t>en la industria de </a:t>
            </a:r>
            <a:r>
              <a:rPr lang="es-ES" dirty="0" smtClean="0"/>
              <a:t>seguridad informática </a:t>
            </a:r>
            <a:r>
              <a:rPr lang="es-ES" dirty="0"/>
              <a:t>con más </a:t>
            </a:r>
            <a:r>
              <a:rPr lang="es-ES" dirty="0" smtClean="0"/>
              <a:t>de 400 </a:t>
            </a:r>
            <a:r>
              <a:rPr lang="es-ES" dirty="0"/>
              <a:t>empleados a tiempo completo</a:t>
            </a:r>
            <a:r>
              <a:rPr lang="es-E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b="1" dirty="0" smtClean="0"/>
              <a:t>Productos: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Norton </a:t>
            </a:r>
            <a:r>
              <a:rPr lang="es-ES" dirty="0" err="1" smtClean="0"/>
              <a:t>AntiVirus</a:t>
            </a:r>
            <a:r>
              <a:rPr lang="es-ES" dirty="0" err="1"/>
              <a:t>Norton</a:t>
            </a:r>
            <a:r>
              <a:rPr lang="es-ES" dirty="0"/>
              <a:t> </a:t>
            </a:r>
            <a:r>
              <a:rPr lang="es-ES" dirty="0" err="1"/>
              <a:t>AntiVirus</a:t>
            </a: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Norton Internet Security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Norton 360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Norton 360 </a:t>
            </a:r>
            <a:r>
              <a:rPr lang="es-ES" dirty="0" err="1"/>
              <a:t>MultiDevice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742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65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173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11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628800"/>
            <a:ext cx="4896544" cy="4525963"/>
          </a:xfrm>
        </p:spPr>
        <p:txBody>
          <a:bodyPr/>
          <a:lstStyle/>
          <a:p>
            <a:r>
              <a:rPr lang="es-ES" dirty="0"/>
              <a:t>Constituyen </a:t>
            </a:r>
            <a:r>
              <a:rPr lang="es-ES" dirty="0" smtClean="0"/>
              <a:t>una herramienta </a:t>
            </a:r>
            <a:r>
              <a:rPr lang="es-ES" dirty="0"/>
              <a:t>básica de la seguridad </a:t>
            </a:r>
            <a:r>
              <a:rPr lang="es-ES" dirty="0" smtClean="0"/>
              <a:t>informática, que </a:t>
            </a:r>
            <a:r>
              <a:rPr lang="es-ES" dirty="0"/>
              <a:t>garantiza en principios la protección final </a:t>
            </a:r>
            <a:r>
              <a:rPr lang="es-ES" dirty="0" smtClean="0"/>
              <a:t>de una </a:t>
            </a:r>
            <a:r>
              <a:rPr lang="es-ES" dirty="0"/>
              <a:t>estación de trabajo contra la infección </a:t>
            </a:r>
            <a:r>
              <a:rPr lang="es-ES" dirty="0" smtClean="0"/>
              <a:t>por programas </a:t>
            </a:r>
            <a:r>
              <a:rPr lang="es-ES" dirty="0"/>
              <a:t>malignos.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Antivirus?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450579"/>
            <a:ext cx="3096344" cy="23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9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628800"/>
            <a:ext cx="7745505" cy="3877815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Surgen</a:t>
            </a:r>
            <a:r>
              <a:rPr lang="en-US" sz="2800" dirty="0" smtClean="0"/>
              <a:t> de la </a:t>
            </a:r>
            <a:r>
              <a:rPr lang="en-US" sz="2800" dirty="0" err="1" smtClean="0"/>
              <a:t>necesidad</a:t>
            </a:r>
            <a:r>
              <a:rPr lang="en-US" sz="2800" dirty="0" smtClean="0"/>
              <a:t> de </a:t>
            </a:r>
            <a:r>
              <a:rPr lang="en-US" sz="2800" dirty="0" err="1" smtClean="0"/>
              <a:t>mantener</a:t>
            </a:r>
            <a:r>
              <a:rPr lang="en-US" sz="2800" dirty="0" smtClean="0"/>
              <a:t> los </a:t>
            </a:r>
            <a:r>
              <a:rPr lang="en-US" sz="2800" dirty="0" err="1" smtClean="0"/>
              <a:t>sistemas</a:t>
            </a:r>
            <a:r>
              <a:rPr lang="en-US" sz="2800" dirty="0"/>
              <a:t> </a:t>
            </a:r>
            <a:r>
              <a:rPr lang="en-US" sz="2800" dirty="0" err="1" smtClean="0"/>
              <a:t>operativos</a:t>
            </a:r>
            <a:r>
              <a:rPr lang="en-US" sz="2800" dirty="0" smtClean="0"/>
              <a:t> en </a:t>
            </a:r>
            <a:r>
              <a:rPr lang="en-US" sz="2800" dirty="0" err="1" smtClean="0"/>
              <a:t>optimas</a:t>
            </a:r>
            <a:r>
              <a:rPr lang="en-US" sz="2800" dirty="0" smtClean="0"/>
              <a:t> </a:t>
            </a:r>
            <a:r>
              <a:rPr lang="en-US" sz="2800" dirty="0" err="1" smtClean="0"/>
              <a:t>condiciones</a:t>
            </a:r>
            <a:r>
              <a:rPr lang="en-US" sz="2800" dirty="0" smtClean="0"/>
              <a:t>, </a:t>
            </a:r>
            <a:r>
              <a:rPr lang="en-US" sz="2800" dirty="0" err="1" smtClean="0"/>
              <a:t>como</a:t>
            </a:r>
            <a:r>
              <a:rPr lang="en-US" sz="2800" dirty="0" smtClean="0"/>
              <a:t> vigilante </a:t>
            </a:r>
            <a:r>
              <a:rPr lang="en-US" sz="2800" dirty="0" err="1" smtClean="0"/>
              <a:t>seguro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Ningun</a:t>
            </a:r>
            <a:r>
              <a:rPr lang="en-US" sz="2800" dirty="0" smtClean="0"/>
              <a:t> antivirus </a:t>
            </a:r>
            <a:r>
              <a:rPr lang="en-US" sz="2800" dirty="0" err="1" smtClean="0"/>
              <a:t>es</a:t>
            </a:r>
            <a:r>
              <a:rPr lang="en-US" sz="2800" dirty="0" smtClean="0"/>
              <a:t> 100% </a:t>
            </a:r>
            <a:r>
              <a:rPr lang="en-US" sz="2800" dirty="0" err="1" smtClean="0"/>
              <a:t>seguro</a:t>
            </a:r>
            <a:r>
              <a:rPr lang="en-US" sz="2800" dirty="0" smtClean="0"/>
              <a:t>, </a:t>
            </a:r>
            <a:r>
              <a:rPr lang="es-ES" sz="2800" dirty="0"/>
              <a:t>ya que </a:t>
            </a:r>
            <a:r>
              <a:rPr lang="es-ES" sz="2800" dirty="0" smtClean="0"/>
              <a:t>a medida que avanza </a:t>
            </a:r>
            <a:r>
              <a:rPr lang="es-ES" sz="2800" dirty="0"/>
              <a:t>la tecnología se perfeccionan </a:t>
            </a:r>
            <a:r>
              <a:rPr lang="es-ES" sz="2800" dirty="0" smtClean="0"/>
              <a:t>los programas malignos</a:t>
            </a:r>
          </a:p>
          <a:p>
            <a:r>
              <a:rPr lang="es-ES" sz="2800" dirty="0"/>
              <a:t>Los antivirus se han convertido en compañeros inseparables del trabajo diario. Hoy en día no se </a:t>
            </a:r>
            <a:r>
              <a:rPr lang="es-ES" sz="2800" dirty="0" smtClean="0"/>
              <a:t>concibe ningún </a:t>
            </a:r>
            <a:r>
              <a:rPr lang="es-ES" sz="2800" dirty="0"/>
              <a:t>equipo conectado a Internet que carezca de una buena protección contra programas malignos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Surgimiento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560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852936"/>
            <a:ext cx="7772400" cy="1470025"/>
          </a:xfrm>
        </p:spPr>
        <p:txBody>
          <a:bodyPr/>
          <a:lstStyle/>
          <a:p>
            <a:r>
              <a:rPr lang="en-US" dirty="0" err="1" smtClean="0"/>
              <a:t>Clasificacion</a:t>
            </a:r>
            <a:r>
              <a:rPr lang="en-US" dirty="0" smtClean="0"/>
              <a:t> de los Antivirus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240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76872"/>
            <a:ext cx="3265733" cy="3878263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Antivirus </a:t>
            </a:r>
            <a:r>
              <a:rPr lang="en-US" dirty="0" err="1" smtClean="0"/>
              <a:t>Preventores</a:t>
            </a: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539552" y="2276872"/>
            <a:ext cx="46085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Los programas que previenen la infección, quedan residentes en la memoria de la</a:t>
            </a:r>
          </a:p>
          <a:p>
            <a:r>
              <a:rPr lang="es-ES" sz="2800" dirty="0"/>
              <a:t>computadora todo el tiempo y monitorean algunas funciones del sistema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60407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708920"/>
            <a:ext cx="3213745" cy="2880320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570156"/>
            <a:ext cx="8136904" cy="1054250"/>
          </a:xfrm>
        </p:spPr>
        <p:txBody>
          <a:bodyPr/>
          <a:lstStyle/>
          <a:p>
            <a:r>
              <a:rPr lang="en-US" dirty="0" smtClean="0"/>
              <a:t>Antivirus </a:t>
            </a:r>
            <a:r>
              <a:rPr lang="en-US" dirty="0" err="1" smtClean="0"/>
              <a:t>Identificadores</a:t>
            </a: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467544" y="2276872"/>
            <a:ext cx="51845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Estos productos antivirus identifican programas malignos específicos que infectan</a:t>
            </a:r>
          </a:p>
          <a:p>
            <a:r>
              <a:rPr lang="es-ES" sz="2400" dirty="0"/>
              <a:t>al sistema. Los mismos trabajan con las características de un programas </a:t>
            </a:r>
            <a:r>
              <a:rPr lang="es-ES" sz="2400" dirty="0" smtClean="0"/>
              <a:t>malignos </a:t>
            </a:r>
            <a:r>
              <a:rPr lang="es-ES" sz="2400" dirty="0"/>
              <a:t>o sus variantes, o</a:t>
            </a:r>
          </a:p>
          <a:p>
            <a:r>
              <a:rPr lang="es-ES" sz="2400" dirty="0"/>
              <a:t>exploran el sistema buscando cadenas (secuencias de bytes) de códigos particulares o patrones</a:t>
            </a:r>
          </a:p>
          <a:p>
            <a:r>
              <a:rPr lang="es-ES" sz="2400" dirty="0"/>
              <a:t>característicos de los mismos para identificarlos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51207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276872"/>
            <a:ext cx="2978042" cy="3878263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51520" y="570156"/>
            <a:ext cx="8784976" cy="1054250"/>
          </a:xfrm>
        </p:spPr>
        <p:txBody>
          <a:bodyPr/>
          <a:lstStyle/>
          <a:p>
            <a:r>
              <a:rPr lang="en-US" sz="4400" dirty="0" smtClean="0"/>
              <a:t>Antivirus </a:t>
            </a:r>
            <a:r>
              <a:rPr lang="en-US" sz="4400" dirty="0" err="1" smtClean="0"/>
              <a:t>Descontaminadores</a:t>
            </a:r>
            <a:endParaRPr lang="es-ES" sz="4400" dirty="0"/>
          </a:p>
        </p:txBody>
      </p:sp>
      <p:sp>
        <p:nvSpPr>
          <p:cNvPr id="2" name="1 CuadroTexto"/>
          <p:cNvSpPr txBox="1"/>
          <p:nvPr/>
        </p:nvSpPr>
        <p:spPr>
          <a:xfrm>
            <a:off x="539552" y="2204864"/>
            <a:ext cx="53285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Sus características son similares a los productos identificadores, con </a:t>
            </a:r>
            <a:r>
              <a:rPr lang="es-ES" sz="2400" dirty="0" smtClean="0"/>
              <a:t>la diferencia </a:t>
            </a:r>
            <a:r>
              <a:rPr lang="es-ES" sz="2400" dirty="0"/>
              <a:t>que su principal función es descontaminar a un sistema que ha sido infectado, eliminando</a:t>
            </a:r>
          </a:p>
          <a:p>
            <a:r>
              <a:rPr lang="es-ES" sz="2400" dirty="0"/>
              <a:t>el programas malignos y retomando el sistema a su estado original por lo que tiene que ser muy</a:t>
            </a:r>
          </a:p>
          <a:p>
            <a:r>
              <a:rPr lang="es-ES" sz="2400" dirty="0"/>
              <a:t>preciso en la identificación de los programas malignos contra los que descontaminan.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85222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39552" y="1340768"/>
            <a:ext cx="8280920" cy="5184576"/>
          </a:xfrm>
        </p:spPr>
        <p:txBody>
          <a:bodyPr/>
          <a:lstStyle/>
          <a:p>
            <a:r>
              <a:rPr lang="es-ES" dirty="0" smtClean="0"/>
              <a:t>Capacidad </a:t>
            </a:r>
            <a:r>
              <a:rPr lang="es-ES" dirty="0"/>
              <a:t>de detectar programas malignos que </a:t>
            </a:r>
            <a:r>
              <a:rPr lang="es-ES" dirty="0" smtClean="0"/>
              <a:t>no están </a:t>
            </a:r>
            <a:r>
              <a:rPr lang="es-ES" dirty="0"/>
              <a:t>en su base de </a:t>
            </a:r>
            <a:r>
              <a:rPr lang="es-ES" dirty="0" smtClean="0"/>
              <a:t>datos, a través  del </a:t>
            </a:r>
            <a:r>
              <a:rPr lang="es-ES" dirty="0"/>
              <a:t>sondeo del sistema en busca de síntomas clásicos </a:t>
            </a:r>
            <a:r>
              <a:rPr lang="es-ES" dirty="0" smtClean="0"/>
              <a:t>de infección.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96944" cy="1054250"/>
          </a:xfrm>
        </p:spPr>
        <p:txBody>
          <a:bodyPr/>
          <a:lstStyle/>
          <a:p>
            <a:r>
              <a:rPr lang="en-US" dirty="0" err="1" smtClean="0"/>
              <a:t>Funcionamiento</a:t>
            </a:r>
            <a:r>
              <a:rPr lang="en-US" dirty="0" smtClean="0"/>
              <a:t> Antivirus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505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23528" y="1340768"/>
            <a:ext cx="8640960" cy="4320480"/>
          </a:xfrm>
        </p:spPr>
        <p:txBody>
          <a:bodyPr/>
          <a:lstStyle/>
          <a:p>
            <a:r>
              <a:rPr lang="en-US" dirty="0" err="1" smtClean="0"/>
              <a:t>Dentro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r>
              <a:rPr lang="en-US" dirty="0" smtClean="0"/>
              <a:t> antivirus, se </a:t>
            </a:r>
            <a:r>
              <a:rPr lang="en-US" dirty="0" err="1" smtClean="0"/>
              <a:t>encuentran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 smtClean="0"/>
              <a:t>Symantec</a:t>
            </a:r>
          </a:p>
          <a:p>
            <a:pPr lvl="1"/>
            <a:r>
              <a:rPr lang="en-US" dirty="0" smtClean="0"/>
              <a:t>Panda</a:t>
            </a:r>
          </a:p>
          <a:p>
            <a:pPr lvl="1"/>
            <a:r>
              <a:rPr lang="en-US" dirty="0" smtClean="0"/>
              <a:t>McAfee</a:t>
            </a:r>
          </a:p>
          <a:p>
            <a:pPr lvl="1"/>
            <a:r>
              <a:rPr lang="en-US" dirty="0" smtClean="0"/>
              <a:t>Kaspersky</a:t>
            </a:r>
          </a:p>
          <a:p>
            <a:pPr lvl="1"/>
            <a:r>
              <a:rPr lang="en-US" dirty="0" err="1" smtClean="0"/>
              <a:t>Avast</a:t>
            </a:r>
            <a:endParaRPr lang="en-US" dirty="0" smtClean="0"/>
          </a:p>
          <a:p>
            <a:pPr lvl="1"/>
            <a:r>
              <a:rPr lang="en-US" dirty="0" smtClean="0"/>
              <a:t>Nod_32</a:t>
            </a:r>
          </a:p>
          <a:p>
            <a:pPr lvl="1"/>
            <a:r>
              <a:rPr lang="en-US" dirty="0" err="1" smtClean="0"/>
              <a:t>Avg</a:t>
            </a:r>
            <a:endParaRPr lang="en-US" dirty="0" smtClean="0"/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560" y="188640"/>
            <a:ext cx="7756263" cy="1054250"/>
          </a:xfrm>
        </p:spPr>
        <p:txBody>
          <a:bodyPr/>
          <a:lstStyle/>
          <a:p>
            <a:r>
              <a:rPr lang="en-US" dirty="0" err="1" smtClean="0"/>
              <a:t>Principales</a:t>
            </a:r>
            <a:r>
              <a:rPr lang="en-US" dirty="0" smtClean="0"/>
              <a:t> Antivirus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8676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29</TotalTime>
  <Words>384</Words>
  <Application>Microsoft Office PowerPoint</Application>
  <PresentationFormat>Presentación en pantalla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Cartoné</vt:lpstr>
      <vt:lpstr>Antivirus</vt:lpstr>
      <vt:lpstr>Que es un Antivirus?</vt:lpstr>
      <vt:lpstr>Surgimiento</vt:lpstr>
      <vt:lpstr>Clasificacion de los Antivirus</vt:lpstr>
      <vt:lpstr>Antivirus Preventores</vt:lpstr>
      <vt:lpstr>Antivirus Identificadores</vt:lpstr>
      <vt:lpstr>Antivirus Descontaminadores</vt:lpstr>
      <vt:lpstr>Funcionamiento Antivirus</vt:lpstr>
      <vt:lpstr>Principales Antivirus</vt:lpstr>
      <vt:lpstr>Symantec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Antivirus</dc:title>
  <cp:lastModifiedBy>kleber</cp:lastModifiedBy>
  <cp:revision>22</cp:revision>
  <dcterms:modified xsi:type="dcterms:W3CDTF">2015-05-27T14:32:17Z</dcterms:modified>
</cp:coreProperties>
</file>