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636912"/>
            <a:ext cx="7772400" cy="1470025"/>
          </a:xfrm>
        </p:spPr>
        <p:txBody>
          <a:bodyPr/>
          <a:lstStyle/>
          <a:p>
            <a:r>
              <a:rPr lang="en-US" dirty="0" smtClean="0"/>
              <a:t>Antivirus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43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28800"/>
            <a:ext cx="4896544" cy="4525963"/>
          </a:xfrm>
        </p:spPr>
        <p:txBody>
          <a:bodyPr/>
          <a:lstStyle/>
          <a:p>
            <a:r>
              <a:rPr lang="es-ES" dirty="0"/>
              <a:t>Constituyen </a:t>
            </a:r>
            <a:r>
              <a:rPr lang="es-ES" dirty="0" smtClean="0"/>
              <a:t>una herramienta </a:t>
            </a:r>
            <a:r>
              <a:rPr lang="es-ES" dirty="0"/>
              <a:t>básica de la seguridad </a:t>
            </a:r>
            <a:r>
              <a:rPr lang="es-ES" dirty="0" smtClean="0"/>
              <a:t>informática, que </a:t>
            </a:r>
            <a:r>
              <a:rPr lang="es-ES" dirty="0"/>
              <a:t>garantiza en principios la protección final </a:t>
            </a:r>
            <a:r>
              <a:rPr lang="es-ES" dirty="0" smtClean="0"/>
              <a:t>de una </a:t>
            </a:r>
            <a:r>
              <a:rPr lang="es-ES" dirty="0"/>
              <a:t>estación de trabajo contra la infección </a:t>
            </a:r>
            <a:r>
              <a:rPr lang="es-ES" dirty="0" smtClean="0"/>
              <a:t>por programas </a:t>
            </a:r>
            <a:r>
              <a:rPr lang="es-ES" dirty="0"/>
              <a:t>malignos.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Antivirus?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50579"/>
            <a:ext cx="3096344" cy="23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9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28800"/>
            <a:ext cx="7745505" cy="3877815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Surgen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necesidad</a:t>
            </a:r>
            <a:r>
              <a:rPr lang="en-US" sz="2800" dirty="0" smtClean="0"/>
              <a:t> de </a:t>
            </a:r>
            <a:r>
              <a:rPr lang="en-US" sz="2800" dirty="0" err="1" smtClean="0"/>
              <a:t>mantener</a:t>
            </a:r>
            <a:r>
              <a:rPr lang="en-US" sz="2800" dirty="0" smtClean="0"/>
              <a:t> los </a:t>
            </a:r>
            <a:r>
              <a:rPr lang="en-US" sz="2800" dirty="0" err="1" smtClean="0"/>
              <a:t>sistemas</a:t>
            </a:r>
            <a:r>
              <a:rPr lang="en-US" sz="2800" dirty="0"/>
              <a:t> </a:t>
            </a:r>
            <a:r>
              <a:rPr lang="en-US" sz="2800" dirty="0" err="1" smtClean="0"/>
              <a:t>operativos</a:t>
            </a:r>
            <a:r>
              <a:rPr lang="en-US" sz="2800" dirty="0" smtClean="0"/>
              <a:t> en </a:t>
            </a:r>
            <a:r>
              <a:rPr lang="en-US" sz="2800" dirty="0" err="1" smtClean="0"/>
              <a:t>optimas</a:t>
            </a:r>
            <a:r>
              <a:rPr lang="en-US" sz="2800" dirty="0" smtClean="0"/>
              <a:t> </a:t>
            </a:r>
            <a:r>
              <a:rPr lang="en-US" sz="2800" dirty="0" err="1" smtClean="0"/>
              <a:t>condiciones</a:t>
            </a:r>
            <a:r>
              <a:rPr lang="en-US" sz="2800" dirty="0" smtClean="0"/>
              <a:t>, </a:t>
            </a:r>
            <a:r>
              <a:rPr lang="en-US" sz="2800" dirty="0" err="1" smtClean="0"/>
              <a:t>como</a:t>
            </a:r>
            <a:r>
              <a:rPr lang="en-US" sz="2800" dirty="0" smtClean="0"/>
              <a:t> vigilante </a:t>
            </a:r>
            <a:r>
              <a:rPr lang="en-US" sz="2800" dirty="0" err="1" smtClean="0"/>
              <a:t>seguro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Ningun</a:t>
            </a:r>
            <a:r>
              <a:rPr lang="en-US" sz="2800" dirty="0" smtClean="0"/>
              <a:t> antivirus </a:t>
            </a:r>
            <a:r>
              <a:rPr lang="en-US" sz="2800" dirty="0" err="1" smtClean="0"/>
              <a:t>es</a:t>
            </a:r>
            <a:r>
              <a:rPr lang="en-US" sz="2800" dirty="0" smtClean="0"/>
              <a:t> 100% </a:t>
            </a:r>
            <a:r>
              <a:rPr lang="en-US" sz="2800" dirty="0" err="1" smtClean="0"/>
              <a:t>seguro</a:t>
            </a:r>
            <a:r>
              <a:rPr lang="en-US" sz="2800" dirty="0" smtClean="0"/>
              <a:t>, </a:t>
            </a:r>
            <a:r>
              <a:rPr lang="es-ES" sz="2800" dirty="0"/>
              <a:t>ya que </a:t>
            </a:r>
            <a:r>
              <a:rPr lang="es-ES" sz="2800" dirty="0" smtClean="0"/>
              <a:t>a medida que avanza </a:t>
            </a:r>
            <a:r>
              <a:rPr lang="es-ES" sz="2800" dirty="0"/>
              <a:t>la tecnología se perfeccionan </a:t>
            </a:r>
            <a:r>
              <a:rPr lang="es-ES" sz="2800" dirty="0" smtClean="0"/>
              <a:t>los programas malignos</a:t>
            </a:r>
          </a:p>
          <a:p>
            <a:r>
              <a:rPr lang="es-ES" sz="2800" dirty="0"/>
              <a:t>Los antivirus se han convertido en compañeros inseparables del trabajo diario. Hoy en día no se </a:t>
            </a:r>
            <a:r>
              <a:rPr lang="es-ES" sz="2800" dirty="0" smtClean="0"/>
              <a:t>concibe ningún </a:t>
            </a:r>
            <a:r>
              <a:rPr lang="es-ES" sz="2800" dirty="0"/>
              <a:t>equipo conectado a Internet que carezca de una buena protección contra programas malignos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Surgimiento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560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7772400" cy="1470025"/>
          </a:xfrm>
        </p:spPr>
        <p:txBody>
          <a:bodyPr/>
          <a:lstStyle/>
          <a:p>
            <a:r>
              <a:rPr lang="en-US" dirty="0" err="1" smtClean="0"/>
              <a:t>Clasificacion</a:t>
            </a:r>
            <a:r>
              <a:rPr lang="en-US" dirty="0" smtClean="0"/>
              <a:t> de los Antivirus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24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76872"/>
            <a:ext cx="3265733" cy="3878263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Antivirus </a:t>
            </a:r>
            <a:r>
              <a:rPr lang="en-US" dirty="0" err="1" smtClean="0"/>
              <a:t>Preventores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407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708920"/>
            <a:ext cx="3213745" cy="288032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570156"/>
            <a:ext cx="8136904" cy="1054250"/>
          </a:xfrm>
        </p:spPr>
        <p:txBody>
          <a:bodyPr/>
          <a:lstStyle/>
          <a:p>
            <a:r>
              <a:rPr lang="en-US" dirty="0" smtClean="0"/>
              <a:t>Antivirus </a:t>
            </a:r>
            <a:r>
              <a:rPr lang="en-US" dirty="0" err="1" smtClean="0"/>
              <a:t>Identificadores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20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76872"/>
            <a:ext cx="2978042" cy="3878263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1520" y="570156"/>
            <a:ext cx="8784976" cy="1054250"/>
          </a:xfrm>
        </p:spPr>
        <p:txBody>
          <a:bodyPr/>
          <a:lstStyle/>
          <a:p>
            <a:r>
              <a:rPr lang="en-US" sz="4400" dirty="0" smtClean="0"/>
              <a:t>Antivirus </a:t>
            </a:r>
            <a:r>
              <a:rPr lang="en-US" sz="4400" dirty="0" err="1" smtClean="0"/>
              <a:t>Descontaminadores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85222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4" cy="518457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54250"/>
          </a:xfrm>
        </p:spPr>
        <p:txBody>
          <a:bodyPr/>
          <a:lstStyle/>
          <a:p>
            <a:r>
              <a:rPr lang="en-US" dirty="0" err="1" smtClean="0"/>
              <a:t>Funcionamiento</a:t>
            </a:r>
            <a:r>
              <a:rPr lang="en-US" dirty="0"/>
              <a:t> </a:t>
            </a:r>
            <a:r>
              <a:rPr lang="en-US" dirty="0" smtClean="0"/>
              <a:t>Antivirus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504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18</TotalTime>
  <Words>116</Words>
  <Application>Microsoft Office PowerPoint</Application>
  <PresentationFormat>Presentación en pantalla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Cartoné</vt:lpstr>
      <vt:lpstr>Antivirus</vt:lpstr>
      <vt:lpstr>Que es un Antivirus?</vt:lpstr>
      <vt:lpstr>Surgimiento</vt:lpstr>
      <vt:lpstr>Clasificacion de los Antivirus</vt:lpstr>
      <vt:lpstr>Antivirus Preventores</vt:lpstr>
      <vt:lpstr>Antivirus Identificadores</vt:lpstr>
      <vt:lpstr>Antivirus Descontaminadores</vt:lpstr>
      <vt:lpstr>Funcionamiento Antivirus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Antivirus</dc:title>
  <cp:lastModifiedBy>kleber</cp:lastModifiedBy>
  <cp:revision>10</cp:revision>
  <dcterms:modified xsi:type="dcterms:W3CDTF">2015-05-27T14:05:37Z</dcterms:modified>
</cp:coreProperties>
</file>