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61" r:id="rId4"/>
    <p:sldId id="262" r:id="rId5"/>
    <p:sldId id="264" r:id="rId6"/>
    <p:sldId id="265" r:id="rId7"/>
    <p:sldId id="263" r:id="rId8"/>
    <p:sldId id="266" r:id="rId9"/>
    <p:sldId id="267" r:id="rId10"/>
    <p:sldId id="268" r:id="rId11"/>
    <p:sldId id="269" r:id="rId12"/>
    <p:sldId id="270" r:id="rId13"/>
    <p:sldId id="271" r:id="rId14"/>
    <p:sldId id="272" r:id="rId15"/>
    <p:sldId id="259" r:id="rId16"/>
    <p:sldId id="260" r:id="rId17"/>
    <p:sldId id="273" r:id="rId18"/>
    <p:sldId id="274" r:id="rId19"/>
    <p:sldId id="275" r:id="rId20"/>
    <p:sldId id="276" r:id="rId21"/>
    <p:sldId id="277" r:id="rId22"/>
    <p:sldId id="278" r:id="rId23"/>
    <p:sldId id="279" r:id="rId24"/>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04" y="-9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7" name="6 Triángulo isósceles"/>
          <p:cNvSpPr/>
          <p:nvPr/>
        </p:nvSpPr>
        <p:spPr>
          <a:xfrm rot="16200000">
            <a:off x="7554353" y="5254283"/>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7 Título"/>
          <p:cNvSpPr>
            <a:spLocks noGrp="1"/>
          </p:cNvSpPr>
          <p:nvPr>
            <p:ph type="ctrTitle"/>
          </p:nvPr>
        </p:nvSpPr>
        <p:spPr>
          <a:xfrm>
            <a:off x="540544" y="776288"/>
            <a:ext cx="8062912" cy="1470025"/>
          </a:xfrm>
        </p:spPr>
        <p:txBody>
          <a:bodyPr anchor="b">
            <a:normAutofit/>
          </a:bodyPr>
          <a:lstStyle>
            <a:lvl1pPr algn="r">
              <a:defRPr sz="4400"/>
            </a:lvl1pPr>
          </a:lstStyle>
          <a:p>
            <a:r>
              <a:rPr kumimoji="0" lang="es-ES" smtClean="0"/>
              <a:t>Haga clic para modificar el estilo de título del patrón</a:t>
            </a:r>
            <a:endParaRPr kumimoji="0" lang="en-US"/>
          </a:p>
        </p:txBody>
      </p:sp>
      <p:sp>
        <p:nvSpPr>
          <p:cNvPr id="9" name="8 Subtítulo"/>
          <p:cNvSpPr>
            <a:spLocks noGrp="1"/>
          </p:cNvSpPr>
          <p:nvPr>
            <p:ph type="subTitle" idx="1"/>
          </p:nvPr>
        </p:nvSpPr>
        <p:spPr>
          <a:xfrm>
            <a:off x="540544" y="2250280"/>
            <a:ext cx="8062912" cy="1752600"/>
          </a:xfrm>
        </p:spPr>
        <p:txBody>
          <a:bodyPr/>
          <a:lstStyle>
            <a:lvl1pPr marL="0" marR="36576" indent="0" algn="r">
              <a:spcBef>
                <a:spcPts val="0"/>
              </a:spcBef>
              <a:buNone/>
              <a:defRPr>
                <a:ln>
                  <a:solidFill>
                    <a:schemeClr val="bg2"/>
                  </a:solidFill>
                </a:ln>
                <a:solidFill>
                  <a:schemeClr val="tx1">
                    <a:tint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s-ES" smtClean="0"/>
              <a:t>Haga clic para modificar el estilo de subtítulo del patrón</a:t>
            </a:r>
            <a:endParaRPr kumimoji="0" lang="en-US"/>
          </a:p>
        </p:txBody>
      </p:sp>
      <p:sp>
        <p:nvSpPr>
          <p:cNvPr id="28" name="27 Marcador de fecha"/>
          <p:cNvSpPr>
            <a:spLocks noGrp="1"/>
          </p:cNvSpPr>
          <p:nvPr>
            <p:ph type="dt" sz="half" idx="10"/>
          </p:nvPr>
        </p:nvSpPr>
        <p:spPr>
          <a:xfrm>
            <a:off x="1371600" y="6012656"/>
            <a:ext cx="5791200" cy="365125"/>
          </a:xfrm>
        </p:spPr>
        <p:txBody>
          <a:bodyPr tIns="0" bIns="0" anchor="t"/>
          <a:lstStyle>
            <a:lvl1pPr algn="r">
              <a:defRPr sz="1000"/>
            </a:lvl1pPr>
          </a:lstStyle>
          <a:p>
            <a:fld id="{7A847CFC-816F-41D0-AAC0-9BF4FEBC753E}" type="datetimeFigureOut">
              <a:rPr lang="es-ES" smtClean="0"/>
              <a:t>18/05/2015</a:t>
            </a:fld>
            <a:endParaRPr lang="es-ES"/>
          </a:p>
        </p:txBody>
      </p:sp>
      <p:sp>
        <p:nvSpPr>
          <p:cNvPr id="17" name="16 Marcador de pie de página"/>
          <p:cNvSpPr>
            <a:spLocks noGrp="1"/>
          </p:cNvSpPr>
          <p:nvPr>
            <p:ph type="ftr" sz="quarter" idx="11"/>
          </p:nvPr>
        </p:nvSpPr>
        <p:spPr>
          <a:xfrm>
            <a:off x="1371600" y="5650704"/>
            <a:ext cx="5791200" cy="365125"/>
          </a:xfrm>
        </p:spPr>
        <p:txBody>
          <a:bodyPr tIns="0" bIns="0" anchor="b"/>
          <a:lstStyle>
            <a:lvl1pPr algn="r">
              <a:defRPr sz="1100"/>
            </a:lvl1pPr>
          </a:lstStyle>
          <a:p>
            <a:endParaRPr lang="es-ES"/>
          </a:p>
        </p:txBody>
      </p:sp>
      <p:sp>
        <p:nvSpPr>
          <p:cNvPr id="29" name="28 Marcador de número de diapositiva"/>
          <p:cNvSpPr>
            <a:spLocks noGrp="1"/>
          </p:cNvSpPr>
          <p:nvPr>
            <p:ph type="sldNum" sz="quarter" idx="12"/>
          </p:nvPr>
        </p:nvSpPr>
        <p:spPr>
          <a:xfrm>
            <a:off x="8392247" y="5752307"/>
            <a:ext cx="502920" cy="365125"/>
          </a:xfrm>
        </p:spPr>
        <p:txBody>
          <a:bodyPr anchor="ctr"/>
          <a:lstStyle>
            <a:lvl1pPr algn="ctr">
              <a:defRPr sz="1300">
                <a:solidFill>
                  <a:srgbClr val="FFFFFF"/>
                </a:solidFill>
              </a:defRPr>
            </a:lvl1pPr>
          </a:lstStyle>
          <a:p>
            <a:fld id="{132FADFE-3B8F-471C-ABF0-DBC7717ECBBC}" type="slidenum">
              <a:rPr lang="es-ES" smtClean="0"/>
              <a:t>‹Nº›</a:t>
            </a:fld>
            <a:endParaRPr lang="es-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7A847CFC-816F-41D0-AAC0-9BF4FEBC753E}" type="datetimeFigureOut">
              <a:rPr lang="es-ES" smtClean="0"/>
              <a:t>18/05/2015</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781800" y="381000"/>
            <a:ext cx="1905000" cy="5486400"/>
          </a:xfrm>
        </p:spPr>
        <p:txBody>
          <a:bodyPr vert="eaVer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457200" y="381000"/>
            <a:ext cx="6248400" cy="5486400"/>
          </a:xfrm>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7A847CFC-816F-41D0-AAC0-9BF4FEBC753E}" type="datetimeFigureOut">
              <a:rPr lang="es-ES" smtClean="0"/>
              <a:t>18/05/2015</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a:xfrm>
            <a:off x="457200" y="267494"/>
            <a:ext cx="8229600" cy="1399032"/>
          </a:xfrm>
        </p:spPr>
        <p:txBody>
          <a:bodyPr/>
          <a:lstStyle/>
          <a:p>
            <a:r>
              <a:rPr kumimoji="0" lang="es-ES" smtClean="0"/>
              <a:t>Haga clic para modificar el estilo de título del patrón</a:t>
            </a:r>
            <a:endParaRPr kumimoji="0" lang="en-US"/>
          </a:p>
        </p:txBody>
      </p:sp>
      <p:sp>
        <p:nvSpPr>
          <p:cNvPr id="3" name="2 Marcador de contenido"/>
          <p:cNvSpPr>
            <a:spLocks noGrp="1"/>
          </p:cNvSpPr>
          <p:nvPr>
            <p:ph idx="1"/>
          </p:nvPr>
        </p:nvSpPr>
        <p:spPr>
          <a:xfrm>
            <a:off x="457200" y="1882808"/>
            <a:ext cx="8229600" cy="45720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a:xfrm>
            <a:off x="4791456" y="6480048"/>
            <a:ext cx="2133600" cy="301752"/>
          </a:xfrm>
        </p:spPr>
        <p:txBody>
          <a:bodyPr/>
          <a:lstStyle/>
          <a:p>
            <a:fld id="{7A847CFC-816F-41D0-AAC0-9BF4FEBC753E}" type="datetimeFigureOut">
              <a:rPr lang="es-ES" smtClean="0"/>
              <a:t>18/05/2015</a:t>
            </a:fld>
            <a:endParaRPr lang="es-ES"/>
          </a:p>
        </p:txBody>
      </p:sp>
      <p:sp>
        <p:nvSpPr>
          <p:cNvPr id="5" name="4 Marcador de pie de página"/>
          <p:cNvSpPr>
            <a:spLocks noGrp="1"/>
          </p:cNvSpPr>
          <p:nvPr>
            <p:ph type="ftr" sz="quarter" idx="11"/>
          </p:nvPr>
        </p:nvSpPr>
        <p:spPr>
          <a:xfrm>
            <a:off x="457200" y="6480969"/>
            <a:ext cx="4260056" cy="300831"/>
          </a:xfrm>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2">
        <a:schemeClr val="bg1"/>
      </p:bgRef>
    </p:bg>
    <p:spTree>
      <p:nvGrpSpPr>
        <p:cNvPr id="1" name=""/>
        <p:cNvGrpSpPr/>
        <p:nvPr/>
      </p:nvGrpSpPr>
      <p:grpSpPr>
        <a:xfrm>
          <a:off x="0" y="0"/>
          <a:ext cx="0" cy="0"/>
          <a:chOff x="0" y="0"/>
          <a:chExt cx="0" cy="0"/>
        </a:xfrm>
      </p:grpSpPr>
      <p:sp>
        <p:nvSpPr>
          <p:cNvPr id="9" name="8 Triángulo rectángulo"/>
          <p:cNvSpPr/>
          <p:nvPr/>
        </p:nvSpPr>
        <p:spPr>
          <a:xfrm flipV="1">
            <a:off x="7034" y="7034"/>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algn="ctr" defTabSz="914400" rtl="0" eaLnBrk="1" latinLnBrk="0" hangingPunct="1"/>
            <a:endParaRPr kumimoji="0" lang="en-US" sz="1800" kern="1200">
              <a:solidFill>
                <a:schemeClr val="lt1"/>
              </a:solidFill>
              <a:latin typeface="+mn-lt"/>
              <a:ea typeface="+mn-ea"/>
              <a:cs typeface="+mn-cs"/>
            </a:endParaRPr>
          </a:p>
        </p:txBody>
      </p:sp>
      <p:sp>
        <p:nvSpPr>
          <p:cNvPr id="8" name="7 Triángulo isósceles"/>
          <p:cNvSpPr/>
          <p:nvPr/>
        </p:nvSpPr>
        <p:spPr>
          <a:xfrm rot="5400000" flipV="1">
            <a:off x="7554353" y="309490"/>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 name="3 Marcador de fecha"/>
          <p:cNvSpPr>
            <a:spLocks noGrp="1"/>
          </p:cNvSpPr>
          <p:nvPr>
            <p:ph type="dt" sz="half" idx="10"/>
          </p:nvPr>
        </p:nvSpPr>
        <p:spPr>
          <a:xfrm>
            <a:off x="6955632" y="6477000"/>
            <a:ext cx="2133600" cy="304800"/>
          </a:xfrm>
        </p:spPr>
        <p:txBody>
          <a:bodyPr/>
          <a:lstStyle/>
          <a:p>
            <a:fld id="{7A847CFC-816F-41D0-AAC0-9BF4FEBC753E}" type="datetimeFigureOut">
              <a:rPr lang="es-ES" smtClean="0"/>
              <a:t>18/05/2015</a:t>
            </a:fld>
            <a:endParaRPr lang="es-ES"/>
          </a:p>
        </p:txBody>
      </p:sp>
      <p:sp>
        <p:nvSpPr>
          <p:cNvPr id="5" name="4 Marcador de pie de página"/>
          <p:cNvSpPr>
            <a:spLocks noGrp="1"/>
          </p:cNvSpPr>
          <p:nvPr>
            <p:ph type="ftr" sz="quarter" idx="11"/>
          </p:nvPr>
        </p:nvSpPr>
        <p:spPr>
          <a:xfrm>
            <a:off x="2619376" y="6480969"/>
            <a:ext cx="4260056" cy="300831"/>
          </a:xfrm>
        </p:spPr>
        <p:txBody>
          <a:bodyPr/>
          <a:lstStyle/>
          <a:p>
            <a:endParaRPr lang="es-ES"/>
          </a:p>
        </p:txBody>
      </p:sp>
      <p:sp>
        <p:nvSpPr>
          <p:cNvPr id="6" name="5 Marcador de número de diapositiva"/>
          <p:cNvSpPr>
            <a:spLocks noGrp="1"/>
          </p:cNvSpPr>
          <p:nvPr>
            <p:ph type="sldNum" sz="quarter" idx="12"/>
          </p:nvPr>
        </p:nvSpPr>
        <p:spPr>
          <a:xfrm>
            <a:off x="8451056" y="809624"/>
            <a:ext cx="502920" cy="300831"/>
          </a:xfrm>
        </p:spPr>
        <p:txBody>
          <a:bodyPr/>
          <a:lstStyle/>
          <a:p>
            <a:fld id="{132FADFE-3B8F-471C-ABF0-DBC7717ECBBC}" type="slidenum">
              <a:rPr lang="es-ES" smtClean="0"/>
              <a:t>‹Nº›</a:t>
            </a:fld>
            <a:endParaRPr lang="es-ES"/>
          </a:p>
        </p:txBody>
      </p:sp>
      <p:cxnSp>
        <p:nvCxnSpPr>
          <p:cNvPr id="11" name="10 Conector recto"/>
          <p:cNvCxnSpPr/>
          <p:nvPr/>
        </p:nvCxnSpPr>
        <p:spPr>
          <a:xfrm rot="10800000">
            <a:off x="6468794" y="9381"/>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0" name="9 Conector recto"/>
          <p:cNvCxnSpPr/>
          <p:nvPr/>
        </p:nvCxnSpPr>
        <p:spPr>
          <a:xfrm flipV="1">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 name="1 Título"/>
          <p:cNvSpPr>
            <a:spLocks noGrp="1"/>
          </p:cNvSpPr>
          <p:nvPr>
            <p:ph type="title"/>
          </p:nvPr>
        </p:nvSpPr>
        <p:spPr>
          <a:xfrm>
            <a:off x="381000" y="271464"/>
            <a:ext cx="7239000" cy="1362075"/>
          </a:xfrm>
        </p:spPr>
        <p:txBody>
          <a:bodyPr anchor="ctr"/>
          <a:lstStyle>
            <a:lvl1pPr marL="0" algn="l">
              <a:buNone/>
              <a:defRPr sz="3600" b="1" cap="none" baseline="0"/>
            </a:lvl1pPr>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381000" y="1633536"/>
            <a:ext cx="3886200" cy="2286000"/>
          </a:xfrm>
        </p:spPr>
        <p:txBody>
          <a:bodyPr anchor="t"/>
          <a:lstStyle>
            <a:lvl1pPr marL="54864" indent="0" algn="l">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 smtClean="0"/>
              <a:t>Haga clic para modificar el estilo de texto del patrón</a:t>
            </a: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marL="0" algn="l">
              <a:defRPr/>
            </a:lvl1pPr>
          </a:lstStyle>
          <a:p>
            <a:r>
              <a:rPr kumimoji="0" lang="es-ES" smtClean="0"/>
              <a:t>Haga clic para modificar el estilo de título del patrón</a:t>
            </a:r>
            <a:endParaRPr kumimoji="0" lang="en-US"/>
          </a:p>
        </p:txBody>
      </p:sp>
      <p:sp>
        <p:nvSpPr>
          <p:cNvPr id="3" name="2 Marcador de contenido"/>
          <p:cNvSpPr>
            <a:spLocks noGrp="1"/>
          </p:cNvSpPr>
          <p:nvPr>
            <p:ph sz="half" idx="1"/>
          </p:nvPr>
        </p:nvSpPr>
        <p:spPr>
          <a:xfrm>
            <a:off x="457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contenido"/>
          <p:cNvSpPr>
            <a:spLocks noGrp="1"/>
          </p:cNvSpPr>
          <p:nvPr>
            <p:ph sz="half" idx="2"/>
          </p:nvPr>
        </p:nvSpPr>
        <p:spPr>
          <a:xfrm>
            <a:off x="4648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a:xfrm>
            <a:off x="4791456" y="6480969"/>
            <a:ext cx="2133600" cy="301752"/>
          </a:xfrm>
        </p:spPr>
        <p:txBody>
          <a:bodyPr/>
          <a:lstStyle/>
          <a:p>
            <a:fld id="{7A847CFC-816F-41D0-AAC0-9BF4FEBC753E}" type="datetimeFigureOut">
              <a:rPr lang="es-ES" smtClean="0"/>
              <a:t>18/05/2015</a:t>
            </a:fld>
            <a:endParaRPr lang="es-ES"/>
          </a:p>
        </p:txBody>
      </p:sp>
      <p:sp>
        <p:nvSpPr>
          <p:cNvPr id="6" name="5 Marcador de pie de página"/>
          <p:cNvSpPr>
            <a:spLocks noGrp="1"/>
          </p:cNvSpPr>
          <p:nvPr>
            <p:ph type="ftr" sz="quarter" idx="11"/>
          </p:nvPr>
        </p:nvSpPr>
        <p:spPr>
          <a:xfrm>
            <a:off x="457200" y="6480969"/>
            <a:ext cx="4260056" cy="301752"/>
          </a:xfrm>
        </p:spPr>
        <p:txBody>
          <a:bodyPr/>
          <a:lstStyle/>
          <a:p>
            <a:endParaRPr lang="es-ES"/>
          </a:p>
        </p:txBody>
      </p:sp>
      <p:sp>
        <p:nvSpPr>
          <p:cNvPr id="7" name="6 Marcador de número de diapositiva"/>
          <p:cNvSpPr>
            <a:spLocks noGrp="1"/>
          </p:cNvSpPr>
          <p:nvPr>
            <p:ph type="sldNum" sz="quarter" idx="12"/>
          </p:nvPr>
        </p:nvSpPr>
        <p:spPr>
          <a:xfrm>
            <a:off x="7589520" y="6480969"/>
            <a:ext cx="502920" cy="301752"/>
          </a:xfrm>
        </p:spPr>
        <p:txBody>
          <a:bodyPr/>
          <a:lstStyle/>
          <a:p>
            <a:fld id="{132FADFE-3B8F-471C-ABF0-DBC7717ECBBC}" type="slidenum">
              <a:rPr lang="es-ES" smtClean="0"/>
              <a:t>‹Nº›</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ción">
    <p:bg>
      <p:bgRef idx="1002">
        <a:schemeClr val="bg2"/>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248198" y="290732"/>
            <a:ext cx="1066800" cy="6153912"/>
          </a:xfrm>
        </p:spPr>
        <p:txBody>
          <a:bodyPr vert="vert270" anchor="b"/>
          <a:lstStyle>
            <a:lvl1pPr marL="0" algn="ctr">
              <a:defRPr sz="3300" b="1">
                <a:ln w="6350">
                  <a:solidFill>
                    <a:schemeClr val="tx1"/>
                  </a:solidFill>
                </a:ln>
                <a:solidFill>
                  <a:schemeClr val="tx1"/>
                </a:solidFill>
              </a:defRPr>
            </a:lvl1pPr>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1365006" y="290732"/>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4" name="3 Marcador de texto"/>
          <p:cNvSpPr>
            <a:spLocks noGrp="1"/>
          </p:cNvSpPr>
          <p:nvPr>
            <p:ph type="body" sz="half" idx="3"/>
          </p:nvPr>
        </p:nvSpPr>
        <p:spPr>
          <a:xfrm>
            <a:off x="1365006" y="3427124"/>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5" name="4 Marcador de contenido"/>
          <p:cNvSpPr>
            <a:spLocks noGrp="1"/>
          </p:cNvSpPr>
          <p:nvPr>
            <p:ph sz="quarter" idx="2"/>
          </p:nvPr>
        </p:nvSpPr>
        <p:spPr>
          <a:xfrm>
            <a:off x="2022230" y="290732"/>
            <a:ext cx="6858000" cy="3017520"/>
          </a:xfrm>
        </p:spPr>
        <p:txBody>
          <a:bodyPr/>
          <a:lstStyle>
            <a:lvl1pPr algn="l">
              <a:defRPr sz="2400"/>
            </a:lvl1pPr>
            <a:lvl2pPr algn="l">
              <a:defRPr sz="2000"/>
            </a:lvl2pPr>
            <a:lvl3pPr algn="l">
              <a:defRPr sz="1800"/>
            </a:lvl3pPr>
            <a:lvl4pPr algn="l">
              <a:defRPr sz="1600"/>
            </a:lvl4pPr>
            <a:lvl5pPr algn="l">
              <a:defRPr sz="16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6" name="5 Marcador de contenido"/>
          <p:cNvSpPr>
            <a:spLocks noGrp="1"/>
          </p:cNvSpPr>
          <p:nvPr>
            <p:ph sz="quarter" idx="4"/>
          </p:nvPr>
        </p:nvSpPr>
        <p:spPr>
          <a:xfrm>
            <a:off x="2022230" y="3427124"/>
            <a:ext cx="6858000" cy="3017520"/>
          </a:xfrm>
        </p:spPr>
        <p:txBody>
          <a:bodyPr/>
          <a:lstStyle>
            <a:lvl1pPr>
              <a:defRPr sz="2400"/>
            </a:lvl1pPr>
            <a:lvl2pPr>
              <a:defRPr sz="2000"/>
            </a:lvl2pPr>
            <a:lvl3pPr>
              <a:defRPr sz="1800"/>
            </a:lvl3pPr>
            <a:lvl4pPr>
              <a:defRPr sz="1600"/>
            </a:lvl4pPr>
            <a:lvl5pPr>
              <a:defRPr sz="16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7" name="6 Marcador de fecha"/>
          <p:cNvSpPr>
            <a:spLocks noGrp="1"/>
          </p:cNvSpPr>
          <p:nvPr>
            <p:ph type="dt" sz="half" idx="10"/>
          </p:nvPr>
        </p:nvSpPr>
        <p:spPr>
          <a:xfrm>
            <a:off x="4791456" y="6480969"/>
            <a:ext cx="2130552" cy="301752"/>
          </a:xfrm>
        </p:spPr>
        <p:txBody>
          <a:bodyPr/>
          <a:lstStyle/>
          <a:p>
            <a:fld id="{7A847CFC-816F-41D0-AAC0-9BF4FEBC753E}" type="datetimeFigureOut">
              <a:rPr lang="es-ES" smtClean="0"/>
              <a:t>18/05/2015</a:t>
            </a:fld>
            <a:endParaRPr lang="es-ES"/>
          </a:p>
        </p:txBody>
      </p:sp>
      <p:sp>
        <p:nvSpPr>
          <p:cNvPr id="8" name="7 Marcador de pie de página"/>
          <p:cNvSpPr>
            <a:spLocks noGrp="1"/>
          </p:cNvSpPr>
          <p:nvPr>
            <p:ph type="ftr" sz="quarter" idx="11"/>
          </p:nvPr>
        </p:nvSpPr>
        <p:spPr>
          <a:xfrm>
            <a:off x="457200" y="6480969"/>
            <a:ext cx="4261104" cy="301752"/>
          </a:xfrm>
        </p:spPr>
        <p:txBody>
          <a:bodyPr/>
          <a:lstStyle/>
          <a:p>
            <a:endParaRPr lang="es-ES"/>
          </a:p>
        </p:txBody>
      </p:sp>
      <p:sp>
        <p:nvSpPr>
          <p:cNvPr id="9" name="8 Marcador de número de diapositiva"/>
          <p:cNvSpPr>
            <a:spLocks noGrp="1"/>
          </p:cNvSpPr>
          <p:nvPr>
            <p:ph type="sldNum" sz="quarter" idx="12"/>
          </p:nvPr>
        </p:nvSpPr>
        <p:spPr>
          <a:xfrm>
            <a:off x="7589520" y="6483096"/>
            <a:ext cx="502920" cy="301752"/>
          </a:xfrm>
        </p:spPr>
        <p:txBody>
          <a:bodyPr/>
          <a:lstStyle>
            <a:lvl1pPr algn="ctr">
              <a:defRPr/>
            </a:lvl1pPr>
          </a:lstStyle>
          <a:p>
            <a:fld id="{132FADFE-3B8F-471C-ABF0-DBC7717ECBBC}" type="slidenum">
              <a:rPr lang="es-ES" smtClean="0"/>
              <a:t>‹Nº›</a:t>
            </a:fld>
            <a:endParaRPr lang="es-ES"/>
          </a:p>
        </p:txBody>
      </p:sp>
    </p:spTree>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b="0"/>
            </a:lvl1pPr>
          </a:lstStyle>
          <a:p>
            <a:r>
              <a:rPr kumimoji="0" lang="es-ES" smtClean="0"/>
              <a:t>Haga clic para modificar el estilo de título del patrón</a:t>
            </a:r>
            <a:endParaRPr kumimoji="0" lang="en-US"/>
          </a:p>
        </p:txBody>
      </p:sp>
      <p:sp>
        <p:nvSpPr>
          <p:cNvPr id="3" name="2 Marcador de fecha"/>
          <p:cNvSpPr>
            <a:spLocks noGrp="1"/>
          </p:cNvSpPr>
          <p:nvPr>
            <p:ph type="dt" sz="half" idx="10"/>
          </p:nvPr>
        </p:nvSpPr>
        <p:spPr/>
        <p:txBody>
          <a:bodyPr/>
          <a:lstStyle/>
          <a:p>
            <a:fld id="{7A847CFC-816F-41D0-AAC0-9BF4FEBC753E}" type="datetimeFigureOut">
              <a:rPr lang="es-ES" smtClean="0"/>
              <a:t>18/05/2015</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a:xfrm>
            <a:off x="4791456" y="6480969"/>
            <a:ext cx="2133600" cy="301752"/>
          </a:xfrm>
        </p:spPr>
        <p:txBody>
          <a:bodyPr/>
          <a:lstStyle/>
          <a:p>
            <a:fld id="{7A847CFC-816F-41D0-AAC0-9BF4FEBC753E}" type="datetimeFigureOut">
              <a:rPr lang="es-ES" smtClean="0"/>
              <a:t>18/05/2015</a:t>
            </a:fld>
            <a:endParaRPr lang="es-ES"/>
          </a:p>
        </p:txBody>
      </p:sp>
      <p:sp>
        <p:nvSpPr>
          <p:cNvPr id="3" name="2 Marcador de pie de página"/>
          <p:cNvSpPr>
            <a:spLocks noGrp="1"/>
          </p:cNvSpPr>
          <p:nvPr>
            <p:ph type="ftr" sz="quarter" idx="11"/>
          </p:nvPr>
        </p:nvSpPr>
        <p:spPr>
          <a:xfrm>
            <a:off x="457200" y="6481890"/>
            <a:ext cx="4260056" cy="300831"/>
          </a:xfrm>
        </p:spPr>
        <p:txBody>
          <a:bodyPr/>
          <a:lstStyle/>
          <a:p>
            <a:endParaRPr lang="es-ES"/>
          </a:p>
        </p:txBody>
      </p:sp>
      <p:sp>
        <p:nvSpPr>
          <p:cNvPr id="4" name="3 Marcador de número de diapositiva"/>
          <p:cNvSpPr>
            <a:spLocks noGrp="1"/>
          </p:cNvSpPr>
          <p:nvPr>
            <p:ph type="sldNum" sz="quarter" idx="12"/>
          </p:nvPr>
        </p:nvSpPr>
        <p:spPr>
          <a:xfrm>
            <a:off x="7589520" y="6480969"/>
            <a:ext cx="502920" cy="301752"/>
          </a:xfrm>
        </p:spPr>
        <p:txBody>
          <a:bodyPr/>
          <a:lstStyle/>
          <a:p>
            <a:fld id="{132FADFE-3B8F-471C-ABF0-DBC7717ECBBC}" type="slidenum">
              <a:rPr lang="es-ES" smtClean="0"/>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bg>
      <p:bgRef idx="1002">
        <a:schemeClr val="bg2"/>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219456" y="367664"/>
            <a:ext cx="914400" cy="5943600"/>
          </a:xfrm>
        </p:spPr>
        <p:txBody>
          <a:bodyPr vert="vert270" anchor="b"/>
          <a:lstStyle>
            <a:lvl1pPr marL="0" marR="18288" algn="r">
              <a:spcBef>
                <a:spcPts val="0"/>
              </a:spcBef>
              <a:buNone/>
              <a:defRPr sz="2900" b="0" cap="all" baseline="0"/>
            </a:lvl1pPr>
          </a:lstStyle>
          <a:p>
            <a:r>
              <a:rPr kumimoji="0" lang="es-ES" smtClean="0"/>
              <a:t>Haga clic para modificar el estilo de título del patrón</a:t>
            </a:r>
            <a:endParaRPr kumimoji="0" lang="en-US"/>
          </a:p>
        </p:txBody>
      </p:sp>
      <p:sp>
        <p:nvSpPr>
          <p:cNvPr id="3" name="2 Marcador de texto"/>
          <p:cNvSpPr>
            <a:spLocks noGrp="1"/>
          </p:cNvSpPr>
          <p:nvPr>
            <p:ph type="body" idx="2"/>
          </p:nvPr>
        </p:nvSpPr>
        <p:spPr>
          <a:xfrm>
            <a:off x="1135856" y="367664"/>
            <a:ext cx="2438400" cy="5943600"/>
          </a:xfrm>
        </p:spPr>
        <p:txBody>
          <a:bodyPr anchor="t"/>
          <a:lstStyle>
            <a:lvl1pPr marL="0" indent="0">
              <a:spcBef>
                <a:spcPts val="0"/>
              </a:spcBef>
              <a:buNone/>
              <a:defRPr sz="1400"/>
            </a:lvl1pPr>
            <a:lvl2pPr>
              <a:buNone/>
              <a:defRPr sz="1200"/>
            </a:lvl2pPr>
            <a:lvl3pPr>
              <a:buNone/>
              <a:defRPr sz="1000"/>
            </a:lvl3pPr>
            <a:lvl4pPr>
              <a:buNone/>
              <a:defRPr sz="900"/>
            </a:lvl4pPr>
            <a:lvl5pPr>
              <a:buNone/>
              <a:defRPr sz="900"/>
            </a:lvl5pPr>
          </a:lstStyle>
          <a:p>
            <a:pPr lvl="0" eaLnBrk="1" latinLnBrk="0" hangingPunct="1"/>
            <a:r>
              <a:rPr kumimoji="0" lang="es-ES" smtClean="0"/>
              <a:t>Haga clic para modificar el estilo de texto del patrón</a:t>
            </a:r>
          </a:p>
        </p:txBody>
      </p:sp>
      <p:sp>
        <p:nvSpPr>
          <p:cNvPr id="4" name="3 Marcador de contenido"/>
          <p:cNvSpPr>
            <a:spLocks noGrp="1"/>
          </p:cNvSpPr>
          <p:nvPr>
            <p:ph sz="half" idx="1"/>
          </p:nvPr>
        </p:nvSpPr>
        <p:spPr>
          <a:xfrm>
            <a:off x="3651250" y="320040"/>
            <a:ext cx="5276088" cy="5989320"/>
          </a:xfrm>
        </p:spPr>
        <p:txBody>
          <a:bodyPr/>
          <a:lstStyle>
            <a:lvl1pPr>
              <a:spcBef>
                <a:spcPts val="0"/>
              </a:spcBef>
              <a:defRPr sz="3000"/>
            </a:lvl1pPr>
            <a:lvl2pPr>
              <a:defRPr sz="2600"/>
            </a:lvl2pPr>
            <a:lvl3pPr>
              <a:defRPr sz="2400"/>
            </a:lvl3pPr>
            <a:lvl4pPr>
              <a:defRPr sz="2000"/>
            </a:lvl4pPr>
            <a:lvl5pPr>
              <a:defRPr sz="20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a:xfrm>
            <a:off x="6278976" y="6556248"/>
            <a:ext cx="2133600" cy="301752"/>
          </a:xfrm>
        </p:spPr>
        <p:txBody>
          <a:bodyPr/>
          <a:lstStyle>
            <a:lvl1pPr>
              <a:defRPr sz="900"/>
            </a:lvl1pPr>
          </a:lstStyle>
          <a:p>
            <a:fld id="{7A847CFC-816F-41D0-AAC0-9BF4FEBC753E}" type="datetimeFigureOut">
              <a:rPr lang="es-ES" smtClean="0"/>
              <a:t>18/05/2015</a:t>
            </a:fld>
            <a:endParaRPr lang="es-ES"/>
          </a:p>
        </p:txBody>
      </p:sp>
      <p:sp>
        <p:nvSpPr>
          <p:cNvPr id="6" name="5 Marcador de pie de página"/>
          <p:cNvSpPr>
            <a:spLocks noGrp="1"/>
          </p:cNvSpPr>
          <p:nvPr>
            <p:ph type="ftr" sz="quarter" idx="11"/>
          </p:nvPr>
        </p:nvSpPr>
        <p:spPr>
          <a:xfrm>
            <a:off x="1135856" y="6556248"/>
            <a:ext cx="5143120" cy="301752"/>
          </a:xfrm>
        </p:spPr>
        <p:txBody>
          <a:bodyPr/>
          <a:lstStyle>
            <a:lvl1pPr>
              <a:defRPr sz="900"/>
            </a:lvl1pPr>
          </a:lstStyle>
          <a:p>
            <a:endParaRPr lang="es-ES"/>
          </a:p>
        </p:txBody>
      </p:sp>
      <p:sp>
        <p:nvSpPr>
          <p:cNvPr id="7" name="6 Marcador de número de diapositiva"/>
          <p:cNvSpPr>
            <a:spLocks noGrp="1"/>
          </p:cNvSpPr>
          <p:nvPr>
            <p:ph type="sldNum" sz="quarter" idx="12"/>
          </p:nvPr>
        </p:nvSpPr>
        <p:spPr>
          <a:xfrm>
            <a:off x="8410576" y="6556248"/>
            <a:ext cx="502920" cy="301752"/>
          </a:xfrm>
        </p:spPr>
        <p:txBody>
          <a:bodyPr/>
          <a:lstStyle>
            <a:lvl1pPr>
              <a:defRPr sz="900"/>
            </a:lvl1pPr>
          </a:lstStyle>
          <a:p>
            <a:fld id="{132FADFE-3B8F-471C-ABF0-DBC7717ECBBC}" type="slidenum">
              <a:rPr lang="es-ES" smtClean="0"/>
              <a:t>‹Nº›</a:t>
            </a:fld>
            <a:endParaRPr lang="es-ES"/>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bg>
      <p:bgRef idx="1002">
        <a:schemeClr val="bg1"/>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219456" y="150896"/>
            <a:ext cx="914400" cy="6400800"/>
          </a:xfrm>
        </p:spPr>
        <p:txBody>
          <a:bodyPr vert="vert270" anchor="b"/>
          <a:lstStyle>
            <a:lvl1pPr marL="0" algn="l">
              <a:buNone/>
              <a:defRPr sz="3000" b="0" cap="all" baseline="0"/>
            </a:lvl1pPr>
          </a:lstStyle>
          <a:p>
            <a:r>
              <a:rPr kumimoji="0" lang="es-ES" smtClean="0"/>
              <a:t>Haga clic para modificar el estilo de título del patrón</a:t>
            </a:r>
            <a:endParaRPr kumimoji="0" lang="en-US"/>
          </a:p>
        </p:txBody>
      </p:sp>
      <p:sp>
        <p:nvSpPr>
          <p:cNvPr id="3" name="2 Marcador de posición de imagen"/>
          <p:cNvSpPr>
            <a:spLocks noGrp="1"/>
          </p:cNvSpPr>
          <p:nvPr>
            <p:ph type="pic" idx="1"/>
          </p:nvPr>
        </p:nvSpPr>
        <p:spPr>
          <a:xfrm>
            <a:off x="1138237" y="373966"/>
            <a:ext cx="7333488" cy="5486400"/>
          </a:xfrm>
          <a:solidFill>
            <a:schemeClr val="bg2">
              <a:shade val="50000"/>
            </a:schemeClr>
          </a:solidFill>
        </p:spPr>
        <p:txBody>
          <a:bodyPr/>
          <a:lstStyle>
            <a:lvl1pPr marL="0" indent="0">
              <a:buNone/>
              <a:defRPr sz="3200"/>
            </a:lvl1pPr>
          </a:lstStyle>
          <a:p>
            <a:r>
              <a:rPr kumimoji="0" lang="es-ES" smtClean="0"/>
              <a:t>Haga clic en el icono para agregar una imagen</a:t>
            </a:r>
            <a:endParaRPr kumimoji="0" lang="en-US" dirty="0"/>
          </a:p>
        </p:txBody>
      </p:sp>
      <p:sp>
        <p:nvSpPr>
          <p:cNvPr id="4" name="3 Marcador de texto"/>
          <p:cNvSpPr>
            <a:spLocks noGrp="1"/>
          </p:cNvSpPr>
          <p:nvPr>
            <p:ph type="body" sz="half" idx="2"/>
          </p:nvPr>
        </p:nvSpPr>
        <p:spPr>
          <a:xfrm>
            <a:off x="1143000" y="5867400"/>
            <a:ext cx="7333488" cy="685800"/>
          </a:xfrm>
          <a:solidFill>
            <a:schemeClr val="accent1">
              <a:alpha val="15000"/>
            </a:schemeClr>
          </a:solidFill>
          <a:ln>
            <a:solidFill>
              <a:schemeClr val="accent1"/>
            </a:solidFill>
            <a:miter lim="800000"/>
          </a:ln>
        </p:spPr>
        <p:txBody>
          <a:bodyPr/>
          <a:lstStyle>
            <a:lvl1pPr marL="0" indent="0">
              <a:spcBef>
                <a:spcPts val="0"/>
              </a:spcBef>
              <a:buNone/>
              <a:defRPr sz="1400"/>
            </a:lvl1pPr>
            <a:lvl2pPr>
              <a:defRPr sz="1200"/>
            </a:lvl2pPr>
            <a:lvl3pPr>
              <a:defRPr sz="1000"/>
            </a:lvl3pPr>
            <a:lvl4pPr>
              <a:defRPr sz="900"/>
            </a:lvl4pPr>
            <a:lvl5pPr>
              <a:defRPr sz="900"/>
            </a:lvl5pPr>
          </a:lstStyle>
          <a:p>
            <a:pPr lvl="0" eaLnBrk="1" latinLnBrk="0" hangingPunct="1"/>
            <a:r>
              <a:rPr kumimoji="0" lang="es-ES" smtClean="0"/>
              <a:t>Haga clic para modificar el estilo de texto del patrón</a:t>
            </a:r>
          </a:p>
        </p:txBody>
      </p:sp>
      <p:sp>
        <p:nvSpPr>
          <p:cNvPr id="5" name="4 Marcador de fecha"/>
          <p:cNvSpPr>
            <a:spLocks noGrp="1"/>
          </p:cNvSpPr>
          <p:nvPr>
            <p:ph type="dt" sz="half" idx="10"/>
          </p:nvPr>
        </p:nvSpPr>
        <p:spPr>
          <a:xfrm>
            <a:off x="6108192" y="6556248"/>
            <a:ext cx="2103120" cy="301752"/>
          </a:xfrm>
        </p:spPr>
        <p:txBody>
          <a:bodyPr/>
          <a:lstStyle>
            <a:lvl1pPr>
              <a:defRPr sz="900"/>
            </a:lvl1pPr>
          </a:lstStyle>
          <a:p>
            <a:fld id="{7A847CFC-816F-41D0-AAC0-9BF4FEBC753E}" type="datetimeFigureOut">
              <a:rPr lang="es-ES" smtClean="0"/>
              <a:t>18/05/2015</a:t>
            </a:fld>
            <a:endParaRPr lang="es-ES"/>
          </a:p>
        </p:txBody>
      </p:sp>
      <p:sp>
        <p:nvSpPr>
          <p:cNvPr id="6" name="5 Marcador de pie de página"/>
          <p:cNvSpPr>
            <a:spLocks noGrp="1"/>
          </p:cNvSpPr>
          <p:nvPr>
            <p:ph type="ftr" sz="quarter" idx="11"/>
          </p:nvPr>
        </p:nvSpPr>
        <p:spPr>
          <a:xfrm>
            <a:off x="1170432" y="6557169"/>
            <a:ext cx="4948072" cy="301752"/>
          </a:xfrm>
        </p:spPr>
        <p:txBody>
          <a:bodyPr/>
          <a:lstStyle>
            <a:lvl1pPr>
              <a:defRPr sz="900"/>
            </a:lvl1pPr>
          </a:lstStyle>
          <a:p>
            <a:endParaRPr lang="es-ES"/>
          </a:p>
        </p:txBody>
      </p:sp>
      <p:sp>
        <p:nvSpPr>
          <p:cNvPr id="7" name="6 Marcador de número de diapositiva"/>
          <p:cNvSpPr>
            <a:spLocks noGrp="1"/>
          </p:cNvSpPr>
          <p:nvPr>
            <p:ph type="sldNum" sz="quarter" idx="12"/>
          </p:nvPr>
        </p:nvSpPr>
        <p:spPr>
          <a:xfrm>
            <a:off x="8217192" y="6556248"/>
            <a:ext cx="365760" cy="301752"/>
          </a:xfrm>
        </p:spPr>
        <p:txBody>
          <a:bodyPr/>
          <a:lstStyle>
            <a:lvl1pPr algn="ctr">
              <a:defRPr sz="900"/>
            </a:lvl1pPr>
          </a:lstStyle>
          <a:p>
            <a:fld id="{132FADFE-3B8F-471C-ABF0-DBC7717ECBBC}" type="slidenum">
              <a:rPr lang="es-ES" smtClean="0"/>
              <a:t>‹Nº›</a:t>
            </a:fld>
            <a:endParaRPr lang="es-E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1" name="10 Triángulo rectángulo"/>
          <p:cNvSpPr/>
          <p:nvPr/>
        </p:nvSpPr>
        <p:spPr>
          <a:xfrm>
            <a:off x="7034" y="14068"/>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cxnSp>
        <p:nvCxnSpPr>
          <p:cNvPr id="8" name="7 Conector recto"/>
          <p:cNvCxnSpPr/>
          <p:nvPr/>
        </p:nvCxnSpPr>
        <p:spPr>
          <a:xfrm>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9" name="8 Conector recto"/>
          <p:cNvCxnSpPr/>
          <p:nvPr/>
        </p:nvCxnSpPr>
        <p:spPr>
          <a:xfrm rot="10800000" flipV="1">
            <a:off x="6468794" y="4948410"/>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2" name="21 Marcador de título"/>
          <p:cNvSpPr>
            <a:spLocks noGrp="1"/>
          </p:cNvSpPr>
          <p:nvPr>
            <p:ph type="title"/>
          </p:nvPr>
        </p:nvSpPr>
        <p:spPr>
          <a:xfrm>
            <a:off x="457200" y="267494"/>
            <a:ext cx="8229600" cy="1399032"/>
          </a:xfrm>
          <a:prstGeom prst="rect">
            <a:avLst/>
          </a:prstGeom>
        </p:spPr>
        <p:txBody>
          <a:bodyPr vert="horz" anchor="ctr">
            <a:normAutofit/>
          </a:bodyPr>
          <a:lstStyle/>
          <a:p>
            <a:r>
              <a:rPr kumimoji="0" lang="es-ES" smtClean="0"/>
              <a:t>Haga clic para modificar el estilo de título del patrón</a:t>
            </a:r>
            <a:endParaRPr kumimoji="0" lang="en-US"/>
          </a:p>
        </p:txBody>
      </p:sp>
      <p:sp>
        <p:nvSpPr>
          <p:cNvPr id="13" name="12 Marcador de texto"/>
          <p:cNvSpPr>
            <a:spLocks noGrp="1"/>
          </p:cNvSpPr>
          <p:nvPr>
            <p:ph type="body" idx="1"/>
          </p:nvPr>
        </p:nvSpPr>
        <p:spPr>
          <a:xfrm>
            <a:off x="457200" y="1882808"/>
            <a:ext cx="8229600" cy="4572000"/>
          </a:xfrm>
          <a:prstGeom prst="rect">
            <a:avLst/>
          </a:prstGeom>
        </p:spPr>
        <p:txBody>
          <a:bodyPr vert="horz" anchor="t">
            <a:normAutofit/>
          </a:bodyPr>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14" name="13 Marcador de fecha"/>
          <p:cNvSpPr>
            <a:spLocks noGrp="1"/>
          </p:cNvSpPr>
          <p:nvPr>
            <p:ph type="dt" sz="half" idx="2"/>
          </p:nvPr>
        </p:nvSpPr>
        <p:spPr>
          <a:xfrm>
            <a:off x="4791456" y="6480969"/>
            <a:ext cx="2133600" cy="301752"/>
          </a:xfrm>
          <a:prstGeom prst="rect">
            <a:avLst/>
          </a:prstGeom>
        </p:spPr>
        <p:txBody>
          <a:bodyPr vert="horz" anchor="b"/>
          <a:lstStyle>
            <a:lvl1pPr algn="l" eaLnBrk="1" latinLnBrk="0" hangingPunct="1">
              <a:defRPr kumimoji="0" sz="1000" b="0">
                <a:solidFill>
                  <a:schemeClr val="tx1"/>
                </a:solidFill>
              </a:defRPr>
            </a:lvl1pPr>
          </a:lstStyle>
          <a:p>
            <a:fld id="{7A847CFC-816F-41D0-AAC0-9BF4FEBC753E}" type="datetimeFigureOut">
              <a:rPr lang="es-ES" smtClean="0"/>
              <a:t>18/05/2015</a:t>
            </a:fld>
            <a:endParaRPr lang="es-ES"/>
          </a:p>
        </p:txBody>
      </p:sp>
      <p:sp>
        <p:nvSpPr>
          <p:cNvPr id="3" name="2 Marcador de pie de página"/>
          <p:cNvSpPr>
            <a:spLocks noGrp="1"/>
          </p:cNvSpPr>
          <p:nvPr>
            <p:ph type="ftr" sz="quarter" idx="3"/>
          </p:nvPr>
        </p:nvSpPr>
        <p:spPr>
          <a:xfrm>
            <a:off x="457200" y="6481890"/>
            <a:ext cx="4260056" cy="300831"/>
          </a:xfrm>
          <a:prstGeom prst="rect">
            <a:avLst/>
          </a:prstGeom>
        </p:spPr>
        <p:txBody>
          <a:bodyPr vert="horz" anchor="b"/>
          <a:lstStyle>
            <a:lvl1pPr algn="r" eaLnBrk="1" latinLnBrk="0" hangingPunct="1">
              <a:defRPr kumimoji="0" sz="1000">
                <a:solidFill>
                  <a:schemeClr val="tx1"/>
                </a:solidFill>
              </a:defRPr>
            </a:lvl1pPr>
          </a:lstStyle>
          <a:p>
            <a:endParaRPr lang="es-ES"/>
          </a:p>
        </p:txBody>
      </p:sp>
      <p:sp>
        <p:nvSpPr>
          <p:cNvPr id="23" name="22 Marcador de número de diapositiva"/>
          <p:cNvSpPr>
            <a:spLocks noGrp="1"/>
          </p:cNvSpPr>
          <p:nvPr>
            <p:ph type="sldNum" sz="quarter" idx="4"/>
          </p:nvPr>
        </p:nvSpPr>
        <p:spPr>
          <a:xfrm>
            <a:off x="7589520" y="6480969"/>
            <a:ext cx="502920" cy="301752"/>
          </a:xfrm>
          <a:prstGeom prst="rect">
            <a:avLst/>
          </a:prstGeom>
        </p:spPr>
        <p:txBody>
          <a:bodyPr vert="horz" anchor="b"/>
          <a:lstStyle>
            <a:lvl1pPr algn="ctr" eaLnBrk="1" latinLnBrk="0" hangingPunct="1">
              <a:defRPr kumimoji="0" sz="1200">
                <a:solidFill>
                  <a:schemeClr val="tx1"/>
                </a:solidFill>
              </a:defRPr>
            </a:lvl1pPr>
          </a:lstStyle>
          <a:p>
            <a:fld id="{132FADFE-3B8F-471C-ABF0-DBC7717ECBBC}" type="slidenum">
              <a:rPr lang="es-ES" smtClean="0"/>
              <a:t>‹Nº›</a:t>
            </a:fld>
            <a:endParaRPr lang="es-ES"/>
          </a:p>
        </p:txBody>
      </p:sp>
    </p:spTree>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marL="484632" algn="l" rtl="0" eaLnBrk="1" latinLnBrk="0" hangingPunct="1">
        <a:spcBef>
          <a:spcPct val="0"/>
        </a:spcBef>
        <a:buNone/>
        <a:defRPr kumimoji="0" sz="4200" kern="120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latin typeface="+mj-lt"/>
          <a:ea typeface="+mj-ea"/>
          <a:cs typeface="+mj-cs"/>
        </a:defRPr>
      </a:lvl1pPr>
    </p:titleStyle>
    <p:bodyStyle>
      <a:lvl1pPr marL="448056"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822960" indent="-285750" algn="l" rtl="0" eaLnBrk="1" latinLnBrk="0" hangingPunct="1">
        <a:spcBef>
          <a:spcPct val="20000"/>
        </a:spcBef>
        <a:buClr>
          <a:schemeClr val="accent1"/>
        </a:buClr>
        <a:buSzPct val="95000"/>
        <a:buFont typeface="Verdana"/>
        <a:buChar char="›"/>
        <a:defRPr kumimoji="0" sz="2600" kern="1200">
          <a:solidFill>
            <a:schemeClr val="tx1"/>
          </a:solidFill>
          <a:latin typeface="+mn-lt"/>
          <a:ea typeface="+mn-ea"/>
          <a:cs typeface="+mn-cs"/>
        </a:defRPr>
      </a:lvl2pPr>
      <a:lvl3pPr marL="1106424" indent="-228600" algn="l" rtl="0" eaLnBrk="1" latinLnBrk="0" hangingPunct="1">
        <a:spcBef>
          <a:spcPct val="20000"/>
        </a:spcBef>
        <a:buClr>
          <a:schemeClr val="accent1"/>
        </a:buClr>
        <a:buFont typeface="Wingdings 2"/>
        <a:buChar char=""/>
        <a:defRPr kumimoji="0" sz="2400" kern="1200">
          <a:solidFill>
            <a:schemeClr val="tx1"/>
          </a:solidFill>
          <a:latin typeface="+mn-lt"/>
          <a:ea typeface="+mn-ea"/>
          <a:cs typeface="+mn-cs"/>
        </a:defRPr>
      </a:lvl3pPr>
      <a:lvl4pPr marL="1371600" indent="-210312" algn="l" rtl="0" eaLnBrk="1" latinLnBrk="0" hangingPunct="1">
        <a:spcBef>
          <a:spcPct val="20000"/>
        </a:spcBef>
        <a:buClr>
          <a:schemeClr val="accent1"/>
        </a:buClr>
        <a:buFont typeface="Wingdings 2"/>
        <a:buChar char=""/>
        <a:defRPr kumimoji="0" sz="2000" kern="1200">
          <a:solidFill>
            <a:schemeClr val="tx1"/>
          </a:solidFill>
          <a:latin typeface="+mn-lt"/>
          <a:ea typeface="+mn-ea"/>
          <a:cs typeface="+mn-cs"/>
        </a:defRPr>
      </a:lvl4pPr>
      <a:lvl5pPr marL="1600200" indent="-210312" algn="l" rtl="0" eaLnBrk="1" latinLnBrk="0" hangingPunct="1">
        <a:spcBef>
          <a:spcPct val="20000"/>
        </a:spcBef>
        <a:buClr>
          <a:schemeClr val="accent1">
            <a:tint val="75000"/>
          </a:schemeClr>
        </a:buClr>
        <a:buFont typeface="Wingdings 2"/>
        <a:buChar char=""/>
        <a:defRPr kumimoji="0" sz="1900" kern="1200">
          <a:solidFill>
            <a:schemeClr val="tx1"/>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kumimoji="0"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755576" y="2708920"/>
            <a:ext cx="7772400" cy="1470025"/>
          </a:xfrm>
        </p:spPr>
        <p:txBody>
          <a:bodyPr/>
          <a:lstStyle/>
          <a:p>
            <a:r>
              <a:rPr lang="es-ES" dirty="0" smtClean="0"/>
              <a:t>EXCEL</a:t>
            </a:r>
            <a:endParaRPr lang="es-ES" dirty="0"/>
          </a:p>
        </p:txBody>
      </p:sp>
    </p:spTree>
    <p:extLst>
      <p:ext uri="{BB962C8B-B14F-4D97-AF65-F5344CB8AC3E}">
        <p14:creationId xmlns:p14="http://schemas.microsoft.com/office/powerpoint/2010/main" val="291642531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2 Título"/>
          <p:cNvSpPr>
            <a:spLocks noGrp="1"/>
          </p:cNvSpPr>
          <p:nvPr>
            <p:ph type="title"/>
          </p:nvPr>
        </p:nvSpPr>
        <p:spPr>
          <a:xfrm>
            <a:off x="467544" y="260648"/>
            <a:ext cx="7756263" cy="1054250"/>
          </a:xfrm>
        </p:spPr>
        <p:txBody>
          <a:bodyPr/>
          <a:lstStyle/>
          <a:p>
            <a:r>
              <a:rPr lang="es-ES" dirty="0" smtClean="0"/>
              <a:t>Formato de Celdas</a:t>
            </a:r>
            <a:endParaRPr lang="es-ES" dirty="0"/>
          </a:p>
        </p:txBody>
      </p:sp>
      <p:sp>
        <p:nvSpPr>
          <p:cNvPr id="5" name="2 Título"/>
          <p:cNvSpPr txBox="1">
            <a:spLocks/>
          </p:cNvSpPr>
          <p:nvPr/>
        </p:nvSpPr>
        <p:spPr>
          <a:xfrm>
            <a:off x="0" y="1052736"/>
            <a:ext cx="8460432" cy="105425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54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3600" dirty="0" smtClean="0"/>
              <a:t>Formato Numérico  de Celdas</a:t>
            </a:r>
            <a:endParaRPr lang="es-ES" sz="3600" dirty="0"/>
          </a:p>
        </p:txBody>
      </p:sp>
      <p:pic>
        <p:nvPicPr>
          <p:cNvPr id="6" name="5 Image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5536" y="2060848"/>
            <a:ext cx="8496944" cy="4536504"/>
          </a:xfrm>
          <a:prstGeom prst="rect">
            <a:avLst/>
          </a:prstGeom>
        </p:spPr>
      </p:pic>
    </p:spTree>
    <p:extLst>
      <p:ext uri="{BB962C8B-B14F-4D97-AF65-F5344CB8AC3E}">
        <p14:creationId xmlns:p14="http://schemas.microsoft.com/office/powerpoint/2010/main" val="528488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2 Título"/>
          <p:cNvSpPr txBox="1">
            <a:spLocks/>
          </p:cNvSpPr>
          <p:nvPr/>
        </p:nvSpPr>
        <p:spPr>
          <a:xfrm>
            <a:off x="107504" y="332656"/>
            <a:ext cx="8496944" cy="105425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54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3600" dirty="0" smtClean="0"/>
              <a:t>Formato Alineación de Celdas</a:t>
            </a:r>
            <a:endParaRPr lang="es-ES" sz="3600" dirty="0"/>
          </a:p>
        </p:txBody>
      </p:sp>
      <p:pic>
        <p:nvPicPr>
          <p:cNvPr id="5" name="4 Image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3112" y="1386906"/>
            <a:ext cx="7299288" cy="5138438"/>
          </a:xfrm>
          <a:prstGeom prst="rect">
            <a:avLst/>
          </a:prstGeom>
        </p:spPr>
      </p:pic>
    </p:spTree>
    <p:extLst>
      <p:ext uri="{BB962C8B-B14F-4D97-AF65-F5344CB8AC3E}">
        <p14:creationId xmlns:p14="http://schemas.microsoft.com/office/powerpoint/2010/main" val="10455265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2 Título"/>
          <p:cNvSpPr txBox="1">
            <a:spLocks/>
          </p:cNvSpPr>
          <p:nvPr/>
        </p:nvSpPr>
        <p:spPr>
          <a:xfrm>
            <a:off x="107504" y="332656"/>
            <a:ext cx="6779492" cy="105425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54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3600" dirty="0" smtClean="0"/>
              <a:t>Formato Fuente de Celdas</a:t>
            </a:r>
            <a:endParaRPr lang="es-ES" sz="3600" dirty="0"/>
          </a:p>
        </p:txBody>
      </p:sp>
      <p:pic>
        <p:nvPicPr>
          <p:cNvPr id="5" name="4 Image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528" y="1386906"/>
            <a:ext cx="8280920" cy="5066430"/>
          </a:xfrm>
          <a:prstGeom prst="rect">
            <a:avLst/>
          </a:prstGeom>
        </p:spPr>
      </p:pic>
    </p:spTree>
    <p:extLst>
      <p:ext uri="{BB962C8B-B14F-4D97-AF65-F5344CB8AC3E}">
        <p14:creationId xmlns:p14="http://schemas.microsoft.com/office/powerpoint/2010/main" val="39986346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2 Título"/>
          <p:cNvSpPr txBox="1">
            <a:spLocks/>
          </p:cNvSpPr>
          <p:nvPr/>
        </p:nvSpPr>
        <p:spPr>
          <a:xfrm>
            <a:off x="323528" y="332656"/>
            <a:ext cx="6779492" cy="936104"/>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54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3600" dirty="0" smtClean="0"/>
              <a:t>Formato Bordes de Celdas</a:t>
            </a:r>
            <a:endParaRPr lang="es-ES" sz="3600" dirty="0"/>
          </a:p>
        </p:txBody>
      </p:sp>
      <p:pic>
        <p:nvPicPr>
          <p:cNvPr id="5" name="4 Image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1560" y="1245243"/>
            <a:ext cx="7848872" cy="5150836"/>
          </a:xfrm>
          <a:prstGeom prst="rect">
            <a:avLst/>
          </a:prstGeom>
        </p:spPr>
      </p:pic>
    </p:spTree>
    <p:extLst>
      <p:ext uri="{BB962C8B-B14F-4D97-AF65-F5344CB8AC3E}">
        <p14:creationId xmlns:p14="http://schemas.microsoft.com/office/powerpoint/2010/main" val="41866449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2 Título"/>
          <p:cNvSpPr txBox="1">
            <a:spLocks/>
          </p:cNvSpPr>
          <p:nvPr/>
        </p:nvSpPr>
        <p:spPr>
          <a:xfrm>
            <a:off x="323528" y="332656"/>
            <a:ext cx="6779492" cy="105425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54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3600" dirty="0" smtClean="0"/>
              <a:t>Formato Relleno de Celdas</a:t>
            </a:r>
            <a:endParaRPr lang="es-ES" sz="3600" dirty="0"/>
          </a:p>
        </p:txBody>
      </p:sp>
      <p:pic>
        <p:nvPicPr>
          <p:cNvPr id="5" name="4 Image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1560" y="1372129"/>
            <a:ext cx="7560840" cy="5081207"/>
          </a:xfrm>
          <a:prstGeom prst="rect">
            <a:avLst/>
          </a:prstGeom>
        </p:spPr>
      </p:pic>
    </p:spTree>
    <p:extLst>
      <p:ext uri="{BB962C8B-B14F-4D97-AF65-F5344CB8AC3E}">
        <p14:creationId xmlns:p14="http://schemas.microsoft.com/office/powerpoint/2010/main" val="11623356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39552" y="2708920"/>
            <a:ext cx="8229600" cy="1143000"/>
          </a:xfrm>
        </p:spPr>
        <p:txBody>
          <a:bodyPr>
            <a:normAutofit/>
          </a:bodyPr>
          <a:lstStyle/>
          <a:p>
            <a:r>
              <a:rPr lang="es-ES" dirty="0" smtClean="0"/>
              <a:t>Formatos Condicionales</a:t>
            </a:r>
            <a:endParaRPr lang="es-ES" dirty="0"/>
          </a:p>
        </p:txBody>
      </p:sp>
    </p:spTree>
    <p:extLst>
      <p:ext uri="{BB962C8B-B14F-4D97-AF65-F5344CB8AC3E}">
        <p14:creationId xmlns:p14="http://schemas.microsoft.com/office/powerpoint/2010/main" val="395460369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Referencia a Celda</a:t>
            </a:r>
            <a:endParaRPr lang="es-ES" dirty="0"/>
          </a:p>
        </p:txBody>
      </p:sp>
      <p:sp>
        <p:nvSpPr>
          <p:cNvPr id="5" name="2 Marcador de contenido"/>
          <p:cNvSpPr>
            <a:spLocks noGrp="1"/>
          </p:cNvSpPr>
          <p:nvPr>
            <p:ph idx="1"/>
          </p:nvPr>
        </p:nvSpPr>
        <p:spPr>
          <a:xfrm>
            <a:off x="251520" y="1196752"/>
            <a:ext cx="6264696" cy="4824535"/>
          </a:xfrm>
        </p:spPr>
        <p:txBody>
          <a:bodyPr>
            <a:normAutofit fontScale="92500" lnSpcReduction="20000"/>
          </a:bodyPr>
          <a:lstStyle/>
          <a:p>
            <a:r>
              <a:rPr lang="es-ES" sz="2800" dirty="0" smtClean="0"/>
              <a:t>Las referencia a celdas identifican una celda o grupo de celdas de un libro.</a:t>
            </a:r>
          </a:p>
          <a:p>
            <a:r>
              <a:rPr lang="es-ES" sz="2800" dirty="0" smtClean="0"/>
              <a:t>Se usan para vincular el resultado de una formula a las celdas referenciadas.</a:t>
            </a:r>
          </a:p>
          <a:p>
            <a:r>
              <a:rPr lang="es-ES" sz="2800" dirty="0" smtClean="0"/>
              <a:t>A través del ‘=‘, se puede referenciar la celda a operar.</a:t>
            </a:r>
          </a:p>
          <a:p>
            <a:r>
              <a:rPr lang="es-ES" sz="2800" dirty="0" smtClean="0"/>
              <a:t>Los rangos de celdas se introducen por medio del operador ‘:’, que separa a la referencia a la primera celda del rango, de la ultima celda.</a:t>
            </a:r>
            <a:endParaRPr lang="es-ES" sz="2800" dirty="0"/>
          </a:p>
        </p:txBody>
      </p:sp>
      <p:pic>
        <p:nvPicPr>
          <p:cNvPr id="4" name="3 Image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72200" y="1450682"/>
            <a:ext cx="2460701" cy="1080120"/>
          </a:xfrm>
          <a:prstGeom prst="rect">
            <a:avLst/>
          </a:prstGeom>
        </p:spPr>
      </p:pic>
      <p:pic>
        <p:nvPicPr>
          <p:cNvPr id="6" name="5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72200" y="2780928"/>
            <a:ext cx="2453805" cy="2952328"/>
          </a:xfrm>
          <a:prstGeom prst="rect">
            <a:avLst/>
          </a:prstGeom>
        </p:spPr>
      </p:pic>
    </p:spTree>
    <p:extLst>
      <p:ext uri="{BB962C8B-B14F-4D97-AF65-F5344CB8AC3E}">
        <p14:creationId xmlns:p14="http://schemas.microsoft.com/office/powerpoint/2010/main" val="4464429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79512" y="404664"/>
            <a:ext cx="8784976" cy="706090"/>
          </a:xfrm>
        </p:spPr>
        <p:txBody>
          <a:bodyPr>
            <a:noAutofit/>
          </a:bodyPr>
          <a:lstStyle/>
          <a:p>
            <a:r>
              <a:rPr lang="es-ES" sz="3600" dirty="0"/>
              <a:t>Asignación de nombres a una celda o rangos </a:t>
            </a:r>
          </a:p>
        </p:txBody>
      </p:sp>
      <p:sp>
        <p:nvSpPr>
          <p:cNvPr id="3" name="2 Marcador de contenido"/>
          <p:cNvSpPr>
            <a:spLocks noGrp="1"/>
          </p:cNvSpPr>
          <p:nvPr>
            <p:ph idx="1"/>
          </p:nvPr>
        </p:nvSpPr>
        <p:spPr>
          <a:xfrm>
            <a:off x="457200" y="1600201"/>
            <a:ext cx="5050904" cy="2208908"/>
          </a:xfrm>
        </p:spPr>
        <p:txBody>
          <a:bodyPr>
            <a:normAutofit fontScale="92500" lnSpcReduction="20000"/>
          </a:bodyPr>
          <a:lstStyle/>
          <a:p>
            <a:pPr marL="0" indent="0">
              <a:buNone/>
            </a:pPr>
            <a:r>
              <a:rPr lang="es-ES" sz="2800" dirty="0" smtClean="0"/>
              <a:t>Seleccione una celda o un rango de celdas y haga </a:t>
            </a:r>
            <a:r>
              <a:rPr lang="es-ES" sz="2800" dirty="0" err="1" smtClean="0"/>
              <a:t>click</a:t>
            </a:r>
            <a:r>
              <a:rPr lang="es-ES" sz="2800" dirty="0" smtClean="0"/>
              <a:t> en el cuadro nombre que se encuentra en el extremo izquierdo de la barra de formulas</a:t>
            </a:r>
            <a:endParaRPr lang="es-ES" sz="2800" dirty="0"/>
          </a:p>
        </p:txBody>
      </p:sp>
      <p:pic>
        <p:nvPicPr>
          <p:cNvPr id="4" name="3 Image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96136" y="1399656"/>
            <a:ext cx="2973883" cy="2409453"/>
          </a:xfrm>
          <a:prstGeom prst="rect">
            <a:avLst/>
          </a:prstGeom>
        </p:spPr>
      </p:pic>
      <p:sp>
        <p:nvSpPr>
          <p:cNvPr id="5" name="2 Marcador de contenido"/>
          <p:cNvSpPr txBox="1">
            <a:spLocks/>
          </p:cNvSpPr>
          <p:nvPr/>
        </p:nvSpPr>
        <p:spPr>
          <a:xfrm>
            <a:off x="467544" y="4221088"/>
            <a:ext cx="5050904" cy="1357127"/>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s-ES" sz="2800" dirty="0" smtClean="0"/>
              <a:t>Escriba el nombre que desee y presione </a:t>
            </a:r>
            <a:r>
              <a:rPr lang="es-ES" sz="2800" dirty="0" err="1" smtClean="0"/>
              <a:t>Enter</a:t>
            </a:r>
            <a:r>
              <a:rPr lang="es-ES" sz="2800" dirty="0" smtClean="0"/>
              <a:t>.</a:t>
            </a:r>
            <a:endParaRPr lang="es-ES" sz="2800" dirty="0"/>
          </a:p>
        </p:txBody>
      </p:sp>
      <p:pic>
        <p:nvPicPr>
          <p:cNvPr id="6" name="5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96136" y="4077072"/>
            <a:ext cx="3134766" cy="2273002"/>
          </a:xfrm>
          <a:prstGeom prst="rect">
            <a:avLst/>
          </a:prstGeom>
        </p:spPr>
      </p:pic>
    </p:spTree>
    <p:extLst>
      <p:ext uri="{BB962C8B-B14F-4D97-AF65-F5344CB8AC3E}">
        <p14:creationId xmlns:p14="http://schemas.microsoft.com/office/powerpoint/2010/main" val="21306992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Uso asignar Rangos</a:t>
            </a:r>
            <a:endParaRPr lang="es-ES" dirty="0"/>
          </a:p>
        </p:txBody>
      </p:sp>
      <p:pic>
        <p:nvPicPr>
          <p:cNvPr id="6" name="5 Marcador de contenido"/>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19362" y="3273425"/>
            <a:ext cx="4105275" cy="1790700"/>
          </a:xfrm>
        </p:spPr>
      </p:pic>
      <p:sp>
        <p:nvSpPr>
          <p:cNvPr id="8" name="2 Marcador de contenido"/>
          <p:cNvSpPr txBox="1">
            <a:spLocks/>
          </p:cNvSpPr>
          <p:nvPr/>
        </p:nvSpPr>
        <p:spPr>
          <a:xfrm>
            <a:off x="194436" y="2060848"/>
            <a:ext cx="2721380" cy="2520280"/>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s-ES" sz="2800" dirty="0" smtClean="0"/>
              <a:t>Puede Utilizar el nombre del rango dentro de cualquier formula de Excel.</a:t>
            </a:r>
            <a:endParaRPr lang="es-ES" sz="2800" dirty="0"/>
          </a:p>
        </p:txBody>
      </p:sp>
    </p:spTree>
    <p:extLst>
      <p:ext uri="{BB962C8B-B14F-4D97-AF65-F5344CB8AC3E}">
        <p14:creationId xmlns:p14="http://schemas.microsoft.com/office/powerpoint/2010/main" val="40763845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67544" y="2924944"/>
            <a:ext cx="8229600" cy="1143000"/>
          </a:xfrm>
        </p:spPr>
        <p:txBody>
          <a:bodyPr/>
          <a:lstStyle/>
          <a:p>
            <a:r>
              <a:rPr lang="es-ES" dirty="0" smtClean="0"/>
              <a:t>Formatos Condicionales</a:t>
            </a:r>
            <a:endParaRPr lang="es-ES" dirty="0"/>
          </a:p>
        </p:txBody>
      </p:sp>
    </p:spTree>
    <p:extLst>
      <p:ext uri="{BB962C8B-B14F-4D97-AF65-F5344CB8AC3E}">
        <p14:creationId xmlns:p14="http://schemas.microsoft.com/office/powerpoint/2010/main" val="146075719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39552" y="2708920"/>
            <a:ext cx="8229600" cy="1143000"/>
          </a:xfrm>
        </p:spPr>
        <p:txBody>
          <a:bodyPr/>
          <a:lstStyle/>
          <a:p>
            <a:r>
              <a:rPr lang="es-ES" dirty="0" smtClean="0"/>
              <a:t>ENTORNO MICROSOFT EXCEL</a:t>
            </a:r>
            <a:endParaRPr lang="es-ES" dirty="0"/>
          </a:p>
        </p:txBody>
      </p:sp>
    </p:spTree>
    <p:extLst>
      <p:ext uri="{BB962C8B-B14F-4D97-AF65-F5344CB8AC3E}">
        <p14:creationId xmlns:p14="http://schemas.microsoft.com/office/powerpoint/2010/main" val="11044301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46856" y="476672"/>
            <a:ext cx="8229600" cy="778098"/>
          </a:xfrm>
        </p:spPr>
        <p:txBody>
          <a:bodyPr>
            <a:noAutofit/>
          </a:bodyPr>
          <a:lstStyle/>
          <a:p>
            <a:r>
              <a:rPr lang="es-ES" sz="3600" dirty="0"/>
              <a:t>Formato Condicional por Valor de Celda </a:t>
            </a:r>
            <a:br>
              <a:rPr lang="es-ES" sz="3600" dirty="0"/>
            </a:br>
            <a:endParaRPr lang="es-ES" sz="3600" dirty="0"/>
          </a:p>
        </p:txBody>
      </p:sp>
      <p:sp>
        <p:nvSpPr>
          <p:cNvPr id="4" name="2 Marcador de contenido"/>
          <p:cNvSpPr txBox="1">
            <a:spLocks/>
          </p:cNvSpPr>
          <p:nvPr/>
        </p:nvSpPr>
        <p:spPr>
          <a:xfrm>
            <a:off x="374010" y="1844824"/>
            <a:ext cx="4248472" cy="345638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ES" sz="2800" dirty="0" smtClean="0"/>
              <a:t>Seleccionar la celda a aplicar formato.</a:t>
            </a:r>
          </a:p>
          <a:p>
            <a:r>
              <a:rPr lang="es-ES" sz="2800" dirty="0" smtClean="0"/>
              <a:t>Formato Condicional -&gt; Nueva Regla.</a:t>
            </a:r>
          </a:p>
          <a:p>
            <a:endParaRPr lang="es-ES" sz="2800" dirty="0"/>
          </a:p>
        </p:txBody>
      </p:sp>
      <p:pic>
        <p:nvPicPr>
          <p:cNvPr id="5" name="4 Image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60032" y="1052736"/>
            <a:ext cx="3816424" cy="5400600"/>
          </a:xfrm>
          <a:prstGeom prst="rect">
            <a:avLst/>
          </a:prstGeom>
        </p:spPr>
      </p:pic>
    </p:spTree>
    <p:extLst>
      <p:ext uri="{BB962C8B-B14F-4D97-AF65-F5344CB8AC3E}">
        <p14:creationId xmlns:p14="http://schemas.microsoft.com/office/powerpoint/2010/main" val="237474707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548680"/>
            <a:ext cx="3610744" cy="6120680"/>
          </a:xfrm>
        </p:spPr>
        <p:txBody>
          <a:bodyPr>
            <a:normAutofit fontScale="92500" lnSpcReduction="10000"/>
          </a:bodyPr>
          <a:lstStyle/>
          <a:p>
            <a:r>
              <a:rPr lang="es-ES" dirty="0"/>
              <a:t>Utilice una formula que determine la celdas para aplicar formato.</a:t>
            </a:r>
          </a:p>
          <a:p>
            <a:r>
              <a:rPr lang="es-ES" dirty="0"/>
              <a:t>Colocar la formula condicional.</a:t>
            </a:r>
          </a:p>
          <a:p>
            <a:r>
              <a:rPr lang="es-ES" dirty="0"/>
              <a:t>Colocar el formato para las celdas que cumplen la condición.</a:t>
            </a:r>
          </a:p>
          <a:p>
            <a:r>
              <a:rPr lang="es-ES" dirty="0"/>
              <a:t>Presionar </a:t>
            </a:r>
            <a:r>
              <a:rPr lang="es-ES" dirty="0" err="1"/>
              <a:t>click</a:t>
            </a:r>
            <a:r>
              <a:rPr lang="es-ES" dirty="0"/>
              <a:t> en Aceptar.</a:t>
            </a:r>
          </a:p>
          <a:p>
            <a:endParaRPr lang="es-ES" dirty="0"/>
          </a:p>
        </p:txBody>
      </p:sp>
      <p:pic>
        <p:nvPicPr>
          <p:cNvPr id="4" name="3 Image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80917" y="404664"/>
            <a:ext cx="4854699" cy="6192688"/>
          </a:xfrm>
          <a:prstGeom prst="rect">
            <a:avLst/>
          </a:prstGeom>
        </p:spPr>
      </p:pic>
    </p:spTree>
    <p:extLst>
      <p:ext uri="{BB962C8B-B14F-4D97-AF65-F5344CB8AC3E}">
        <p14:creationId xmlns:p14="http://schemas.microsoft.com/office/powerpoint/2010/main" val="4966210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611560" y="2996952"/>
            <a:ext cx="8229600" cy="1143000"/>
          </a:xfrm>
        </p:spPr>
        <p:txBody>
          <a:bodyPr/>
          <a:lstStyle/>
          <a:p>
            <a:r>
              <a:rPr lang="es-ES" dirty="0" smtClean="0"/>
              <a:t>Ejemplo</a:t>
            </a:r>
            <a:endParaRPr lang="es-ES" dirty="0"/>
          </a:p>
        </p:txBody>
      </p:sp>
    </p:spTree>
    <p:extLst>
      <p:ext uri="{BB962C8B-B14F-4D97-AF65-F5344CB8AC3E}">
        <p14:creationId xmlns:p14="http://schemas.microsoft.com/office/powerpoint/2010/main" val="6799486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548681"/>
            <a:ext cx="8229600" cy="3456384"/>
          </a:xfrm>
        </p:spPr>
        <p:txBody>
          <a:bodyPr>
            <a:noAutofit/>
          </a:bodyPr>
          <a:lstStyle/>
          <a:p>
            <a:r>
              <a:rPr lang="es-ES" sz="3200" dirty="0" smtClean="0"/>
              <a:t>Escriba 10 nombres y apellidos de entre sus familiares, y luego coloque las edades de cada uno de ellos en la siguiente celda.</a:t>
            </a:r>
          </a:p>
          <a:p>
            <a:r>
              <a:rPr lang="es-ES" sz="3200" dirty="0" smtClean="0"/>
              <a:t>Para los familiares que son menor a 20 años, coloque un formato de color verde en su fila.</a:t>
            </a:r>
          </a:p>
          <a:p>
            <a:r>
              <a:rPr lang="es-ES" sz="3200" dirty="0" smtClean="0"/>
              <a:t>Asignar un rango de edades y sacar su promedio con el nombre del rango</a:t>
            </a:r>
          </a:p>
          <a:p>
            <a:endParaRPr lang="es-ES" sz="3200" dirty="0" smtClean="0"/>
          </a:p>
          <a:p>
            <a:endParaRPr lang="es-ES" sz="3200" dirty="0"/>
          </a:p>
        </p:txBody>
      </p:sp>
    </p:spTree>
    <p:extLst>
      <p:ext uri="{BB962C8B-B14F-4D97-AF65-F5344CB8AC3E}">
        <p14:creationId xmlns:p14="http://schemas.microsoft.com/office/powerpoint/2010/main" val="24622563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t>Descripción del Entorno</a:t>
            </a:r>
          </a:p>
        </p:txBody>
      </p:sp>
      <p:pic>
        <p:nvPicPr>
          <p:cNvPr id="3" name="2 Image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512" y="1268760"/>
            <a:ext cx="8784976" cy="5400600"/>
          </a:xfrm>
          <a:prstGeom prst="rect">
            <a:avLst/>
          </a:prstGeom>
        </p:spPr>
      </p:pic>
    </p:spTree>
    <p:extLst>
      <p:ext uri="{BB962C8B-B14F-4D97-AF65-F5344CB8AC3E}">
        <p14:creationId xmlns:p14="http://schemas.microsoft.com/office/powerpoint/2010/main" val="115000688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67494"/>
            <a:ext cx="8229600" cy="857250"/>
          </a:xfrm>
        </p:spPr>
        <p:txBody>
          <a:bodyPr/>
          <a:lstStyle/>
          <a:p>
            <a:r>
              <a:rPr lang="es-ES" dirty="0" smtClean="0"/>
              <a:t>Entorno Hoja Calculo</a:t>
            </a:r>
            <a:endParaRPr lang="es-ES" dirty="0"/>
          </a:p>
        </p:txBody>
      </p:sp>
      <p:pic>
        <p:nvPicPr>
          <p:cNvPr id="5" name="4 Image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528" y="1124744"/>
            <a:ext cx="8568952" cy="5544616"/>
          </a:xfrm>
          <a:prstGeom prst="rect">
            <a:avLst/>
          </a:prstGeom>
        </p:spPr>
      </p:pic>
    </p:spTree>
    <p:extLst>
      <p:ext uri="{BB962C8B-B14F-4D97-AF65-F5344CB8AC3E}">
        <p14:creationId xmlns:p14="http://schemas.microsoft.com/office/powerpoint/2010/main" val="199364686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Conceptos Básicos</a:t>
            </a:r>
            <a:endParaRPr lang="es-ES" dirty="0"/>
          </a:p>
        </p:txBody>
      </p:sp>
      <p:sp>
        <p:nvSpPr>
          <p:cNvPr id="3" name="2 Marcador de contenido"/>
          <p:cNvSpPr>
            <a:spLocks noGrp="1"/>
          </p:cNvSpPr>
          <p:nvPr>
            <p:ph idx="1"/>
          </p:nvPr>
        </p:nvSpPr>
        <p:spPr/>
        <p:txBody>
          <a:bodyPr>
            <a:normAutofit fontScale="92500" lnSpcReduction="10000"/>
          </a:bodyPr>
          <a:lstStyle/>
          <a:p>
            <a:pPr marL="0" indent="0">
              <a:buNone/>
            </a:pPr>
            <a:r>
              <a:rPr lang="es-ES" sz="2800" b="1" dirty="0"/>
              <a:t>Hoja:</a:t>
            </a:r>
            <a:r>
              <a:rPr lang="es-ES" sz="2800" dirty="0"/>
              <a:t> </a:t>
            </a:r>
            <a:r>
              <a:rPr lang="es-ES" sz="2800" dirty="0" smtClean="0"/>
              <a:t>Se </a:t>
            </a:r>
            <a:r>
              <a:rPr lang="es-ES" sz="2800" dirty="0"/>
              <a:t>denomina así a la zona donde estamos trabajando. Cada hoja tiene un nombre identificativo que podemos cambiar. Los nombres de las hojas se pueden observar en la zona inferior de la pantalla. Estos nombres se pueden cambiar. </a:t>
            </a:r>
            <a:endParaRPr lang="es-ES" sz="2800" dirty="0" smtClean="0"/>
          </a:p>
          <a:p>
            <a:pPr marL="0" indent="0">
              <a:buNone/>
            </a:pPr>
            <a:r>
              <a:rPr lang="es-ES" sz="2800" b="1" dirty="0"/>
              <a:t>Celda:</a:t>
            </a:r>
            <a:r>
              <a:rPr lang="es-ES" sz="2800" dirty="0"/>
              <a:t> cuadro individual que forma parte de la hoja. En las celdas introduciremos los datos. </a:t>
            </a:r>
            <a:endParaRPr lang="es-ES" sz="2800" dirty="0" smtClean="0"/>
          </a:p>
          <a:p>
            <a:pPr marL="0" indent="0">
              <a:buNone/>
            </a:pPr>
            <a:endParaRPr lang="es-ES" sz="2800" dirty="0"/>
          </a:p>
          <a:p>
            <a:pPr marL="0" indent="0">
              <a:buNone/>
            </a:pPr>
            <a:r>
              <a:rPr lang="es-ES" sz="2800" b="1" dirty="0" smtClean="0"/>
              <a:t>Fila:</a:t>
            </a:r>
            <a:r>
              <a:rPr lang="es-ES" sz="2800" dirty="0" smtClean="0"/>
              <a:t> Dispuestas en horizontal, se numeran desde la 1  hasta la 16382 que es la ultima.</a:t>
            </a:r>
            <a:endParaRPr lang="es-ES" sz="2800" dirty="0"/>
          </a:p>
          <a:p>
            <a:pPr marL="0" indent="0">
              <a:buNone/>
            </a:pPr>
            <a:endParaRPr lang="es-ES" sz="2800" dirty="0"/>
          </a:p>
        </p:txBody>
      </p:sp>
    </p:spTree>
    <p:extLst>
      <p:ext uri="{BB962C8B-B14F-4D97-AF65-F5344CB8AC3E}">
        <p14:creationId xmlns:p14="http://schemas.microsoft.com/office/powerpoint/2010/main" val="269156981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476672"/>
            <a:ext cx="8229600" cy="5649491"/>
          </a:xfrm>
        </p:spPr>
        <p:txBody>
          <a:bodyPr>
            <a:normAutofit fontScale="85000" lnSpcReduction="20000"/>
          </a:bodyPr>
          <a:lstStyle/>
          <a:p>
            <a:pPr marL="0" indent="0">
              <a:buNone/>
            </a:pPr>
            <a:r>
              <a:rPr lang="es-ES" sz="2800" b="1" dirty="0"/>
              <a:t>Columna:</a:t>
            </a:r>
            <a:r>
              <a:rPr lang="es-ES" sz="2800" dirty="0"/>
              <a:t> se nombran de la A </a:t>
            </a:r>
            <a:r>
              <a:rPr lang="es-ES" sz="2800" dirty="0" err="1"/>
              <a:t>a</a:t>
            </a:r>
            <a:r>
              <a:rPr lang="es-ES" sz="2800" dirty="0"/>
              <a:t> la Z y están dispuestas en vertical. Después de la columna Z, nos encontramos con la columna AA,AB,AC... y así hasta la AZ. Seguidamente, comenzaría la BA, BB.. y así hasta la última columna que es la </a:t>
            </a:r>
            <a:r>
              <a:rPr lang="es-ES" sz="2800" dirty="0" smtClean="0"/>
              <a:t>IV.</a:t>
            </a:r>
          </a:p>
          <a:p>
            <a:pPr marL="0" indent="0">
              <a:buNone/>
            </a:pPr>
            <a:endParaRPr lang="es-ES" sz="2800" dirty="0"/>
          </a:p>
          <a:p>
            <a:pPr marL="0" indent="0">
              <a:buNone/>
            </a:pPr>
            <a:r>
              <a:rPr lang="es-ES" sz="2800" b="1" dirty="0" smtClean="0"/>
              <a:t>Libro </a:t>
            </a:r>
            <a:r>
              <a:rPr lang="es-ES" sz="2800" b="1" dirty="0"/>
              <a:t>de Trabajo:</a:t>
            </a:r>
            <a:r>
              <a:rPr lang="es-ES" sz="2800" dirty="0"/>
              <a:t> </a:t>
            </a:r>
            <a:r>
              <a:rPr lang="es-ES" sz="2800" dirty="0" smtClean="0"/>
              <a:t>Conjunto </a:t>
            </a:r>
            <a:r>
              <a:rPr lang="es-ES" sz="2800" dirty="0"/>
              <a:t>de hojas. Un libro puede tener varias hojas. Al grabarlo, se crea un fichero con la extensión XLS con todas las hojas que tuviese el libro. </a:t>
            </a:r>
            <a:endParaRPr lang="es-ES" sz="2800" dirty="0" smtClean="0"/>
          </a:p>
          <a:p>
            <a:pPr marL="0" indent="0">
              <a:buNone/>
            </a:pPr>
            <a:endParaRPr lang="es-ES" sz="2800" dirty="0"/>
          </a:p>
          <a:p>
            <a:pPr marL="0" indent="0">
              <a:buNone/>
            </a:pPr>
            <a:r>
              <a:rPr lang="es-ES" sz="2800" b="1" dirty="0" smtClean="0"/>
              <a:t>Rango</a:t>
            </a:r>
            <a:r>
              <a:rPr lang="es-ES" sz="2800" b="1" dirty="0"/>
              <a:t>:</a:t>
            </a:r>
            <a:r>
              <a:rPr lang="es-ES" sz="2800" dirty="0"/>
              <a:t> </a:t>
            </a:r>
            <a:r>
              <a:rPr lang="es-ES" sz="2800" dirty="0" smtClean="0"/>
              <a:t>Grupo </a:t>
            </a:r>
            <a:r>
              <a:rPr lang="es-ES" sz="2800" dirty="0"/>
              <a:t>de celdas adyacentes, es decir, que se tocan. Un rango de celdas por ejemplo que va desde la A1 hasta la A5 se reflejaría con el siguiente nombre: A1:A5 El nombre de un rango siempre hará referencia a la primera y a la última celda seleccionadas. </a:t>
            </a:r>
          </a:p>
        </p:txBody>
      </p:sp>
    </p:spTree>
    <p:extLst>
      <p:ext uri="{BB962C8B-B14F-4D97-AF65-F5344CB8AC3E}">
        <p14:creationId xmlns:p14="http://schemas.microsoft.com/office/powerpoint/2010/main" val="316593615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dirty="0" smtClean="0"/>
              <a:t>Diferencia Valor - Apariencia</a:t>
            </a:r>
            <a:endParaRPr lang="es-ES" dirty="0"/>
          </a:p>
        </p:txBody>
      </p:sp>
      <p:sp>
        <p:nvSpPr>
          <p:cNvPr id="6" name="2 Marcador de contenido"/>
          <p:cNvSpPr>
            <a:spLocks noGrp="1"/>
          </p:cNvSpPr>
          <p:nvPr>
            <p:ph idx="1"/>
          </p:nvPr>
        </p:nvSpPr>
        <p:spPr>
          <a:xfrm>
            <a:off x="457199" y="2420888"/>
            <a:ext cx="5666509" cy="3705275"/>
          </a:xfrm>
        </p:spPr>
        <p:txBody>
          <a:bodyPr>
            <a:normAutofit/>
          </a:bodyPr>
          <a:lstStyle/>
          <a:p>
            <a:r>
              <a:rPr lang="es-ES" sz="2800" dirty="0" smtClean="0"/>
              <a:t>El valor de la celda es 4.</a:t>
            </a:r>
          </a:p>
          <a:p>
            <a:r>
              <a:rPr lang="es-ES" sz="2800" dirty="0" smtClean="0"/>
              <a:t>La apariencia se ve: $4,00.</a:t>
            </a:r>
          </a:p>
          <a:p>
            <a:r>
              <a:rPr lang="es-ES" sz="2800" dirty="0" smtClean="0"/>
              <a:t>Este resultado se puede obtener debido al formato de la celda </a:t>
            </a:r>
            <a:endParaRPr lang="es-ES" sz="2800" dirty="0"/>
          </a:p>
        </p:txBody>
      </p:sp>
      <p:sp>
        <p:nvSpPr>
          <p:cNvPr id="4" name="1 Título"/>
          <p:cNvSpPr txBox="1">
            <a:spLocks/>
          </p:cNvSpPr>
          <p:nvPr/>
        </p:nvSpPr>
        <p:spPr>
          <a:xfrm>
            <a:off x="179512" y="1519094"/>
            <a:ext cx="8229600" cy="613762"/>
          </a:xfrm>
          <a:prstGeom prst="rect">
            <a:avLst/>
          </a:prstGeom>
        </p:spPr>
        <p:txBody>
          <a:bodyPr vert="horz" lIns="91440" tIns="45720" rIns="91440" bIns="45720" rtlCol="0" anchor="ctr">
            <a:normAutofit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 sz="3600" dirty="0" smtClean="0"/>
              <a:t>Formato de la celda</a:t>
            </a:r>
            <a:endParaRPr lang="es-ES" sz="3600" dirty="0"/>
          </a:p>
        </p:txBody>
      </p:sp>
      <p:pic>
        <p:nvPicPr>
          <p:cNvPr id="5" name="4 Image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16216" y="2924944"/>
            <a:ext cx="2172700" cy="1485900"/>
          </a:xfrm>
          <a:prstGeom prst="rect">
            <a:avLst/>
          </a:prstGeom>
        </p:spPr>
      </p:pic>
    </p:spTree>
    <p:extLst>
      <p:ext uri="{BB962C8B-B14F-4D97-AF65-F5344CB8AC3E}">
        <p14:creationId xmlns:p14="http://schemas.microsoft.com/office/powerpoint/2010/main" val="404491351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2 Título"/>
          <p:cNvSpPr>
            <a:spLocks noGrp="1"/>
          </p:cNvSpPr>
          <p:nvPr>
            <p:ph type="title"/>
          </p:nvPr>
        </p:nvSpPr>
        <p:spPr>
          <a:xfrm>
            <a:off x="611560" y="332656"/>
            <a:ext cx="7756263" cy="643678"/>
          </a:xfrm>
        </p:spPr>
        <p:txBody>
          <a:bodyPr>
            <a:normAutofit fontScale="90000"/>
          </a:bodyPr>
          <a:lstStyle/>
          <a:p>
            <a:r>
              <a:rPr lang="es-ES" dirty="0" smtClean="0"/>
              <a:t>Tipos de Datos Excel</a:t>
            </a:r>
            <a:endParaRPr lang="es-ES" dirty="0"/>
          </a:p>
        </p:txBody>
      </p:sp>
      <p:grpSp>
        <p:nvGrpSpPr>
          <p:cNvPr id="5" name="4 Grupo"/>
          <p:cNvGrpSpPr/>
          <p:nvPr/>
        </p:nvGrpSpPr>
        <p:grpSpPr>
          <a:xfrm>
            <a:off x="182563" y="1101724"/>
            <a:ext cx="8778874" cy="5495627"/>
            <a:chOff x="182563" y="1101725"/>
            <a:chExt cx="8778874" cy="4654550"/>
          </a:xfrm>
        </p:grpSpPr>
        <p:pic>
          <p:nvPicPr>
            <p:cNvPr id="6" name="Picture 57"/>
            <p:cNvPicPr>
              <a:picLocks noChangeAspect="1" noChangeArrowheads="1"/>
            </p:cNvPicPr>
            <p:nvPr/>
          </p:nvPicPr>
          <p:blipFill>
            <a:blip r:embed="rId2">
              <a:extLst>
                <a:ext uri="{28A0092B-C50C-407E-A947-70E740481C1C}">
                  <a14:useLocalDpi xmlns:a14="http://schemas.microsoft.com/office/drawing/2010/main" val="0"/>
                </a:ext>
              </a:extLst>
            </a:blip>
            <a:srcRect l="17336" t="23895" r="6712" b="7210"/>
            <a:stretch>
              <a:fillRect/>
            </a:stretch>
          </p:blipFill>
          <p:spPr bwMode="auto">
            <a:xfrm>
              <a:off x="2122487" y="1101725"/>
              <a:ext cx="6838950" cy="465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 name="Group 4"/>
            <p:cNvGrpSpPr>
              <a:grpSpLocks/>
            </p:cNvGrpSpPr>
            <p:nvPr/>
          </p:nvGrpSpPr>
          <p:grpSpPr bwMode="auto">
            <a:xfrm>
              <a:off x="3203576" y="2092326"/>
              <a:ext cx="4022725" cy="3484563"/>
              <a:chOff x="2517" y="1625"/>
              <a:chExt cx="2534" cy="2195"/>
            </a:xfrm>
          </p:grpSpPr>
          <p:sp>
            <p:nvSpPr>
              <p:cNvPr id="18" name="Line 16"/>
              <p:cNvSpPr>
                <a:spLocks noChangeShapeType="1"/>
              </p:cNvSpPr>
              <p:nvPr/>
            </p:nvSpPr>
            <p:spPr bwMode="auto">
              <a:xfrm flipH="1" flipV="1">
                <a:off x="3506" y="2326"/>
                <a:ext cx="1390" cy="986"/>
              </a:xfrm>
              <a:prstGeom prst="line">
                <a:avLst/>
              </a:prstGeom>
              <a:noFill/>
              <a:ln w="28575">
                <a:solidFill>
                  <a:srgbClr val="FF9900"/>
                </a:solidFill>
                <a:round/>
                <a:headEnd/>
                <a:tailEnd type="triangle" w="med" len="med"/>
              </a:ln>
              <a:extLst>
                <a:ext uri="{909E8E84-426E-40DD-AFC4-6F175D3DCCD1}">
                  <a14:hiddenFill xmlns:a14="http://schemas.microsoft.com/office/drawing/2010/main">
                    <a:noFill/>
                  </a14:hiddenFill>
                </a:ext>
              </a:extLst>
            </p:spPr>
            <p:txBody>
              <a:bodyPr wrap="none" anchor="ctr"/>
              <a:lstStyle>
                <a:defPPr>
                  <a:defRPr lang="es-MX"/>
                </a:defPPr>
                <a:lvl1pPr algn="l" rtl="0" eaLnBrk="0" fontAlgn="base" hangingPunct="0">
                  <a:spcBef>
                    <a:spcPct val="0"/>
                  </a:spcBef>
                  <a:spcAft>
                    <a:spcPct val="0"/>
                  </a:spcAft>
                  <a:defRPr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kern="1200">
                    <a:solidFill>
                      <a:schemeClr val="tx1"/>
                    </a:solidFill>
                    <a:latin typeface="Times New Roman" pitchFamily="18" charset="0"/>
                    <a:ea typeface="+mn-ea"/>
                    <a:cs typeface="+mn-cs"/>
                  </a:defRPr>
                </a:lvl5pPr>
                <a:lvl6pPr marL="2286000" algn="l" defTabSz="914400" rtl="0" eaLnBrk="1" latinLnBrk="0" hangingPunct="1">
                  <a:defRPr kern="1200">
                    <a:solidFill>
                      <a:schemeClr val="tx1"/>
                    </a:solidFill>
                    <a:latin typeface="Times New Roman" pitchFamily="18" charset="0"/>
                    <a:ea typeface="+mn-ea"/>
                    <a:cs typeface="+mn-cs"/>
                  </a:defRPr>
                </a:lvl6pPr>
                <a:lvl7pPr marL="2743200" algn="l" defTabSz="914400" rtl="0" eaLnBrk="1" latinLnBrk="0" hangingPunct="1">
                  <a:defRPr kern="1200">
                    <a:solidFill>
                      <a:schemeClr val="tx1"/>
                    </a:solidFill>
                    <a:latin typeface="Times New Roman" pitchFamily="18" charset="0"/>
                    <a:ea typeface="+mn-ea"/>
                    <a:cs typeface="+mn-cs"/>
                  </a:defRPr>
                </a:lvl7pPr>
                <a:lvl8pPr marL="3200400" algn="l" defTabSz="914400" rtl="0" eaLnBrk="1" latinLnBrk="0" hangingPunct="1">
                  <a:defRPr kern="1200">
                    <a:solidFill>
                      <a:schemeClr val="tx1"/>
                    </a:solidFill>
                    <a:latin typeface="Times New Roman" pitchFamily="18" charset="0"/>
                    <a:ea typeface="+mn-ea"/>
                    <a:cs typeface="+mn-cs"/>
                  </a:defRPr>
                </a:lvl8pPr>
                <a:lvl9pPr marL="3657600" algn="l" defTabSz="914400" rtl="0" eaLnBrk="1" latinLnBrk="0" hangingPunct="1">
                  <a:defRPr kern="1200">
                    <a:solidFill>
                      <a:schemeClr val="tx1"/>
                    </a:solidFill>
                    <a:latin typeface="Times New Roman" pitchFamily="18" charset="0"/>
                    <a:ea typeface="+mn-ea"/>
                    <a:cs typeface="+mn-cs"/>
                  </a:defRPr>
                </a:lvl9pPr>
              </a:lstStyle>
              <a:p>
                <a:endParaRPr lang="es-MX"/>
              </a:p>
            </p:txBody>
          </p:sp>
          <p:sp>
            <p:nvSpPr>
              <p:cNvPr id="19" name="Oval 17"/>
              <p:cNvSpPr>
                <a:spLocks noChangeArrowheads="1"/>
              </p:cNvSpPr>
              <p:nvPr/>
            </p:nvSpPr>
            <p:spPr bwMode="auto">
              <a:xfrm>
                <a:off x="2860" y="1625"/>
                <a:ext cx="661" cy="240"/>
              </a:xfrm>
              <a:prstGeom prst="ellipse">
                <a:avLst/>
              </a:pr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defPPr>
                  <a:defRPr lang="es-MX"/>
                </a:defPPr>
                <a:lvl1pPr algn="l" rtl="0" eaLnBrk="0" fontAlgn="base" hangingPunct="0">
                  <a:spcBef>
                    <a:spcPct val="0"/>
                  </a:spcBef>
                  <a:spcAft>
                    <a:spcPct val="0"/>
                  </a:spcAft>
                  <a:defRPr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kern="1200">
                    <a:solidFill>
                      <a:schemeClr val="tx1"/>
                    </a:solidFill>
                    <a:latin typeface="Times New Roman" pitchFamily="18" charset="0"/>
                    <a:ea typeface="+mn-ea"/>
                    <a:cs typeface="+mn-cs"/>
                  </a:defRPr>
                </a:lvl5pPr>
                <a:lvl6pPr marL="2286000" algn="l" defTabSz="914400" rtl="0" eaLnBrk="1" latinLnBrk="0" hangingPunct="1">
                  <a:defRPr kern="1200">
                    <a:solidFill>
                      <a:schemeClr val="tx1"/>
                    </a:solidFill>
                    <a:latin typeface="Times New Roman" pitchFamily="18" charset="0"/>
                    <a:ea typeface="+mn-ea"/>
                    <a:cs typeface="+mn-cs"/>
                  </a:defRPr>
                </a:lvl6pPr>
                <a:lvl7pPr marL="2743200" algn="l" defTabSz="914400" rtl="0" eaLnBrk="1" latinLnBrk="0" hangingPunct="1">
                  <a:defRPr kern="1200">
                    <a:solidFill>
                      <a:schemeClr val="tx1"/>
                    </a:solidFill>
                    <a:latin typeface="Times New Roman" pitchFamily="18" charset="0"/>
                    <a:ea typeface="+mn-ea"/>
                    <a:cs typeface="+mn-cs"/>
                  </a:defRPr>
                </a:lvl7pPr>
                <a:lvl8pPr marL="3200400" algn="l" defTabSz="914400" rtl="0" eaLnBrk="1" latinLnBrk="0" hangingPunct="1">
                  <a:defRPr kern="1200">
                    <a:solidFill>
                      <a:schemeClr val="tx1"/>
                    </a:solidFill>
                    <a:latin typeface="Times New Roman" pitchFamily="18" charset="0"/>
                    <a:ea typeface="+mn-ea"/>
                    <a:cs typeface="+mn-cs"/>
                  </a:defRPr>
                </a:lvl8pPr>
                <a:lvl9pPr marL="3657600" algn="l" defTabSz="914400" rtl="0" eaLnBrk="1" latinLnBrk="0" hangingPunct="1">
                  <a:defRPr kern="1200">
                    <a:solidFill>
                      <a:schemeClr val="tx1"/>
                    </a:solidFill>
                    <a:latin typeface="Times New Roman" pitchFamily="18" charset="0"/>
                    <a:ea typeface="+mn-ea"/>
                    <a:cs typeface="+mn-cs"/>
                  </a:defRPr>
                </a:lvl9pPr>
              </a:lstStyle>
              <a:p>
                <a:endParaRPr lang="es-MX" sz="2400"/>
              </a:p>
            </p:txBody>
          </p:sp>
          <p:sp>
            <p:nvSpPr>
              <p:cNvPr id="20" name="Line 18"/>
              <p:cNvSpPr>
                <a:spLocks noChangeShapeType="1"/>
              </p:cNvSpPr>
              <p:nvPr/>
            </p:nvSpPr>
            <p:spPr bwMode="auto">
              <a:xfrm flipH="1" flipV="1">
                <a:off x="4867" y="2484"/>
                <a:ext cx="29" cy="828"/>
              </a:xfrm>
              <a:prstGeom prst="line">
                <a:avLst/>
              </a:prstGeom>
              <a:noFill/>
              <a:ln w="28575">
                <a:solidFill>
                  <a:srgbClr val="FF9900"/>
                </a:solidFill>
                <a:round/>
                <a:headEnd/>
                <a:tailEnd/>
              </a:ln>
              <a:extLst>
                <a:ext uri="{909E8E84-426E-40DD-AFC4-6F175D3DCCD1}">
                  <a14:hiddenFill xmlns:a14="http://schemas.microsoft.com/office/drawing/2010/main">
                    <a:noFill/>
                  </a14:hiddenFill>
                </a:ext>
              </a:extLst>
            </p:spPr>
            <p:txBody>
              <a:bodyPr wrap="none" anchor="ctr"/>
              <a:lstStyle>
                <a:defPPr>
                  <a:defRPr lang="es-MX"/>
                </a:defPPr>
                <a:lvl1pPr algn="l" rtl="0" eaLnBrk="0" fontAlgn="base" hangingPunct="0">
                  <a:spcBef>
                    <a:spcPct val="0"/>
                  </a:spcBef>
                  <a:spcAft>
                    <a:spcPct val="0"/>
                  </a:spcAft>
                  <a:defRPr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kern="1200">
                    <a:solidFill>
                      <a:schemeClr val="tx1"/>
                    </a:solidFill>
                    <a:latin typeface="Times New Roman" pitchFamily="18" charset="0"/>
                    <a:ea typeface="+mn-ea"/>
                    <a:cs typeface="+mn-cs"/>
                  </a:defRPr>
                </a:lvl5pPr>
                <a:lvl6pPr marL="2286000" algn="l" defTabSz="914400" rtl="0" eaLnBrk="1" latinLnBrk="0" hangingPunct="1">
                  <a:defRPr kern="1200">
                    <a:solidFill>
                      <a:schemeClr val="tx1"/>
                    </a:solidFill>
                    <a:latin typeface="Times New Roman" pitchFamily="18" charset="0"/>
                    <a:ea typeface="+mn-ea"/>
                    <a:cs typeface="+mn-cs"/>
                  </a:defRPr>
                </a:lvl6pPr>
                <a:lvl7pPr marL="2743200" algn="l" defTabSz="914400" rtl="0" eaLnBrk="1" latinLnBrk="0" hangingPunct="1">
                  <a:defRPr kern="1200">
                    <a:solidFill>
                      <a:schemeClr val="tx1"/>
                    </a:solidFill>
                    <a:latin typeface="Times New Roman" pitchFamily="18" charset="0"/>
                    <a:ea typeface="+mn-ea"/>
                    <a:cs typeface="+mn-cs"/>
                  </a:defRPr>
                </a:lvl7pPr>
                <a:lvl8pPr marL="3200400" algn="l" defTabSz="914400" rtl="0" eaLnBrk="1" latinLnBrk="0" hangingPunct="1">
                  <a:defRPr kern="1200">
                    <a:solidFill>
                      <a:schemeClr val="tx1"/>
                    </a:solidFill>
                    <a:latin typeface="Times New Roman" pitchFamily="18" charset="0"/>
                    <a:ea typeface="+mn-ea"/>
                    <a:cs typeface="+mn-cs"/>
                  </a:defRPr>
                </a:lvl8pPr>
                <a:lvl9pPr marL="3657600" algn="l" defTabSz="914400" rtl="0" eaLnBrk="1" latinLnBrk="0" hangingPunct="1">
                  <a:defRPr kern="1200">
                    <a:solidFill>
                      <a:schemeClr val="tx1"/>
                    </a:solidFill>
                    <a:latin typeface="Times New Roman" pitchFamily="18" charset="0"/>
                    <a:ea typeface="+mn-ea"/>
                    <a:cs typeface="+mn-cs"/>
                  </a:defRPr>
                </a:lvl9pPr>
              </a:lstStyle>
              <a:p>
                <a:endParaRPr lang="es-MX"/>
              </a:p>
            </p:txBody>
          </p:sp>
          <p:sp>
            <p:nvSpPr>
              <p:cNvPr id="21" name="Line 19"/>
              <p:cNvSpPr>
                <a:spLocks noChangeShapeType="1"/>
              </p:cNvSpPr>
              <p:nvPr/>
            </p:nvSpPr>
            <p:spPr bwMode="auto">
              <a:xfrm flipH="1" flipV="1">
                <a:off x="3515" y="1754"/>
                <a:ext cx="1360" cy="737"/>
              </a:xfrm>
              <a:prstGeom prst="line">
                <a:avLst/>
              </a:prstGeom>
              <a:noFill/>
              <a:ln w="28575">
                <a:solidFill>
                  <a:srgbClr val="FF9900"/>
                </a:solidFill>
                <a:round/>
                <a:headEnd/>
                <a:tailEnd type="triangle" w="med" len="med"/>
              </a:ln>
              <a:extLst>
                <a:ext uri="{909E8E84-426E-40DD-AFC4-6F175D3DCCD1}">
                  <a14:hiddenFill xmlns:a14="http://schemas.microsoft.com/office/drawing/2010/main">
                    <a:noFill/>
                  </a14:hiddenFill>
                </a:ext>
              </a:extLst>
            </p:spPr>
            <p:txBody>
              <a:bodyPr wrap="none" anchor="ctr"/>
              <a:lstStyle>
                <a:defPPr>
                  <a:defRPr lang="es-MX"/>
                </a:defPPr>
                <a:lvl1pPr algn="l" rtl="0" eaLnBrk="0" fontAlgn="base" hangingPunct="0">
                  <a:spcBef>
                    <a:spcPct val="0"/>
                  </a:spcBef>
                  <a:spcAft>
                    <a:spcPct val="0"/>
                  </a:spcAft>
                  <a:defRPr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kern="1200">
                    <a:solidFill>
                      <a:schemeClr val="tx1"/>
                    </a:solidFill>
                    <a:latin typeface="Times New Roman" pitchFamily="18" charset="0"/>
                    <a:ea typeface="+mn-ea"/>
                    <a:cs typeface="+mn-cs"/>
                  </a:defRPr>
                </a:lvl5pPr>
                <a:lvl6pPr marL="2286000" algn="l" defTabSz="914400" rtl="0" eaLnBrk="1" latinLnBrk="0" hangingPunct="1">
                  <a:defRPr kern="1200">
                    <a:solidFill>
                      <a:schemeClr val="tx1"/>
                    </a:solidFill>
                    <a:latin typeface="Times New Roman" pitchFamily="18" charset="0"/>
                    <a:ea typeface="+mn-ea"/>
                    <a:cs typeface="+mn-cs"/>
                  </a:defRPr>
                </a:lvl6pPr>
                <a:lvl7pPr marL="2743200" algn="l" defTabSz="914400" rtl="0" eaLnBrk="1" latinLnBrk="0" hangingPunct="1">
                  <a:defRPr kern="1200">
                    <a:solidFill>
                      <a:schemeClr val="tx1"/>
                    </a:solidFill>
                    <a:latin typeface="Times New Roman" pitchFamily="18" charset="0"/>
                    <a:ea typeface="+mn-ea"/>
                    <a:cs typeface="+mn-cs"/>
                  </a:defRPr>
                </a:lvl7pPr>
                <a:lvl8pPr marL="3200400" algn="l" defTabSz="914400" rtl="0" eaLnBrk="1" latinLnBrk="0" hangingPunct="1">
                  <a:defRPr kern="1200">
                    <a:solidFill>
                      <a:schemeClr val="tx1"/>
                    </a:solidFill>
                    <a:latin typeface="Times New Roman" pitchFamily="18" charset="0"/>
                    <a:ea typeface="+mn-ea"/>
                    <a:cs typeface="+mn-cs"/>
                  </a:defRPr>
                </a:lvl8pPr>
                <a:lvl9pPr marL="3657600" algn="l" defTabSz="914400" rtl="0" eaLnBrk="1" latinLnBrk="0" hangingPunct="1">
                  <a:defRPr kern="1200">
                    <a:solidFill>
                      <a:schemeClr val="tx1"/>
                    </a:solidFill>
                    <a:latin typeface="Times New Roman" pitchFamily="18" charset="0"/>
                    <a:ea typeface="+mn-ea"/>
                    <a:cs typeface="+mn-cs"/>
                  </a:defRPr>
                </a:lvl9pPr>
              </a:lstStyle>
              <a:p>
                <a:endParaRPr lang="es-MX"/>
              </a:p>
            </p:txBody>
          </p:sp>
          <p:sp>
            <p:nvSpPr>
              <p:cNvPr id="22" name="Rectangle 20"/>
              <p:cNvSpPr>
                <a:spLocks noChangeArrowheads="1"/>
              </p:cNvSpPr>
              <p:nvPr/>
            </p:nvSpPr>
            <p:spPr bwMode="auto">
              <a:xfrm>
                <a:off x="2517" y="3294"/>
                <a:ext cx="2534" cy="526"/>
              </a:xfrm>
              <a:prstGeom prst="rect">
                <a:avLst/>
              </a:prstGeom>
              <a:solidFill>
                <a:schemeClr val="bg1"/>
              </a:solidFill>
              <a:ln w="9525">
                <a:solidFill>
                  <a:srgbClr val="FF9900"/>
                </a:solidFill>
                <a:miter lim="800000"/>
                <a:headEnd/>
                <a:tailEnd/>
              </a:ln>
            </p:spPr>
            <p:txBody>
              <a:bodyPr wrap="none">
                <a:spAutoFit/>
              </a:bodyPr>
              <a:lstStyle>
                <a:defPPr>
                  <a:defRPr lang="es-MX"/>
                </a:defPPr>
                <a:lvl1pPr algn="l" rtl="0" eaLnBrk="0" fontAlgn="base" hangingPunct="0">
                  <a:spcBef>
                    <a:spcPct val="0"/>
                  </a:spcBef>
                  <a:spcAft>
                    <a:spcPct val="0"/>
                  </a:spcAft>
                  <a:defRPr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kern="1200">
                    <a:solidFill>
                      <a:schemeClr val="tx1"/>
                    </a:solidFill>
                    <a:latin typeface="Times New Roman" pitchFamily="18" charset="0"/>
                    <a:ea typeface="+mn-ea"/>
                    <a:cs typeface="+mn-cs"/>
                  </a:defRPr>
                </a:lvl5pPr>
                <a:lvl6pPr marL="2286000" algn="l" defTabSz="914400" rtl="0" eaLnBrk="1" latinLnBrk="0" hangingPunct="1">
                  <a:defRPr kern="1200">
                    <a:solidFill>
                      <a:schemeClr val="tx1"/>
                    </a:solidFill>
                    <a:latin typeface="Times New Roman" pitchFamily="18" charset="0"/>
                    <a:ea typeface="+mn-ea"/>
                    <a:cs typeface="+mn-cs"/>
                  </a:defRPr>
                </a:lvl6pPr>
                <a:lvl7pPr marL="2743200" algn="l" defTabSz="914400" rtl="0" eaLnBrk="1" latinLnBrk="0" hangingPunct="1">
                  <a:defRPr kern="1200">
                    <a:solidFill>
                      <a:schemeClr val="tx1"/>
                    </a:solidFill>
                    <a:latin typeface="Times New Roman" pitchFamily="18" charset="0"/>
                    <a:ea typeface="+mn-ea"/>
                    <a:cs typeface="+mn-cs"/>
                  </a:defRPr>
                </a:lvl7pPr>
                <a:lvl8pPr marL="3200400" algn="l" defTabSz="914400" rtl="0" eaLnBrk="1" latinLnBrk="0" hangingPunct="1">
                  <a:defRPr kern="1200">
                    <a:solidFill>
                      <a:schemeClr val="tx1"/>
                    </a:solidFill>
                    <a:latin typeface="Times New Roman" pitchFamily="18" charset="0"/>
                    <a:ea typeface="+mn-ea"/>
                    <a:cs typeface="+mn-cs"/>
                  </a:defRPr>
                </a:lvl8pPr>
                <a:lvl9pPr marL="3657600" algn="l" defTabSz="914400" rtl="0" eaLnBrk="1" latinLnBrk="0" hangingPunct="1">
                  <a:defRPr kern="1200">
                    <a:solidFill>
                      <a:schemeClr val="tx1"/>
                    </a:solidFill>
                    <a:latin typeface="Times New Roman" pitchFamily="18" charset="0"/>
                    <a:ea typeface="+mn-ea"/>
                    <a:cs typeface="+mn-cs"/>
                  </a:defRPr>
                </a:lvl9pPr>
              </a:lstStyle>
              <a:p>
                <a:r>
                  <a:rPr lang="es-MX" sz="1600" b="1">
                    <a:solidFill>
                      <a:srgbClr val="6C5000"/>
                    </a:solidFill>
                    <a:latin typeface="Tahoma" pitchFamily="34" charset="0"/>
                  </a:rPr>
                  <a:t>Fórmulas: Relaciona las celdas donde</a:t>
                </a:r>
              </a:p>
              <a:p>
                <a:r>
                  <a:rPr lang="es-MX" sz="1600" b="1">
                    <a:solidFill>
                      <a:srgbClr val="6C5000"/>
                    </a:solidFill>
                    <a:latin typeface="Tahoma" pitchFamily="34" charset="0"/>
                  </a:rPr>
                  <a:t>                  se encuentran los valores</a:t>
                </a:r>
              </a:p>
              <a:p>
                <a:r>
                  <a:rPr lang="es-MX" sz="1600" b="1">
                    <a:solidFill>
                      <a:srgbClr val="6C5000"/>
                    </a:solidFill>
                    <a:latin typeface="Tahoma" pitchFamily="34" charset="0"/>
                  </a:rPr>
                  <a:t>                  numéricos</a:t>
                </a:r>
              </a:p>
            </p:txBody>
          </p:sp>
        </p:grpSp>
        <p:grpSp>
          <p:nvGrpSpPr>
            <p:cNvPr id="8" name="Group 5"/>
            <p:cNvGrpSpPr>
              <a:grpSpLocks/>
            </p:cNvGrpSpPr>
            <p:nvPr/>
          </p:nvGrpSpPr>
          <p:grpSpPr bwMode="auto">
            <a:xfrm>
              <a:off x="182563" y="2217745"/>
              <a:ext cx="2979740" cy="527052"/>
              <a:chOff x="204" y="1344"/>
              <a:chExt cx="1877" cy="332"/>
            </a:xfrm>
          </p:grpSpPr>
          <p:sp>
            <p:nvSpPr>
              <p:cNvPr id="16" name="Line 14"/>
              <p:cNvSpPr>
                <a:spLocks noChangeShapeType="1"/>
              </p:cNvSpPr>
              <p:nvPr/>
            </p:nvSpPr>
            <p:spPr bwMode="auto">
              <a:xfrm>
                <a:off x="1746" y="1525"/>
                <a:ext cx="335" cy="73"/>
              </a:xfrm>
              <a:prstGeom prst="line">
                <a:avLst/>
              </a:prstGeom>
              <a:noFill/>
              <a:ln w="28575">
                <a:solidFill>
                  <a:srgbClr val="FF9900"/>
                </a:solidFill>
                <a:round/>
                <a:headEnd/>
                <a:tailEnd type="triangle" w="med" len="med"/>
              </a:ln>
              <a:extLst>
                <a:ext uri="{909E8E84-426E-40DD-AFC4-6F175D3DCCD1}">
                  <a14:hiddenFill xmlns:a14="http://schemas.microsoft.com/office/drawing/2010/main">
                    <a:noFill/>
                  </a14:hiddenFill>
                </a:ext>
              </a:extLst>
            </p:spPr>
            <p:txBody>
              <a:bodyPr wrap="none" anchor="ctr"/>
              <a:lstStyle>
                <a:defPPr>
                  <a:defRPr lang="es-MX"/>
                </a:defPPr>
                <a:lvl1pPr algn="l" rtl="0" eaLnBrk="0" fontAlgn="base" hangingPunct="0">
                  <a:spcBef>
                    <a:spcPct val="0"/>
                  </a:spcBef>
                  <a:spcAft>
                    <a:spcPct val="0"/>
                  </a:spcAft>
                  <a:defRPr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kern="1200">
                    <a:solidFill>
                      <a:schemeClr val="tx1"/>
                    </a:solidFill>
                    <a:latin typeface="Times New Roman" pitchFamily="18" charset="0"/>
                    <a:ea typeface="+mn-ea"/>
                    <a:cs typeface="+mn-cs"/>
                  </a:defRPr>
                </a:lvl5pPr>
                <a:lvl6pPr marL="2286000" algn="l" defTabSz="914400" rtl="0" eaLnBrk="1" latinLnBrk="0" hangingPunct="1">
                  <a:defRPr kern="1200">
                    <a:solidFill>
                      <a:schemeClr val="tx1"/>
                    </a:solidFill>
                    <a:latin typeface="Times New Roman" pitchFamily="18" charset="0"/>
                    <a:ea typeface="+mn-ea"/>
                    <a:cs typeface="+mn-cs"/>
                  </a:defRPr>
                </a:lvl6pPr>
                <a:lvl7pPr marL="2743200" algn="l" defTabSz="914400" rtl="0" eaLnBrk="1" latinLnBrk="0" hangingPunct="1">
                  <a:defRPr kern="1200">
                    <a:solidFill>
                      <a:schemeClr val="tx1"/>
                    </a:solidFill>
                    <a:latin typeface="Times New Roman" pitchFamily="18" charset="0"/>
                    <a:ea typeface="+mn-ea"/>
                    <a:cs typeface="+mn-cs"/>
                  </a:defRPr>
                </a:lvl7pPr>
                <a:lvl8pPr marL="3200400" algn="l" defTabSz="914400" rtl="0" eaLnBrk="1" latinLnBrk="0" hangingPunct="1">
                  <a:defRPr kern="1200">
                    <a:solidFill>
                      <a:schemeClr val="tx1"/>
                    </a:solidFill>
                    <a:latin typeface="Times New Roman" pitchFamily="18" charset="0"/>
                    <a:ea typeface="+mn-ea"/>
                    <a:cs typeface="+mn-cs"/>
                  </a:defRPr>
                </a:lvl8pPr>
                <a:lvl9pPr marL="3657600" algn="l" defTabSz="914400" rtl="0" eaLnBrk="1" latinLnBrk="0" hangingPunct="1">
                  <a:defRPr kern="1200">
                    <a:solidFill>
                      <a:schemeClr val="tx1"/>
                    </a:solidFill>
                    <a:latin typeface="Times New Roman" pitchFamily="18" charset="0"/>
                    <a:ea typeface="+mn-ea"/>
                    <a:cs typeface="+mn-cs"/>
                  </a:defRPr>
                </a:lvl9pPr>
              </a:lstStyle>
              <a:p>
                <a:endParaRPr lang="es-MX"/>
              </a:p>
            </p:txBody>
          </p:sp>
          <p:sp>
            <p:nvSpPr>
              <p:cNvPr id="17" name="Text Box 15"/>
              <p:cNvSpPr txBox="1">
                <a:spLocks noChangeArrowheads="1"/>
              </p:cNvSpPr>
              <p:nvPr/>
            </p:nvSpPr>
            <p:spPr bwMode="auto">
              <a:xfrm>
                <a:off x="204" y="1344"/>
                <a:ext cx="1590" cy="332"/>
              </a:xfrm>
              <a:prstGeom prst="rect">
                <a:avLst/>
              </a:prstGeom>
              <a:solidFill>
                <a:schemeClr val="bg1"/>
              </a:solidFill>
              <a:ln w="9525">
                <a:solidFill>
                  <a:srgbClr val="FF9900"/>
                </a:solidFill>
                <a:miter lim="800000"/>
                <a:headEnd/>
                <a:tailEnd/>
              </a:ln>
            </p:spPr>
            <p:txBody>
              <a:bodyPr wrap="none">
                <a:spAutoFit/>
              </a:bodyPr>
              <a:lstStyle>
                <a:defPPr>
                  <a:defRPr lang="es-MX"/>
                </a:defPPr>
                <a:lvl1pPr algn="l" rtl="0" eaLnBrk="0" fontAlgn="base" hangingPunct="0">
                  <a:spcBef>
                    <a:spcPct val="0"/>
                  </a:spcBef>
                  <a:spcAft>
                    <a:spcPct val="0"/>
                  </a:spcAft>
                  <a:defRPr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kern="1200">
                    <a:solidFill>
                      <a:schemeClr val="tx1"/>
                    </a:solidFill>
                    <a:latin typeface="Times New Roman" pitchFamily="18" charset="0"/>
                    <a:ea typeface="+mn-ea"/>
                    <a:cs typeface="+mn-cs"/>
                  </a:defRPr>
                </a:lvl5pPr>
                <a:lvl6pPr marL="2286000" algn="l" defTabSz="914400" rtl="0" eaLnBrk="1" latinLnBrk="0" hangingPunct="1">
                  <a:defRPr kern="1200">
                    <a:solidFill>
                      <a:schemeClr val="tx1"/>
                    </a:solidFill>
                    <a:latin typeface="Times New Roman" pitchFamily="18" charset="0"/>
                    <a:ea typeface="+mn-ea"/>
                    <a:cs typeface="+mn-cs"/>
                  </a:defRPr>
                </a:lvl6pPr>
                <a:lvl7pPr marL="2743200" algn="l" defTabSz="914400" rtl="0" eaLnBrk="1" latinLnBrk="0" hangingPunct="1">
                  <a:defRPr kern="1200">
                    <a:solidFill>
                      <a:schemeClr val="tx1"/>
                    </a:solidFill>
                    <a:latin typeface="Times New Roman" pitchFamily="18" charset="0"/>
                    <a:ea typeface="+mn-ea"/>
                    <a:cs typeface="+mn-cs"/>
                  </a:defRPr>
                </a:lvl7pPr>
                <a:lvl8pPr marL="3200400" algn="l" defTabSz="914400" rtl="0" eaLnBrk="1" latinLnBrk="0" hangingPunct="1">
                  <a:defRPr kern="1200">
                    <a:solidFill>
                      <a:schemeClr val="tx1"/>
                    </a:solidFill>
                    <a:latin typeface="Times New Roman" pitchFamily="18" charset="0"/>
                    <a:ea typeface="+mn-ea"/>
                    <a:cs typeface="+mn-cs"/>
                  </a:defRPr>
                </a:lvl8pPr>
                <a:lvl9pPr marL="3657600" algn="l" defTabSz="914400" rtl="0" eaLnBrk="1" latinLnBrk="0" hangingPunct="1">
                  <a:defRPr kern="1200">
                    <a:solidFill>
                      <a:schemeClr val="tx1"/>
                    </a:solidFill>
                    <a:latin typeface="Times New Roman" pitchFamily="18" charset="0"/>
                    <a:ea typeface="+mn-ea"/>
                    <a:cs typeface="+mn-cs"/>
                  </a:defRPr>
                </a:lvl9pPr>
              </a:lstStyle>
              <a:p>
                <a:pPr algn="ctr"/>
                <a:r>
                  <a:rPr lang="es-MX" sz="1400" b="1">
                    <a:solidFill>
                      <a:srgbClr val="6C5000"/>
                    </a:solidFill>
                    <a:latin typeface="Tahoma" pitchFamily="34" charset="0"/>
                  </a:rPr>
                  <a:t>Excel únicamente permite</a:t>
                </a:r>
              </a:p>
              <a:p>
                <a:pPr algn="ctr"/>
                <a:r>
                  <a:rPr lang="es-MX" sz="1400" b="1">
                    <a:solidFill>
                      <a:srgbClr val="6C5000"/>
                    </a:solidFill>
                    <a:latin typeface="Tahoma" pitchFamily="34" charset="0"/>
                  </a:rPr>
                  <a:t>un dato por celda.</a:t>
                </a:r>
              </a:p>
            </p:txBody>
          </p:sp>
        </p:grpSp>
        <p:grpSp>
          <p:nvGrpSpPr>
            <p:cNvPr id="9" name="Group 6"/>
            <p:cNvGrpSpPr>
              <a:grpSpLocks/>
            </p:cNvGrpSpPr>
            <p:nvPr/>
          </p:nvGrpSpPr>
          <p:grpSpPr bwMode="auto">
            <a:xfrm>
              <a:off x="476251" y="2838454"/>
              <a:ext cx="3132139" cy="862013"/>
              <a:chOff x="295" y="2131"/>
              <a:chExt cx="1973" cy="543"/>
            </a:xfrm>
          </p:grpSpPr>
          <p:sp>
            <p:nvSpPr>
              <p:cNvPr id="13" name="Line 11"/>
              <p:cNvSpPr>
                <a:spLocks noChangeShapeType="1"/>
              </p:cNvSpPr>
              <p:nvPr/>
            </p:nvSpPr>
            <p:spPr bwMode="auto">
              <a:xfrm flipV="1">
                <a:off x="1701" y="2131"/>
                <a:ext cx="560" cy="256"/>
              </a:xfrm>
              <a:prstGeom prst="line">
                <a:avLst/>
              </a:prstGeom>
              <a:noFill/>
              <a:ln w="28575">
                <a:solidFill>
                  <a:srgbClr val="FF9900"/>
                </a:solidFill>
                <a:round/>
                <a:headEnd/>
                <a:tailEnd type="triangle" w="med" len="med"/>
              </a:ln>
              <a:extLst>
                <a:ext uri="{909E8E84-426E-40DD-AFC4-6F175D3DCCD1}">
                  <a14:hiddenFill xmlns:a14="http://schemas.microsoft.com/office/drawing/2010/main">
                    <a:noFill/>
                  </a14:hiddenFill>
                </a:ext>
              </a:extLst>
            </p:spPr>
            <p:txBody>
              <a:bodyPr wrap="none" anchor="ctr"/>
              <a:lstStyle>
                <a:defPPr>
                  <a:defRPr lang="es-MX"/>
                </a:defPPr>
                <a:lvl1pPr algn="l" rtl="0" eaLnBrk="0" fontAlgn="base" hangingPunct="0">
                  <a:spcBef>
                    <a:spcPct val="0"/>
                  </a:spcBef>
                  <a:spcAft>
                    <a:spcPct val="0"/>
                  </a:spcAft>
                  <a:defRPr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kern="1200">
                    <a:solidFill>
                      <a:schemeClr val="tx1"/>
                    </a:solidFill>
                    <a:latin typeface="Times New Roman" pitchFamily="18" charset="0"/>
                    <a:ea typeface="+mn-ea"/>
                    <a:cs typeface="+mn-cs"/>
                  </a:defRPr>
                </a:lvl5pPr>
                <a:lvl6pPr marL="2286000" algn="l" defTabSz="914400" rtl="0" eaLnBrk="1" latinLnBrk="0" hangingPunct="1">
                  <a:defRPr kern="1200">
                    <a:solidFill>
                      <a:schemeClr val="tx1"/>
                    </a:solidFill>
                    <a:latin typeface="Times New Roman" pitchFamily="18" charset="0"/>
                    <a:ea typeface="+mn-ea"/>
                    <a:cs typeface="+mn-cs"/>
                  </a:defRPr>
                </a:lvl6pPr>
                <a:lvl7pPr marL="2743200" algn="l" defTabSz="914400" rtl="0" eaLnBrk="1" latinLnBrk="0" hangingPunct="1">
                  <a:defRPr kern="1200">
                    <a:solidFill>
                      <a:schemeClr val="tx1"/>
                    </a:solidFill>
                    <a:latin typeface="Times New Roman" pitchFamily="18" charset="0"/>
                    <a:ea typeface="+mn-ea"/>
                    <a:cs typeface="+mn-cs"/>
                  </a:defRPr>
                </a:lvl7pPr>
                <a:lvl8pPr marL="3200400" algn="l" defTabSz="914400" rtl="0" eaLnBrk="1" latinLnBrk="0" hangingPunct="1">
                  <a:defRPr kern="1200">
                    <a:solidFill>
                      <a:schemeClr val="tx1"/>
                    </a:solidFill>
                    <a:latin typeface="Times New Roman" pitchFamily="18" charset="0"/>
                    <a:ea typeface="+mn-ea"/>
                    <a:cs typeface="+mn-cs"/>
                  </a:defRPr>
                </a:lvl8pPr>
                <a:lvl9pPr marL="3657600" algn="l" defTabSz="914400" rtl="0" eaLnBrk="1" latinLnBrk="0" hangingPunct="1">
                  <a:defRPr kern="1200">
                    <a:solidFill>
                      <a:schemeClr val="tx1"/>
                    </a:solidFill>
                    <a:latin typeface="Times New Roman" pitchFamily="18" charset="0"/>
                    <a:ea typeface="+mn-ea"/>
                    <a:cs typeface="+mn-cs"/>
                  </a:defRPr>
                </a:lvl9pPr>
              </a:lstStyle>
              <a:p>
                <a:endParaRPr lang="es-MX"/>
              </a:p>
            </p:txBody>
          </p:sp>
          <p:sp>
            <p:nvSpPr>
              <p:cNvPr id="14" name="Line 12"/>
              <p:cNvSpPr>
                <a:spLocks noChangeShapeType="1"/>
              </p:cNvSpPr>
              <p:nvPr/>
            </p:nvSpPr>
            <p:spPr bwMode="auto">
              <a:xfrm flipV="1">
                <a:off x="1701" y="2239"/>
                <a:ext cx="567" cy="193"/>
              </a:xfrm>
              <a:prstGeom prst="line">
                <a:avLst/>
              </a:prstGeom>
              <a:noFill/>
              <a:ln w="28575">
                <a:solidFill>
                  <a:srgbClr val="FF9900"/>
                </a:solidFill>
                <a:round/>
                <a:headEnd/>
                <a:tailEnd type="triangle" w="med" len="med"/>
              </a:ln>
              <a:extLst>
                <a:ext uri="{909E8E84-426E-40DD-AFC4-6F175D3DCCD1}">
                  <a14:hiddenFill xmlns:a14="http://schemas.microsoft.com/office/drawing/2010/main">
                    <a:noFill/>
                  </a14:hiddenFill>
                </a:ext>
              </a:extLst>
            </p:spPr>
            <p:txBody>
              <a:bodyPr wrap="none" anchor="ctr"/>
              <a:lstStyle>
                <a:defPPr>
                  <a:defRPr lang="es-MX"/>
                </a:defPPr>
                <a:lvl1pPr algn="l" rtl="0" eaLnBrk="0" fontAlgn="base" hangingPunct="0">
                  <a:spcBef>
                    <a:spcPct val="0"/>
                  </a:spcBef>
                  <a:spcAft>
                    <a:spcPct val="0"/>
                  </a:spcAft>
                  <a:defRPr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kern="1200">
                    <a:solidFill>
                      <a:schemeClr val="tx1"/>
                    </a:solidFill>
                    <a:latin typeface="Times New Roman" pitchFamily="18" charset="0"/>
                    <a:ea typeface="+mn-ea"/>
                    <a:cs typeface="+mn-cs"/>
                  </a:defRPr>
                </a:lvl5pPr>
                <a:lvl6pPr marL="2286000" algn="l" defTabSz="914400" rtl="0" eaLnBrk="1" latinLnBrk="0" hangingPunct="1">
                  <a:defRPr kern="1200">
                    <a:solidFill>
                      <a:schemeClr val="tx1"/>
                    </a:solidFill>
                    <a:latin typeface="Times New Roman" pitchFamily="18" charset="0"/>
                    <a:ea typeface="+mn-ea"/>
                    <a:cs typeface="+mn-cs"/>
                  </a:defRPr>
                </a:lvl6pPr>
                <a:lvl7pPr marL="2743200" algn="l" defTabSz="914400" rtl="0" eaLnBrk="1" latinLnBrk="0" hangingPunct="1">
                  <a:defRPr kern="1200">
                    <a:solidFill>
                      <a:schemeClr val="tx1"/>
                    </a:solidFill>
                    <a:latin typeface="Times New Roman" pitchFamily="18" charset="0"/>
                    <a:ea typeface="+mn-ea"/>
                    <a:cs typeface="+mn-cs"/>
                  </a:defRPr>
                </a:lvl7pPr>
                <a:lvl8pPr marL="3200400" algn="l" defTabSz="914400" rtl="0" eaLnBrk="1" latinLnBrk="0" hangingPunct="1">
                  <a:defRPr kern="1200">
                    <a:solidFill>
                      <a:schemeClr val="tx1"/>
                    </a:solidFill>
                    <a:latin typeface="Times New Roman" pitchFamily="18" charset="0"/>
                    <a:ea typeface="+mn-ea"/>
                    <a:cs typeface="+mn-cs"/>
                  </a:defRPr>
                </a:lvl8pPr>
                <a:lvl9pPr marL="3657600" algn="l" defTabSz="914400" rtl="0" eaLnBrk="1" latinLnBrk="0" hangingPunct="1">
                  <a:defRPr kern="1200">
                    <a:solidFill>
                      <a:schemeClr val="tx1"/>
                    </a:solidFill>
                    <a:latin typeface="Times New Roman" pitchFamily="18" charset="0"/>
                    <a:ea typeface="+mn-ea"/>
                    <a:cs typeface="+mn-cs"/>
                  </a:defRPr>
                </a:lvl9pPr>
              </a:lstStyle>
              <a:p>
                <a:endParaRPr lang="es-MX"/>
              </a:p>
            </p:txBody>
          </p:sp>
          <p:sp>
            <p:nvSpPr>
              <p:cNvPr id="15" name="Rectangle 13"/>
              <p:cNvSpPr>
                <a:spLocks noChangeArrowheads="1"/>
              </p:cNvSpPr>
              <p:nvPr/>
            </p:nvSpPr>
            <p:spPr bwMode="auto">
              <a:xfrm>
                <a:off x="295" y="2208"/>
                <a:ext cx="1420" cy="466"/>
              </a:xfrm>
              <a:prstGeom prst="rect">
                <a:avLst/>
              </a:prstGeom>
              <a:solidFill>
                <a:schemeClr val="bg1"/>
              </a:solidFill>
              <a:ln w="9525">
                <a:solidFill>
                  <a:srgbClr val="FF9900"/>
                </a:solidFill>
                <a:miter lim="800000"/>
                <a:headEnd/>
                <a:tailEnd/>
              </a:ln>
            </p:spPr>
            <p:txBody>
              <a:bodyPr wrap="none">
                <a:spAutoFit/>
              </a:bodyPr>
              <a:lstStyle>
                <a:defPPr>
                  <a:defRPr lang="es-MX"/>
                </a:defPPr>
                <a:lvl1pPr algn="l" rtl="0" eaLnBrk="0" fontAlgn="base" hangingPunct="0">
                  <a:spcBef>
                    <a:spcPct val="0"/>
                  </a:spcBef>
                  <a:spcAft>
                    <a:spcPct val="0"/>
                  </a:spcAft>
                  <a:defRPr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kern="1200">
                    <a:solidFill>
                      <a:schemeClr val="tx1"/>
                    </a:solidFill>
                    <a:latin typeface="Times New Roman" pitchFamily="18" charset="0"/>
                    <a:ea typeface="+mn-ea"/>
                    <a:cs typeface="+mn-cs"/>
                  </a:defRPr>
                </a:lvl5pPr>
                <a:lvl6pPr marL="2286000" algn="l" defTabSz="914400" rtl="0" eaLnBrk="1" latinLnBrk="0" hangingPunct="1">
                  <a:defRPr kern="1200">
                    <a:solidFill>
                      <a:schemeClr val="tx1"/>
                    </a:solidFill>
                    <a:latin typeface="Times New Roman" pitchFamily="18" charset="0"/>
                    <a:ea typeface="+mn-ea"/>
                    <a:cs typeface="+mn-cs"/>
                  </a:defRPr>
                </a:lvl6pPr>
                <a:lvl7pPr marL="2743200" algn="l" defTabSz="914400" rtl="0" eaLnBrk="1" latinLnBrk="0" hangingPunct="1">
                  <a:defRPr kern="1200">
                    <a:solidFill>
                      <a:schemeClr val="tx1"/>
                    </a:solidFill>
                    <a:latin typeface="Times New Roman" pitchFamily="18" charset="0"/>
                    <a:ea typeface="+mn-ea"/>
                    <a:cs typeface="+mn-cs"/>
                  </a:defRPr>
                </a:lvl7pPr>
                <a:lvl8pPr marL="3200400" algn="l" defTabSz="914400" rtl="0" eaLnBrk="1" latinLnBrk="0" hangingPunct="1">
                  <a:defRPr kern="1200">
                    <a:solidFill>
                      <a:schemeClr val="tx1"/>
                    </a:solidFill>
                    <a:latin typeface="Times New Roman" pitchFamily="18" charset="0"/>
                    <a:ea typeface="+mn-ea"/>
                    <a:cs typeface="+mn-cs"/>
                  </a:defRPr>
                </a:lvl8pPr>
                <a:lvl9pPr marL="3657600" algn="l" defTabSz="914400" rtl="0" eaLnBrk="1" latinLnBrk="0" hangingPunct="1">
                  <a:defRPr kern="1200">
                    <a:solidFill>
                      <a:schemeClr val="tx1"/>
                    </a:solidFill>
                    <a:latin typeface="Times New Roman" pitchFamily="18" charset="0"/>
                    <a:ea typeface="+mn-ea"/>
                    <a:cs typeface="+mn-cs"/>
                  </a:defRPr>
                </a:lvl9pPr>
              </a:lstStyle>
              <a:p>
                <a:r>
                  <a:rPr lang="es-MX" sz="1400" b="1">
                    <a:solidFill>
                      <a:srgbClr val="6C5000"/>
                    </a:solidFill>
                    <a:latin typeface="Tahoma" pitchFamily="34" charset="0"/>
                  </a:rPr>
                  <a:t>Alfanuméricos: Títulos </a:t>
                </a:r>
              </a:p>
              <a:p>
                <a:r>
                  <a:rPr lang="es-MX" sz="1400" b="1">
                    <a:solidFill>
                      <a:srgbClr val="6C5000"/>
                    </a:solidFill>
                    <a:latin typeface="Tahoma" pitchFamily="34" charset="0"/>
                  </a:rPr>
                  <a:t>nombres, direcciones,</a:t>
                </a:r>
              </a:p>
              <a:p>
                <a:r>
                  <a:rPr lang="es-MX" sz="1400" b="1">
                    <a:solidFill>
                      <a:srgbClr val="6C5000"/>
                    </a:solidFill>
                    <a:latin typeface="Tahoma" pitchFamily="34" charset="0"/>
                  </a:rPr>
                  <a:t>conceptos, etc.</a:t>
                </a:r>
              </a:p>
            </p:txBody>
          </p:sp>
        </p:grpSp>
        <p:grpSp>
          <p:nvGrpSpPr>
            <p:cNvPr id="10" name="Group 7"/>
            <p:cNvGrpSpPr>
              <a:grpSpLocks/>
            </p:cNvGrpSpPr>
            <p:nvPr/>
          </p:nvGrpSpPr>
          <p:grpSpPr bwMode="auto">
            <a:xfrm>
              <a:off x="1762125" y="2905127"/>
              <a:ext cx="4256088" cy="1689101"/>
              <a:chOff x="1674" y="2115"/>
              <a:chExt cx="2681" cy="1064"/>
            </a:xfrm>
          </p:grpSpPr>
          <p:sp>
            <p:nvSpPr>
              <p:cNvPr id="11" name="Line 9"/>
              <p:cNvSpPr>
                <a:spLocks noChangeShapeType="1"/>
              </p:cNvSpPr>
              <p:nvPr/>
            </p:nvSpPr>
            <p:spPr bwMode="auto">
              <a:xfrm flipV="1">
                <a:off x="2208" y="2115"/>
                <a:ext cx="1262" cy="813"/>
              </a:xfrm>
              <a:prstGeom prst="line">
                <a:avLst/>
              </a:prstGeom>
              <a:noFill/>
              <a:ln w="28575">
                <a:solidFill>
                  <a:srgbClr val="FF9900"/>
                </a:solidFill>
                <a:round/>
                <a:headEnd/>
                <a:tailEnd type="triangle" w="med" len="med"/>
              </a:ln>
              <a:extLst>
                <a:ext uri="{909E8E84-426E-40DD-AFC4-6F175D3DCCD1}">
                  <a14:hiddenFill xmlns:a14="http://schemas.microsoft.com/office/drawing/2010/main">
                    <a:noFill/>
                  </a14:hiddenFill>
                </a:ext>
              </a:extLst>
            </p:spPr>
            <p:txBody>
              <a:bodyPr wrap="none" anchor="ctr"/>
              <a:lstStyle>
                <a:defPPr>
                  <a:defRPr lang="es-MX"/>
                </a:defPPr>
                <a:lvl1pPr algn="l" rtl="0" eaLnBrk="0" fontAlgn="base" hangingPunct="0">
                  <a:spcBef>
                    <a:spcPct val="0"/>
                  </a:spcBef>
                  <a:spcAft>
                    <a:spcPct val="0"/>
                  </a:spcAft>
                  <a:defRPr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kern="1200">
                    <a:solidFill>
                      <a:schemeClr val="tx1"/>
                    </a:solidFill>
                    <a:latin typeface="Times New Roman" pitchFamily="18" charset="0"/>
                    <a:ea typeface="+mn-ea"/>
                    <a:cs typeface="+mn-cs"/>
                  </a:defRPr>
                </a:lvl5pPr>
                <a:lvl6pPr marL="2286000" algn="l" defTabSz="914400" rtl="0" eaLnBrk="1" latinLnBrk="0" hangingPunct="1">
                  <a:defRPr kern="1200">
                    <a:solidFill>
                      <a:schemeClr val="tx1"/>
                    </a:solidFill>
                    <a:latin typeface="Times New Roman" pitchFamily="18" charset="0"/>
                    <a:ea typeface="+mn-ea"/>
                    <a:cs typeface="+mn-cs"/>
                  </a:defRPr>
                </a:lvl6pPr>
                <a:lvl7pPr marL="2743200" algn="l" defTabSz="914400" rtl="0" eaLnBrk="1" latinLnBrk="0" hangingPunct="1">
                  <a:defRPr kern="1200">
                    <a:solidFill>
                      <a:schemeClr val="tx1"/>
                    </a:solidFill>
                    <a:latin typeface="Times New Roman" pitchFamily="18" charset="0"/>
                    <a:ea typeface="+mn-ea"/>
                    <a:cs typeface="+mn-cs"/>
                  </a:defRPr>
                </a:lvl7pPr>
                <a:lvl8pPr marL="3200400" algn="l" defTabSz="914400" rtl="0" eaLnBrk="1" latinLnBrk="0" hangingPunct="1">
                  <a:defRPr kern="1200">
                    <a:solidFill>
                      <a:schemeClr val="tx1"/>
                    </a:solidFill>
                    <a:latin typeface="Times New Roman" pitchFamily="18" charset="0"/>
                    <a:ea typeface="+mn-ea"/>
                    <a:cs typeface="+mn-cs"/>
                  </a:defRPr>
                </a:lvl8pPr>
                <a:lvl9pPr marL="3657600" algn="l" defTabSz="914400" rtl="0" eaLnBrk="1" latinLnBrk="0" hangingPunct="1">
                  <a:defRPr kern="1200">
                    <a:solidFill>
                      <a:schemeClr val="tx1"/>
                    </a:solidFill>
                    <a:latin typeface="Times New Roman" pitchFamily="18" charset="0"/>
                    <a:ea typeface="+mn-ea"/>
                    <a:cs typeface="+mn-cs"/>
                  </a:defRPr>
                </a:lvl9pPr>
              </a:lstStyle>
              <a:p>
                <a:endParaRPr lang="es-MX"/>
              </a:p>
            </p:txBody>
          </p:sp>
          <p:sp>
            <p:nvSpPr>
              <p:cNvPr id="12" name="Rectangle 10"/>
              <p:cNvSpPr>
                <a:spLocks noChangeArrowheads="1"/>
              </p:cNvSpPr>
              <p:nvPr/>
            </p:nvSpPr>
            <p:spPr bwMode="auto">
              <a:xfrm>
                <a:off x="1674" y="2923"/>
                <a:ext cx="2681" cy="256"/>
              </a:xfrm>
              <a:prstGeom prst="rect">
                <a:avLst/>
              </a:prstGeom>
              <a:solidFill>
                <a:schemeClr val="bg1"/>
              </a:solidFill>
              <a:ln w="9525">
                <a:solidFill>
                  <a:srgbClr val="FF9900"/>
                </a:solidFill>
                <a:miter lim="800000"/>
                <a:headEnd/>
                <a:tailEnd/>
              </a:ln>
            </p:spPr>
            <p:txBody>
              <a:bodyPr wrap="none">
                <a:spAutoFit/>
              </a:bodyPr>
              <a:lstStyle>
                <a:defPPr>
                  <a:defRPr lang="es-MX"/>
                </a:defPPr>
                <a:lvl1pPr algn="l" rtl="0" eaLnBrk="0" fontAlgn="base" hangingPunct="0">
                  <a:spcBef>
                    <a:spcPct val="0"/>
                  </a:spcBef>
                  <a:spcAft>
                    <a:spcPct val="0"/>
                  </a:spcAft>
                  <a:defRPr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kern="1200">
                    <a:solidFill>
                      <a:schemeClr val="tx1"/>
                    </a:solidFill>
                    <a:latin typeface="Times New Roman" pitchFamily="18" charset="0"/>
                    <a:ea typeface="+mn-ea"/>
                    <a:cs typeface="+mn-cs"/>
                  </a:defRPr>
                </a:lvl5pPr>
                <a:lvl6pPr marL="2286000" algn="l" defTabSz="914400" rtl="0" eaLnBrk="1" latinLnBrk="0" hangingPunct="1">
                  <a:defRPr kern="1200">
                    <a:solidFill>
                      <a:schemeClr val="tx1"/>
                    </a:solidFill>
                    <a:latin typeface="Times New Roman" pitchFamily="18" charset="0"/>
                    <a:ea typeface="+mn-ea"/>
                    <a:cs typeface="+mn-cs"/>
                  </a:defRPr>
                </a:lvl6pPr>
                <a:lvl7pPr marL="2743200" algn="l" defTabSz="914400" rtl="0" eaLnBrk="1" latinLnBrk="0" hangingPunct="1">
                  <a:defRPr kern="1200">
                    <a:solidFill>
                      <a:schemeClr val="tx1"/>
                    </a:solidFill>
                    <a:latin typeface="Times New Roman" pitchFamily="18" charset="0"/>
                    <a:ea typeface="+mn-ea"/>
                    <a:cs typeface="+mn-cs"/>
                  </a:defRPr>
                </a:lvl7pPr>
                <a:lvl8pPr marL="3200400" algn="l" defTabSz="914400" rtl="0" eaLnBrk="1" latinLnBrk="0" hangingPunct="1">
                  <a:defRPr kern="1200">
                    <a:solidFill>
                      <a:schemeClr val="tx1"/>
                    </a:solidFill>
                    <a:latin typeface="Times New Roman" pitchFamily="18" charset="0"/>
                    <a:ea typeface="+mn-ea"/>
                    <a:cs typeface="+mn-cs"/>
                  </a:defRPr>
                </a:lvl8pPr>
                <a:lvl9pPr marL="3657600" algn="l" defTabSz="914400" rtl="0" eaLnBrk="1" latinLnBrk="0" hangingPunct="1">
                  <a:defRPr kern="1200">
                    <a:solidFill>
                      <a:schemeClr val="tx1"/>
                    </a:solidFill>
                    <a:latin typeface="Times New Roman" pitchFamily="18" charset="0"/>
                    <a:ea typeface="+mn-ea"/>
                    <a:cs typeface="+mn-cs"/>
                  </a:defRPr>
                </a:lvl9pPr>
              </a:lstStyle>
              <a:p>
                <a:r>
                  <a:rPr lang="es-MX" sz="2000" b="1">
                    <a:solidFill>
                      <a:srgbClr val="6C5000"/>
                    </a:solidFill>
                    <a:latin typeface="Tahoma" pitchFamily="34" charset="0"/>
                  </a:rPr>
                  <a:t>Numéricos: Enteros y decimales</a:t>
                </a:r>
              </a:p>
            </p:txBody>
          </p:sp>
        </p:grpSp>
      </p:grpSp>
    </p:spTree>
    <p:extLst>
      <p:ext uri="{BB962C8B-B14F-4D97-AF65-F5344CB8AC3E}">
        <p14:creationId xmlns:p14="http://schemas.microsoft.com/office/powerpoint/2010/main" val="20738212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611560" y="2852936"/>
            <a:ext cx="8229600" cy="1143000"/>
          </a:xfrm>
        </p:spPr>
        <p:txBody>
          <a:bodyPr/>
          <a:lstStyle/>
          <a:p>
            <a:r>
              <a:rPr lang="es-ES" dirty="0" smtClean="0"/>
              <a:t>Formatos</a:t>
            </a:r>
            <a:endParaRPr lang="es-ES" dirty="0"/>
          </a:p>
        </p:txBody>
      </p:sp>
    </p:spTree>
    <p:extLst>
      <p:ext uri="{BB962C8B-B14F-4D97-AF65-F5344CB8AC3E}">
        <p14:creationId xmlns:p14="http://schemas.microsoft.com/office/powerpoint/2010/main" val="147357749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río">
  <a:themeElements>
    <a:clrScheme name="Brío">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Brío">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río">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shade val="48000"/>
                <a:satMod val="230000"/>
              </a:schemeClr>
            </a:gs>
            <a:gs pos="60000">
              <a:schemeClr val="phClr">
                <a:shade val="92000"/>
                <a:satMod val="230000"/>
              </a:schemeClr>
            </a:gs>
            <a:gs pos="100000">
              <a:schemeClr val="phClr">
                <a:tint val="85000"/>
                <a:satMod val="400000"/>
              </a:schemeClr>
            </a:gs>
          </a:gsLst>
          <a:lin ang="5400000" scaled="0"/>
        </a:gradFill>
        <a:blipFill>
          <a:blip xmlns:r="http://schemas.openxmlformats.org/officeDocument/2006/relationships" r:embed="rId1">
            <a:duotone>
              <a:schemeClr val="phClr">
                <a:shade val="1200"/>
                <a:satMod val="150000"/>
              </a:schemeClr>
              <a:schemeClr val="phClr">
                <a:tint val="90000"/>
                <a:satMod val="150000"/>
              </a:schemeClr>
            </a:duotone>
          </a:blip>
          <a:tile tx="0" ty="0" sx="70000" sy="7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Verve</Template>
  <TotalTime>999</TotalTime>
  <Words>583</Words>
  <Application>Microsoft Office PowerPoint</Application>
  <PresentationFormat>Presentación en pantalla (4:3)</PresentationFormat>
  <Paragraphs>59</Paragraphs>
  <Slides>23</Slides>
  <Notes>0</Notes>
  <HiddenSlides>0</HiddenSlides>
  <MMClips>0</MMClips>
  <ScaleCrop>false</ScaleCrop>
  <HeadingPairs>
    <vt:vector size="4" baseType="variant">
      <vt:variant>
        <vt:lpstr>Tema</vt:lpstr>
      </vt:variant>
      <vt:variant>
        <vt:i4>1</vt:i4>
      </vt:variant>
      <vt:variant>
        <vt:lpstr>Títulos de diapositiva</vt:lpstr>
      </vt:variant>
      <vt:variant>
        <vt:i4>23</vt:i4>
      </vt:variant>
    </vt:vector>
  </HeadingPairs>
  <TitlesOfParts>
    <vt:vector size="24" baseType="lpstr">
      <vt:lpstr>Brío</vt:lpstr>
      <vt:lpstr>EXCEL</vt:lpstr>
      <vt:lpstr>ENTORNO MICROSOFT EXCEL</vt:lpstr>
      <vt:lpstr>Descripción del Entorno</vt:lpstr>
      <vt:lpstr>Entorno Hoja Calculo</vt:lpstr>
      <vt:lpstr>Conceptos Básicos</vt:lpstr>
      <vt:lpstr>Presentación de PowerPoint</vt:lpstr>
      <vt:lpstr>Diferencia Valor - Apariencia</vt:lpstr>
      <vt:lpstr>Tipos de Datos Excel</vt:lpstr>
      <vt:lpstr>Formatos</vt:lpstr>
      <vt:lpstr>Formato de Celdas</vt:lpstr>
      <vt:lpstr>Presentación de PowerPoint</vt:lpstr>
      <vt:lpstr>Presentación de PowerPoint</vt:lpstr>
      <vt:lpstr>Presentación de PowerPoint</vt:lpstr>
      <vt:lpstr>Presentación de PowerPoint</vt:lpstr>
      <vt:lpstr>Formatos Condicionales</vt:lpstr>
      <vt:lpstr>Referencia a Celda</vt:lpstr>
      <vt:lpstr>Asignación de nombres a una celda o rangos </vt:lpstr>
      <vt:lpstr>Uso asignar Rangos</vt:lpstr>
      <vt:lpstr>Formatos Condicionales</vt:lpstr>
      <vt:lpstr>Formato Condicional por Valor de Celda  </vt:lpstr>
      <vt:lpstr>Presentación de PowerPoint</vt:lpstr>
      <vt:lpstr>Ejemplo</vt:lpstr>
      <vt:lpstr>Presentación de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kleber Andres Loayza</dc:creator>
  <cp:lastModifiedBy>kleber Andres Loayza</cp:lastModifiedBy>
  <cp:revision>45</cp:revision>
  <dcterms:created xsi:type="dcterms:W3CDTF">2015-05-16T13:47:21Z</dcterms:created>
  <dcterms:modified xsi:type="dcterms:W3CDTF">2015-05-19T03:26:56Z</dcterms:modified>
</cp:coreProperties>
</file>