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476673"/>
            <a:ext cx="7772400" cy="864095"/>
          </a:xfrm>
        </p:spPr>
        <p:txBody>
          <a:bodyPr/>
          <a:lstStyle/>
          <a:p>
            <a:r>
              <a:rPr lang="es-ES" dirty="0" smtClean="0"/>
              <a:t>Tabla de Amortización</a:t>
            </a:r>
            <a:endParaRPr lang="es-ES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 smtClean="0">
                <a:solidFill>
                  <a:schemeClr val="tx1"/>
                </a:solidFill>
              </a:rPr>
              <a:t>Para realizar una tabla de amortización es necesario saber los siguientes conceptos:</a:t>
            </a: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r>
              <a:rPr lang="es-ES" b="1" dirty="0" smtClean="0">
                <a:solidFill>
                  <a:schemeClr val="tx1"/>
                </a:solidFill>
              </a:rPr>
              <a:t>Monto:</a:t>
            </a:r>
            <a:r>
              <a:rPr lang="es-ES" dirty="0" smtClean="0">
                <a:solidFill>
                  <a:schemeClr val="tx1"/>
                </a:solidFill>
              </a:rPr>
              <a:t> Es el valor del préstamo.</a:t>
            </a:r>
          </a:p>
          <a:p>
            <a:pPr algn="l"/>
            <a:r>
              <a:rPr lang="es-ES" b="1" dirty="0" smtClean="0">
                <a:solidFill>
                  <a:schemeClr val="tx1"/>
                </a:solidFill>
              </a:rPr>
              <a:t>Interés: </a:t>
            </a:r>
            <a:r>
              <a:rPr lang="es-ES" dirty="0" smtClean="0">
                <a:solidFill>
                  <a:schemeClr val="tx1"/>
                </a:solidFill>
              </a:rPr>
              <a:t>Monto final Periodo Anterior X la tasa de </a:t>
            </a:r>
            <a:r>
              <a:rPr lang="es-ES" dirty="0" err="1" smtClean="0">
                <a:solidFill>
                  <a:schemeClr val="tx1"/>
                </a:solidFill>
              </a:rPr>
              <a:t>Interes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  <a:endParaRPr lang="es-ES" b="1" dirty="0" smtClean="0">
              <a:solidFill>
                <a:schemeClr val="tx1"/>
              </a:solidFill>
            </a:endParaRPr>
          </a:p>
          <a:p>
            <a:pPr algn="l"/>
            <a:endParaRPr lang="es-ES" dirty="0" smtClean="0">
              <a:solidFill>
                <a:schemeClr val="tx1"/>
              </a:solidFill>
            </a:endParaRPr>
          </a:p>
          <a:p>
            <a:pPr algn="l"/>
            <a:endParaRPr lang="es-ES" dirty="0" smtClean="0">
              <a:solidFill>
                <a:schemeClr val="tx1"/>
              </a:solidFill>
            </a:endParaRPr>
          </a:p>
          <a:p>
            <a:pPr algn="l"/>
            <a:endParaRPr lang="es-ES" dirty="0" smtClean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52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476672"/>
            <a:ext cx="8229600" cy="5904656"/>
          </a:xfrm>
        </p:spPr>
        <p:txBody>
          <a:bodyPr>
            <a:normAutofit/>
          </a:bodyPr>
          <a:lstStyle/>
          <a:p>
            <a:r>
              <a:rPr lang="es-ES" b="1" dirty="0" smtClean="0"/>
              <a:t>Amortización: </a:t>
            </a:r>
            <a:endParaRPr lang="es-ES" b="1" dirty="0"/>
          </a:p>
          <a:p>
            <a:r>
              <a:rPr lang="es-ES" b="1" dirty="0" smtClean="0"/>
              <a:t>Cuota: </a:t>
            </a:r>
            <a:r>
              <a:rPr lang="es-ES" dirty="0" smtClean="0"/>
              <a:t>Este valor se obtiene mediante una función en </a:t>
            </a:r>
            <a:r>
              <a:rPr lang="es-ES" dirty="0" err="1" smtClean="0"/>
              <a:t>excel</a:t>
            </a:r>
            <a:r>
              <a:rPr lang="es-ES" dirty="0" smtClean="0"/>
              <a:t> llamada Pago, que tiene los siguientes argumentos:</a:t>
            </a:r>
          </a:p>
          <a:p>
            <a:pPr lvl="1"/>
            <a:r>
              <a:rPr lang="es-ES" dirty="0" smtClean="0"/>
              <a:t>PAGO(i,N,-Monto), donde:</a:t>
            </a:r>
          </a:p>
          <a:p>
            <a:pPr lvl="2"/>
            <a:r>
              <a:rPr lang="es-ES" sz="2800" dirty="0"/>
              <a:t>i: tasa de interés del prestamos anual.</a:t>
            </a:r>
          </a:p>
          <a:p>
            <a:pPr lvl="2"/>
            <a:r>
              <a:rPr lang="es-ES" sz="2800" dirty="0"/>
              <a:t>N: Periodo del préstamo.</a:t>
            </a:r>
          </a:p>
          <a:p>
            <a:pPr lvl="2"/>
            <a:r>
              <a:rPr lang="es-ES" sz="2800" dirty="0"/>
              <a:t>Monto: Valor del préstamo</a:t>
            </a:r>
            <a:r>
              <a:rPr lang="es-ES" sz="2800" dirty="0" smtClean="0"/>
              <a:t>.</a:t>
            </a:r>
          </a:p>
          <a:p>
            <a:r>
              <a:rPr lang="es-ES" b="1" dirty="0" smtClean="0"/>
              <a:t>Amortización: </a:t>
            </a:r>
            <a:r>
              <a:rPr lang="es-ES" dirty="0" smtClean="0"/>
              <a:t>Es el valor de la cuota – el interés mensual.</a:t>
            </a:r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28324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04665"/>
            <a:ext cx="8229600" cy="1944216"/>
          </a:xfrm>
        </p:spPr>
        <p:txBody>
          <a:bodyPr/>
          <a:lstStyle/>
          <a:p>
            <a:r>
              <a:rPr lang="es-ES" b="1" dirty="0"/>
              <a:t>Final: </a:t>
            </a:r>
            <a:r>
              <a:rPr lang="es-ES" dirty="0"/>
              <a:t>Es el valor final que tiene como deuda el cliente a lo largo del tiempo, donde cada vez es menor, conforme paga la deuda mes a mes.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81211"/>
            <a:ext cx="7632848" cy="444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3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8183880" cy="418795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Tabla de amortización para 12 periodos, con tasa de interés 1.95% mensual con </a:t>
            </a:r>
            <a:r>
              <a:rPr lang="es-ES" dirty="0" smtClean="0"/>
              <a:t>préstamo </a:t>
            </a:r>
            <a:r>
              <a:rPr lang="es-ES" dirty="0"/>
              <a:t>de $ </a:t>
            </a:r>
            <a:r>
              <a:rPr lang="es-ES" dirty="0" smtClean="0"/>
              <a:t>10.000, </a:t>
            </a:r>
            <a:r>
              <a:rPr lang="es-ES" dirty="0"/>
              <a:t>con cuota fija a través del tiempo.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620688"/>
            <a:ext cx="8183880" cy="763528"/>
          </a:xfrm>
        </p:spPr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918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188640"/>
            <a:ext cx="7756263" cy="770612"/>
          </a:xfrm>
        </p:spPr>
        <p:txBody>
          <a:bodyPr/>
          <a:lstStyle/>
          <a:p>
            <a:r>
              <a:rPr lang="es-ES" dirty="0" smtClean="0"/>
              <a:t>Factura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44824"/>
            <a:ext cx="8424935" cy="4869160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179512" y="941982"/>
            <a:ext cx="5112568" cy="770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4400" dirty="0" smtClean="0"/>
              <a:t>Modelo 1</a:t>
            </a:r>
          </a:p>
        </p:txBody>
      </p:sp>
    </p:spTree>
    <p:extLst>
      <p:ext uri="{BB962C8B-B14F-4D97-AF65-F5344CB8AC3E}">
        <p14:creationId xmlns:p14="http://schemas.microsoft.com/office/powerpoint/2010/main" val="388192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95536" y="332656"/>
            <a:ext cx="5112568" cy="770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4400" dirty="0" smtClean="0"/>
              <a:t>Modelo 2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8760"/>
            <a:ext cx="8208912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5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183880" cy="763528"/>
          </a:xfrm>
        </p:spPr>
        <p:txBody>
          <a:bodyPr/>
          <a:lstStyle/>
          <a:p>
            <a:r>
              <a:rPr lang="es-ES" dirty="0" smtClean="0"/>
              <a:t>Nominas de Pagos</a:t>
            </a:r>
            <a:endParaRPr lang="es-E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91559"/>
            <a:ext cx="8856984" cy="564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595</TotalTime>
  <Words>167</Words>
  <Application>Microsoft Office PowerPoint</Application>
  <PresentationFormat>Presentación en pantalla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Cartoné</vt:lpstr>
      <vt:lpstr>Tabla de Amortización</vt:lpstr>
      <vt:lpstr>Presentación de PowerPoint</vt:lpstr>
      <vt:lpstr>Presentación de PowerPoint</vt:lpstr>
      <vt:lpstr>Ejercicio</vt:lpstr>
      <vt:lpstr>Factura</vt:lpstr>
      <vt:lpstr>Presentación de PowerPoint</vt:lpstr>
      <vt:lpstr>Nominas de Pagos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Tabla de Amortización</dc:title>
  <dc:creator>kleber Andres Loayza</dc:creator>
  <cp:lastModifiedBy>kleber Andres Loayza</cp:lastModifiedBy>
  <cp:revision>29</cp:revision>
  <dcterms:created xsi:type="dcterms:W3CDTF">2015-05-20T05:14:56Z</dcterms:created>
  <dcterms:modified xsi:type="dcterms:W3CDTF">2015-05-21T02:02:45Z</dcterms:modified>
</cp:coreProperties>
</file>