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E50195D-F488-40C2-BA81-B263F3565ACB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5C8194B-4AE8-4F98-89FA-046B9BE73699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195D-F488-40C2-BA81-B263F3565ACB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194B-4AE8-4F98-89FA-046B9BE736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195D-F488-40C2-BA81-B263F3565ACB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194B-4AE8-4F98-89FA-046B9BE736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50195D-F488-40C2-BA81-B263F3565ACB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C8194B-4AE8-4F98-89FA-046B9BE7369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E50195D-F488-40C2-BA81-B263F3565ACB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5C8194B-4AE8-4F98-89FA-046B9BE73699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195D-F488-40C2-BA81-B263F3565ACB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194B-4AE8-4F98-89FA-046B9BE7369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195D-F488-40C2-BA81-B263F3565ACB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194B-4AE8-4F98-89FA-046B9BE7369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50195D-F488-40C2-BA81-B263F3565ACB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C8194B-4AE8-4F98-89FA-046B9BE7369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195D-F488-40C2-BA81-B263F3565ACB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194B-4AE8-4F98-89FA-046B9BE736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50195D-F488-40C2-BA81-B263F3565ACB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C8194B-4AE8-4F98-89FA-046B9BE73699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50195D-F488-40C2-BA81-B263F3565ACB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C8194B-4AE8-4F98-89FA-046B9BE73699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E50195D-F488-40C2-BA81-B263F3565ACB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5C8194B-4AE8-4F98-89FA-046B9BE7369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16/memorias/memorias.shtml" TargetMode="External"/><Relationship Id="rId2" Type="http://schemas.openxmlformats.org/officeDocument/2006/relationships/hyperlink" Target="http://www.monografias.com/trabajos/multimediaycd/multimediaycd.s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onografias.com/Computacion/Programacion/" TargetMode="External"/><Relationship Id="rId5" Type="http://schemas.openxmlformats.org/officeDocument/2006/relationships/hyperlink" Target="http://www.monografias.com/trabajos10/mmedia/mmedia.shtml" TargetMode="External"/><Relationship Id="rId4" Type="http://schemas.openxmlformats.org/officeDocument/2006/relationships/hyperlink" Target="http://www.monografias.com/trabajos11/usbmem/usbmem.shtml#QUE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332656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UNIVERSIDAD TÉCNICA DE MACHALA</a:t>
            </a:r>
            <a:endParaRPr lang="es-ES" dirty="0"/>
          </a:p>
          <a:p>
            <a:pPr algn="ctr"/>
            <a:r>
              <a:rPr lang="es-AR" b="1" dirty="0"/>
              <a:t>FACULTAD DE CIENCIAS EMPRESARIALES</a:t>
            </a:r>
            <a:endParaRPr lang="es-ES" dirty="0"/>
          </a:p>
          <a:p>
            <a:pPr algn="ctr"/>
            <a:r>
              <a:rPr lang="es-AR" b="1" dirty="0"/>
              <a:t>CARRERA: ECONOMIA</a:t>
            </a:r>
            <a:endParaRPr lang="es-ES" dirty="0"/>
          </a:p>
          <a:p>
            <a:endParaRPr lang="es-ES" dirty="0"/>
          </a:p>
        </p:txBody>
      </p:sp>
      <p:pic>
        <p:nvPicPr>
          <p:cNvPr id="3" name="2 Imagen" descr="Descripción: logo-utmach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6" y="236841"/>
            <a:ext cx="1336407" cy="1296144"/>
          </a:xfrm>
          <a:prstGeom prst="rect">
            <a:avLst/>
          </a:prstGeom>
          <a:noFill/>
        </p:spPr>
      </p:pic>
      <p:pic>
        <p:nvPicPr>
          <p:cNvPr id="4" name="3 Imagen" descr="logo6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0" b="3758"/>
          <a:stretch>
            <a:fillRect/>
          </a:stretch>
        </p:blipFill>
        <p:spPr bwMode="auto">
          <a:xfrm>
            <a:off x="7472599" y="332656"/>
            <a:ext cx="1321296" cy="128351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479156" y="1988840"/>
            <a:ext cx="47525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INTEGRANTES: </a:t>
            </a:r>
          </a:p>
          <a:p>
            <a:endParaRPr lang="es-ES" dirty="0"/>
          </a:p>
          <a:p>
            <a:pPr lvl="0"/>
            <a:r>
              <a:rPr lang="es-AR" dirty="0" smtClean="0"/>
              <a:t>* Roger </a:t>
            </a:r>
            <a:r>
              <a:rPr lang="es-AR" dirty="0"/>
              <a:t>David Romero</a:t>
            </a:r>
            <a:endParaRPr lang="es-ES" dirty="0"/>
          </a:p>
          <a:p>
            <a:pPr lvl="0"/>
            <a:r>
              <a:rPr lang="es-AR" dirty="0" smtClean="0"/>
              <a:t>* Paul Obaco </a:t>
            </a:r>
            <a:r>
              <a:rPr lang="es-AR" dirty="0"/>
              <a:t>Sisalima.</a:t>
            </a:r>
            <a:endParaRPr lang="es-ES" dirty="0"/>
          </a:p>
          <a:p>
            <a:pPr lvl="0"/>
            <a:r>
              <a:rPr lang="es-AR" dirty="0" smtClean="0"/>
              <a:t>* Karonlay </a:t>
            </a:r>
            <a:r>
              <a:rPr lang="es-AR" dirty="0"/>
              <a:t>Casco</a:t>
            </a:r>
            <a:endParaRPr lang="es-ES" dirty="0"/>
          </a:p>
          <a:p>
            <a:pPr lvl="0"/>
            <a:r>
              <a:rPr lang="es-AR" dirty="0" smtClean="0"/>
              <a:t>* Denisse </a:t>
            </a:r>
            <a:r>
              <a:rPr lang="es-AR" dirty="0"/>
              <a:t>Valarezo.</a:t>
            </a:r>
            <a:endParaRPr lang="es-ES" dirty="0"/>
          </a:p>
          <a:p>
            <a:pPr lvl="0"/>
            <a:r>
              <a:rPr lang="es-AR" dirty="0" smtClean="0"/>
              <a:t>* Ronaldo </a:t>
            </a:r>
            <a:r>
              <a:rPr lang="es-AR" dirty="0"/>
              <a:t>Guevara</a:t>
            </a:r>
            <a:endParaRPr lang="es-ES" dirty="0"/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46395" y="4462713"/>
            <a:ext cx="7477221" cy="12618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TEMA: </a:t>
            </a:r>
          </a:p>
          <a:p>
            <a:endParaRPr lang="es-ES" dirty="0"/>
          </a:p>
          <a:p>
            <a:r>
              <a:rPr lang="es-AR" sz="2000" b="1" dirty="0"/>
              <a:t>TIC’S - Tecnologías de Información y Comunicación</a:t>
            </a:r>
            <a:endParaRPr lang="es-ES" sz="20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174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39552" y="1700808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AR" b="1" dirty="0" smtClean="0"/>
              <a:t>Inmaterialidad</a:t>
            </a:r>
            <a:r>
              <a:rPr lang="es-AR" dirty="0" smtClean="0"/>
              <a:t> </a:t>
            </a:r>
            <a:r>
              <a:rPr lang="es-AR" dirty="0"/>
              <a:t>(Posibilidad de digitalización): Las TICS convierten la información, tradicionalmente sujeta a un medio físico, en inmaterial. Mediante la digitalización es posible almacenar grandes cantidades de información, en dispositivos físicos de pequeño tamaño (discos, </a:t>
            </a:r>
            <a:r>
              <a:rPr lang="es-AR" dirty="0">
                <a:hlinkClick r:id="rId2"/>
              </a:rPr>
              <a:t>CD</a:t>
            </a:r>
            <a:r>
              <a:rPr lang="es-AR" dirty="0"/>
              <a:t>, </a:t>
            </a:r>
            <a:r>
              <a:rPr lang="es-AR" dirty="0">
                <a:hlinkClick r:id="rId3"/>
              </a:rPr>
              <a:t>memorias</a:t>
            </a:r>
            <a:r>
              <a:rPr lang="es-AR" dirty="0"/>
              <a:t> </a:t>
            </a:r>
            <a:r>
              <a:rPr lang="es-AR" dirty="0">
                <a:hlinkClick r:id="rId4"/>
              </a:rPr>
              <a:t>USB</a:t>
            </a:r>
            <a:r>
              <a:rPr lang="es-AR" dirty="0"/>
              <a:t>, etc.). </a:t>
            </a:r>
            <a:endParaRPr lang="es-AR" dirty="0" smtClean="0"/>
          </a:p>
          <a:p>
            <a:endParaRPr lang="es-AR" dirty="0" smtClean="0"/>
          </a:p>
          <a:p>
            <a:pPr marL="285750" indent="-285750">
              <a:buFont typeface="Arial" charset="0"/>
              <a:buChar char="•"/>
            </a:pPr>
            <a:r>
              <a:rPr lang="es-AR" b="1" dirty="0"/>
              <a:t>Instantaneidad:</a:t>
            </a:r>
            <a:r>
              <a:rPr lang="es-AR" dirty="0"/>
              <a:t> Se puede transmitir la información instantáneamente a lugares muy alejados físicamente, mediante las denominadas "autopistas de la información". </a:t>
            </a:r>
            <a:endParaRPr lang="es-AR" dirty="0" smtClean="0"/>
          </a:p>
          <a:p>
            <a:endParaRPr lang="es-AR" dirty="0" smtClean="0"/>
          </a:p>
          <a:p>
            <a:pPr marL="285750" lvl="0" indent="-285750">
              <a:buFont typeface="Arial" charset="0"/>
              <a:buChar char="•"/>
            </a:pPr>
            <a:r>
              <a:rPr lang="es-AR" b="1" dirty="0"/>
              <a:t>Aplicaciones </a:t>
            </a:r>
            <a:r>
              <a:rPr lang="es-AR" b="1" dirty="0">
                <a:hlinkClick r:id="rId5"/>
              </a:rPr>
              <a:t>Multimedia</a:t>
            </a:r>
            <a:r>
              <a:rPr lang="es-AR" b="1" dirty="0"/>
              <a:t>:</a:t>
            </a:r>
            <a:r>
              <a:rPr lang="es-AR" dirty="0"/>
              <a:t> Las aplicaciones o </a:t>
            </a:r>
            <a:r>
              <a:rPr lang="es-AR" dirty="0">
                <a:hlinkClick r:id="rId6"/>
              </a:rPr>
              <a:t>programas</a:t>
            </a:r>
            <a:r>
              <a:rPr lang="es-AR" dirty="0"/>
              <a:t> multimedia han sido desarrollados como una interfaz amigable y sencilla de comunicación, para facilitar el acceso a las </a:t>
            </a:r>
            <a:r>
              <a:rPr lang="es-AR" dirty="0" err="1"/>
              <a:t>TICs</a:t>
            </a:r>
            <a:r>
              <a:rPr lang="es-AR" dirty="0"/>
              <a:t> de todos los usuarios. Una de las características más importantes de estos entornos es "La interactividad".</a:t>
            </a:r>
            <a:endParaRPr lang="es-ES" dirty="0"/>
          </a:p>
          <a:p>
            <a:pPr marL="285750" indent="-285750">
              <a:buFont typeface="Arial" charset="0"/>
              <a:buChar char="•"/>
            </a:pPr>
            <a:endParaRPr lang="es-AR" dirty="0" smtClean="0"/>
          </a:p>
          <a:p>
            <a:endParaRPr lang="es-AR" dirty="0"/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907704" y="476672"/>
            <a:ext cx="432048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910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188640"/>
            <a:ext cx="532859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EVOLUCIÓN DE LAS TICS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85265" y="557972"/>
            <a:ext cx="78488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/>
              <a:t>Progresivo </a:t>
            </a:r>
            <a:r>
              <a:rPr lang="es-AR" dirty="0"/>
              <a:t>aumento de los </a:t>
            </a:r>
            <a:r>
              <a:rPr lang="es-AR" dirty="0" smtClean="0"/>
              <a:t>sistemas</a:t>
            </a:r>
            <a:r>
              <a:rPr lang="es-AR" dirty="0"/>
              <a:t> informáticos </a:t>
            </a:r>
            <a:r>
              <a:rPr lang="es-AR" dirty="0" smtClean="0"/>
              <a:t>portátiles.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/>
              <a:t> Progresiva </a:t>
            </a:r>
            <a:r>
              <a:rPr lang="es-AR" dirty="0"/>
              <a:t>difusión de las pantallas planas (TFT</a:t>
            </a:r>
            <a:r>
              <a:rPr lang="es-AR" dirty="0" smtClean="0"/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charset="0"/>
              <a:buChar char="•"/>
            </a:pPr>
            <a:r>
              <a:rPr lang="es-AR" dirty="0" smtClean="0"/>
              <a:t>Implantación </a:t>
            </a:r>
            <a:r>
              <a:rPr lang="es-AR" dirty="0"/>
              <a:t>de las tecnologías inalámbricas: ratón, teclado, impresoras, </a:t>
            </a:r>
            <a:r>
              <a:rPr lang="es-AR" dirty="0" smtClean="0"/>
              <a:t>LAN.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/>
              <a:t>Omnipresencia </a:t>
            </a:r>
            <a:r>
              <a:rPr lang="es-AR" dirty="0"/>
              <a:t>de los accesos a </a:t>
            </a:r>
            <a:r>
              <a:rPr lang="es-AR" dirty="0" smtClean="0"/>
              <a:t>Internet.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/>
              <a:t>Uso </a:t>
            </a:r>
            <a:r>
              <a:rPr lang="es-AR" dirty="0"/>
              <a:t>generalizado de los sistemas de banda </a:t>
            </a:r>
            <a:r>
              <a:rPr lang="es-AR" dirty="0" smtClean="0"/>
              <a:t>ancha</a:t>
            </a:r>
            <a:r>
              <a:rPr lang="es-AR" dirty="0"/>
              <a:t> para las conexiones a Internet</a:t>
            </a:r>
            <a:r>
              <a:rPr lang="es-A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/>
              <a:t> Telefonía </a:t>
            </a:r>
            <a:r>
              <a:rPr lang="es-AR" dirty="0"/>
              <a:t>móvil de tercera generación UMTS, con </a:t>
            </a:r>
            <a:r>
              <a:rPr lang="es-AR" dirty="0" smtClean="0"/>
              <a:t>imagen</a:t>
            </a:r>
            <a:r>
              <a:rPr lang="es-AR" dirty="0"/>
              <a:t> </a:t>
            </a:r>
            <a:r>
              <a:rPr lang="es-AR" dirty="0" smtClean="0"/>
              <a:t>y </a:t>
            </a:r>
            <a:r>
              <a:rPr lang="es-AR" dirty="0"/>
              <a:t>conexiones </a:t>
            </a:r>
            <a:r>
              <a:rPr lang="es-AR" dirty="0" smtClean="0"/>
              <a:t>gráficas</a:t>
            </a:r>
            <a:r>
              <a:rPr lang="es-AR" dirty="0"/>
              <a:t> </a:t>
            </a:r>
            <a:r>
              <a:rPr lang="es-AR" dirty="0" smtClean="0"/>
              <a:t>a </a:t>
            </a:r>
            <a:r>
              <a:rPr lang="es-AR" dirty="0"/>
              <a:t>Internet</a:t>
            </a:r>
            <a:r>
              <a:rPr lang="es-AR" dirty="0" smtClean="0"/>
              <a:t>.</a:t>
            </a:r>
          </a:p>
          <a:p>
            <a:pPr marL="285750" lvl="0" indent="-285750">
              <a:buFont typeface="Arial" charset="0"/>
              <a:buChar char="•"/>
            </a:pPr>
            <a:endParaRPr lang="es-ES" dirty="0"/>
          </a:p>
          <a:p>
            <a:pPr marL="285750" lvl="0" indent="-285750">
              <a:buFont typeface="Arial" charset="0"/>
              <a:buChar char="•"/>
            </a:pPr>
            <a:r>
              <a:rPr lang="es-AR" dirty="0" smtClean="0"/>
              <a:t>Suministros </a:t>
            </a:r>
            <a:r>
              <a:rPr lang="es-AR" dirty="0"/>
              <a:t>de </a:t>
            </a:r>
            <a:r>
              <a:rPr lang="es-AR" dirty="0" smtClean="0"/>
              <a:t>software</a:t>
            </a:r>
            <a:r>
              <a:rPr lang="es-AR" dirty="0"/>
              <a:t> </a:t>
            </a:r>
            <a:r>
              <a:rPr lang="es-AR" dirty="0" smtClean="0"/>
              <a:t>a </a:t>
            </a:r>
            <a:r>
              <a:rPr lang="es-AR" dirty="0"/>
              <a:t>través de Internet (se pagará según consumo, como la electricidad</a:t>
            </a:r>
            <a:r>
              <a:rPr lang="es-AR" dirty="0" smtClean="0"/>
              <a:t>).</a:t>
            </a:r>
          </a:p>
          <a:p>
            <a:pPr marL="285750" lvl="0" indent="-285750">
              <a:buFont typeface="Arial" charset="0"/>
              <a:buChar char="•"/>
            </a:pPr>
            <a:endParaRPr lang="es-ES" dirty="0"/>
          </a:p>
          <a:p>
            <a:pPr marL="285750" lvl="0" indent="-285750">
              <a:buFont typeface="Arial" charset="0"/>
              <a:buChar char="•"/>
            </a:pPr>
            <a:r>
              <a:rPr lang="es-AR" dirty="0" smtClean="0"/>
              <a:t>Multiplicación </a:t>
            </a:r>
            <a:r>
              <a:rPr lang="es-AR" dirty="0"/>
              <a:t>de las actividades que realizaremos desde el ciberespacio: </a:t>
            </a:r>
            <a:r>
              <a:rPr lang="es-AR" dirty="0" smtClean="0"/>
              <a:t>tele banco,</a:t>
            </a:r>
            <a:r>
              <a:rPr lang="es-AR" dirty="0"/>
              <a:t> telemedicina</a:t>
            </a:r>
            <a:r>
              <a:rPr lang="es-AR" dirty="0" smtClean="0"/>
              <a:t>.</a:t>
            </a:r>
          </a:p>
          <a:p>
            <a:pPr marL="285750" lvl="0" indent="-285750">
              <a:buFont typeface="Arial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/>
              <a:t>Generalización </a:t>
            </a:r>
            <a:r>
              <a:rPr lang="es-AR" dirty="0"/>
              <a:t>de la "pizarra digital" en las aulas presenciales.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9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404664"/>
            <a:ext cx="612068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CLASIFICACIÓN DE LAS TICS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796689" y="3068960"/>
            <a:ext cx="5328592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Bases de datos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Hojas de cálculo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Programas de presentación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Correo Electrónico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Audio conferencias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Video conferencia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Espacio de web</a:t>
            </a:r>
            <a:endParaRPr lang="es-ES" dirty="0"/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48528" y="1412776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pautar la clasificación de las tecnologías de información y comunicación debemos conocer sus bases de desarrollo, ya que como tal no existe una clasificación específica, sino un desarrollo creciente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6016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</TotalTime>
  <Words>146</Words>
  <Application>Microsoft Office PowerPoint</Application>
  <PresentationFormat>Presentación en pantalla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Mirador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Dunia Loaiza</dc:creator>
  <cp:lastModifiedBy>Dunia Loaiza</cp:lastModifiedBy>
  <cp:revision>26</cp:revision>
  <dcterms:created xsi:type="dcterms:W3CDTF">2015-05-18T20:36:53Z</dcterms:created>
  <dcterms:modified xsi:type="dcterms:W3CDTF">2015-05-18T21:05:08Z</dcterms:modified>
</cp:coreProperties>
</file>