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E8BF334-5865-4CCE-AE11-C194E2ECA4A1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7B1482A-AFC6-4C4D-A90E-F296568862EA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F334-5865-4CCE-AE11-C194E2ECA4A1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482A-AFC6-4C4D-A90E-F296568862E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F334-5865-4CCE-AE11-C194E2ECA4A1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482A-AFC6-4C4D-A90E-F296568862E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F334-5865-4CCE-AE11-C194E2ECA4A1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482A-AFC6-4C4D-A90E-F296568862E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F334-5865-4CCE-AE11-C194E2ECA4A1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482A-AFC6-4C4D-A90E-F296568862E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F334-5865-4CCE-AE11-C194E2ECA4A1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482A-AFC6-4C4D-A90E-F296568862EA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F334-5865-4CCE-AE11-C194E2ECA4A1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482A-AFC6-4C4D-A90E-F296568862E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F334-5865-4CCE-AE11-C194E2ECA4A1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482A-AFC6-4C4D-A90E-F296568862E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F334-5865-4CCE-AE11-C194E2ECA4A1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482A-AFC6-4C4D-A90E-F296568862E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F334-5865-4CCE-AE11-C194E2ECA4A1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482A-AFC6-4C4D-A90E-F296568862EA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F334-5865-4CCE-AE11-C194E2ECA4A1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482A-AFC6-4C4D-A90E-F296568862E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E8BF334-5865-4CCE-AE11-C194E2ECA4A1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7B1482A-AFC6-4C4D-A90E-F296568862E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07704" y="980728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UNIVERSIDAD TÉCNICA DE MACHALA</a:t>
            </a:r>
            <a:endParaRPr lang="es-ES" dirty="0"/>
          </a:p>
          <a:p>
            <a:pPr algn="ctr"/>
            <a:r>
              <a:rPr lang="es-AR" b="1" dirty="0"/>
              <a:t>FACULTAD DE CIENCIAS EMPRESARIALES</a:t>
            </a:r>
            <a:endParaRPr lang="es-ES" dirty="0"/>
          </a:p>
          <a:p>
            <a:pPr algn="ctr"/>
            <a:r>
              <a:rPr lang="es-AR" b="1" dirty="0"/>
              <a:t>CARRERA: ECONOMIA</a:t>
            </a:r>
            <a:endParaRPr lang="es-ES" dirty="0"/>
          </a:p>
          <a:p>
            <a:endParaRPr lang="es-ES" dirty="0"/>
          </a:p>
        </p:txBody>
      </p:sp>
      <p:pic>
        <p:nvPicPr>
          <p:cNvPr id="3" name="2 Imagen" descr="Descripción: logo-utmach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41" y="980728"/>
            <a:ext cx="904359" cy="893882"/>
          </a:xfrm>
          <a:prstGeom prst="rect">
            <a:avLst/>
          </a:prstGeom>
          <a:noFill/>
        </p:spPr>
      </p:pic>
      <p:pic>
        <p:nvPicPr>
          <p:cNvPr id="4" name="3 Imagen" descr="logo6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0" b="3758"/>
          <a:stretch>
            <a:fillRect/>
          </a:stretch>
        </p:blipFill>
        <p:spPr bwMode="auto">
          <a:xfrm>
            <a:off x="7092280" y="879128"/>
            <a:ext cx="1033264" cy="995482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1549539" y="2276872"/>
            <a:ext cx="624314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Integrantes: </a:t>
            </a:r>
            <a:endParaRPr lang="es-A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sz="2000" dirty="0"/>
          </a:p>
          <a:p>
            <a:pPr lvl="0" algn="just"/>
            <a:r>
              <a:rPr lang="es-AR" dirty="0" smtClean="0"/>
              <a:t>* Roger </a:t>
            </a:r>
            <a:r>
              <a:rPr lang="es-AR" dirty="0"/>
              <a:t>David Romero</a:t>
            </a:r>
            <a:endParaRPr lang="es-ES" dirty="0"/>
          </a:p>
          <a:p>
            <a:pPr lvl="0" algn="just"/>
            <a:r>
              <a:rPr lang="es-AR" dirty="0" smtClean="0"/>
              <a:t>* Paul </a:t>
            </a:r>
            <a:r>
              <a:rPr lang="es-AR" dirty="0"/>
              <a:t>Obaco Sisalima.</a:t>
            </a:r>
            <a:endParaRPr lang="es-ES" dirty="0"/>
          </a:p>
          <a:p>
            <a:pPr lvl="0" algn="just"/>
            <a:r>
              <a:rPr lang="es-AR" dirty="0" smtClean="0"/>
              <a:t>* Karonlay </a:t>
            </a:r>
            <a:r>
              <a:rPr lang="es-AR" dirty="0"/>
              <a:t>Casco</a:t>
            </a:r>
            <a:endParaRPr lang="es-ES" dirty="0"/>
          </a:p>
          <a:p>
            <a:pPr lvl="0" algn="just"/>
            <a:r>
              <a:rPr lang="es-AR" dirty="0" smtClean="0"/>
              <a:t>* Denisse </a:t>
            </a:r>
            <a:r>
              <a:rPr lang="es-AR" dirty="0"/>
              <a:t>Valarezo.</a:t>
            </a:r>
            <a:endParaRPr lang="es-ES" dirty="0"/>
          </a:p>
          <a:p>
            <a:pPr lvl="0" algn="just"/>
            <a:r>
              <a:rPr lang="es-AR" dirty="0" smtClean="0"/>
              <a:t>* Ronaldo </a:t>
            </a:r>
            <a:r>
              <a:rPr lang="es-AR" dirty="0"/>
              <a:t>Guevara</a:t>
            </a:r>
            <a:endParaRPr lang="es-ES" dirty="0"/>
          </a:p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913373" y="4764538"/>
            <a:ext cx="7101230" cy="14465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/>
                </a:solidFill>
              </a:rPr>
              <a:t>TEMA:</a:t>
            </a:r>
          </a:p>
          <a:p>
            <a:pPr algn="ctr"/>
            <a:r>
              <a:rPr lang="es-AR" sz="2000" b="1" dirty="0" smtClean="0">
                <a:solidFill>
                  <a:schemeClr val="tx1"/>
                </a:solidFill>
              </a:rPr>
              <a:t>	</a:t>
            </a:r>
            <a:r>
              <a:rPr lang="es-AR" sz="2400" b="1" dirty="0" smtClean="0">
                <a:solidFill>
                  <a:schemeClr val="tx1"/>
                </a:solidFill>
              </a:rPr>
              <a:t>TIC’S </a:t>
            </a:r>
            <a:r>
              <a:rPr lang="es-AR" sz="2400" b="1" dirty="0">
                <a:solidFill>
                  <a:schemeClr val="tx1"/>
                </a:solidFill>
              </a:rPr>
              <a:t>- Tecnologías de Información y Comunicación</a:t>
            </a:r>
            <a:endParaRPr lang="es-ES" sz="2400" b="1" dirty="0">
              <a:solidFill>
                <a:schemeClr val="tx1"/>
              </a:solidFill>
            </a:endParaRPr>
          </a:p>
          <a:p>
            <a:endParaRPr lang="es-ES" sz="20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5105270" y="36868"/>
            <a:ext cx="263508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INFORMÁTICA</a:t>
            </a:r>
            <a:endParaRPr lang="es-E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796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908720"/>
            <a:ext cx="7416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TIC </a:t>
            </a:r>
            <a:endParaRPr lang="es-EC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s-ES" sz="2000" dirty="0"/>
          </a:p>
          <a:p>
            <a:r>
              <a:rPr lang="es-EC" dirty="0"/>
              <a:t>Las Tecnologías de la Información y la Comunicación, también conocidas como TIC, son el conjunto de tecnologías desarrolladas para gestionar información y enviarla de un lugar a otro. Abarcan un abanico de soluciones muy amplio. 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31" y="2939543"/>
            <a:ext cx="5409892" cy="2704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3 CuadroTexto"/>
          <p:cNvSpPr txBox="1"/>
          <p:nvPr/>
        </p:nvSpPr>
        <p:spPr>
          <a:xfrm>
            <a:off x="827584" y="544522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5105270" y="36868"/>
            <a:ext cx="263508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INFORMÁTICA</a:t>
            </a:r>
            <a:endParaRPr lang="es-E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294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105270" y="36868"/>
            <a:ext cx="263508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INFORMÁTICA</a:t>
            </a:r>
            <a:endParaRPr lang="es-E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475656" y="1052736"/>
            <a:ext cx="61206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 DE LAS </a:t>
            </a:r>
            <a:r>
              <a:rPr lang="es-EC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</a:t>
            </a:r>
            <a:endParaRPr lang="es-ES" sz="20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115616" y="1729844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/>
              <a:t>Son </a:t>
            </a:r>
            <a:r>
              <a:rPr lang="es-EC" dirty="0"/>
              <a:t>de </a:t>
            </a:r>
            <a:r>
              <a:rPr lang="es-EC" dirty="0" smtClean="0"/>
              <a:t>carácter</a:t>
            </a:r>
            <a:r>
              <a:rPr lang="es-EC" dirty="0"/>
              <a:t> </a:t>
            </a:r>
            <a:r>
              <a:rPr lang="es-EC" dirty="0" smtClean="0"/>
              <a:t>innovador </a:t>
            </a:r>
            <a:r>
              <a:rPr lang="es-EC" dirty="0"/>
              <a:t>y </a:t>
            </a:r>
            <a:r>
              <a:rPr lang="es-EC" dirty="0" smtClean="0"/>
              <a:t>creativo.</a:t>
            </a:r>
          </a:p>
          <a:p>
            <a:pPr marL="285750" indent="-285750">
              <a:buFont typeface="Arial" charset="0"/>
              <a:buChar char="•"/>
            </a:pPr>
            <a:r>
              <a:rPr lang="es-EC" dirty="0" smtClean="0"/>
              <a:t>beneficia </a:t>
            </a:r>
            <a:r>
              <a:rPr lang="es-EC" dirty="0"/>
              <a:t>en mayor proporción al área educativa </a:t>
            </a:r>
            <a:endParaRPr lang="es-EC" dirty="0" smtClean="0"/>
          </a:p>
          <a:p>
            <a:pPr marL="285750" lvl="0" indent="-285750">
              <a:buFont typeface="Arial" charset="0"/>
              <a:buChar char="•"/>
            </a:pPr>
            <a:r>
              <a:rPr lang="es-EC" dirty="0"/>
              <a:t>su utilización implica un futuro prometedor.</a:t>
            </a:r>
            <a:endParaRPr lang="es-ES" dirty="0"/>
          </a:p>
          <a:p>
            <a:pPr marL="285750" lvl="0" indent="-285750">
              <a:buFont typeface="Arial" charset="0"/>
              <a:buChar char="•"/>
            </a:pPr>
            <a:r>
              <a:rPr lang="es-EC" dirty="0"/>
              <a:t>Se relacionan </a:t>
            </a:r>
            <a:r>
              <a:rPr lang="es-EC" dirty="0" smtClean="0"/>
              <a:t>con </a:t>
            </a:r>
            <a:r>
              <a:rPr lang="es-EC" dirty="0"/>
              <a:t>el uso de la </a:t>
            </a:r>
            <a:r>
              <a:rPr lang="es-EC" dirty="0" smtClean="0"/>
              <a:t>Internet</a:t>
            </a:r>
            <a:r>
              <a:rPr lang="es-EC" dirty="0"/>
              <a:t> </a:t>
            </a:r>
            <a:r>
              <a:rPr lang="es-EC" dirty="0" smtClean="0"/>
              <a:t>y </a:t>
            </a:r>
            <a:r>
              <a:rPr lang="es-EC" dirty="0"/>
              <a:t>la informática.</a:t>
            </a:r>
            <a:endParaRPr lang="es-ES" dirty="0"/>
          </a:p>
          <a:p>
            <a:pPr marL="285750" indent="-285750">
              <a:buFont typeface="Arial" charset="0"/>
              <a:buChar char="•"/>
            </a:pPr>
            <a:r>
              <a:rPr lang="es-EC" dirty="0" smtClean="0"/>
              <a:t>Afectan </a:t>
            </a:r>
            <a:r>
              <a:rPr lang="es-EC" dirty="0"/>
              <a:t>a numerosos ámbitos de la ciencia </a:t>
            </a:r>
            <a:r>
              <a:rPr lang="es-EC" dirty="0" smtClean="0"/>
              <a:t>humana.</a:t>
            </a:r>
          </a:p>
          <a:p>
            <a:pPr marL="285750" indent="-285750">
              <a:buFont typeface="Arial" charset="0"/>
              <a:buChar char="•"/>
            </a:pPr>
            <a:r>
              <a:rPr lang="es-EC" dirty="0"/>
              <a:t>Resultan un gran alivio económico a largo plazo. </a:t>
            </a:r>
            <a:endParaRPr lang="es-EC" dirty="0" smtClean="0"/>
          </a:p>
          <a:p>
            <a:pPr marL="285750" indent="-285750">
              <a:buFont typeface="Arial" charset="0"/>
              <a:buChar char="•"/>
            </a:pPr>
            <a:r>
              <a:rPr lang="es-EC" dirty="0"/>
              <a:t>Constituyen medios de comunicación y ganancia de información de toda variedad, inclusive </a:t>
            </a:r>
            <a:r>
              <a:rPr lang="es-EC" dirty="0" smtClean="0"/>
              <a:t>científica</a:t>
            </a:r>
            <a:r>
              <a:rPr lang="es-EC" dirty="0"/>
              <a:t>.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4365103"/>
            <a:ext cx="5616624" cy="1801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966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105270" y="36868"/>
            <a:ext cx="263508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INFORMÁTICA</a:t>
            </a:r>
            <a:endParaRPr lang="es-E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411760" y="1089610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CALCIFICACIÓN DE LAS </a:t>
            </a:r>
            <a:r>
              <a:rPr lang="es-EC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TICS</a:t>
            </a:r>
            <a:r>
              <a:rPr lang="es-EC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971600" y="1735941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Se pueden clasificar en tres grupos</a:t>
            </a:r>
            <a:r>
              <a:rPr lang="es-EC" dirty="0" smtClean="0"/>
              <a:t>:</a:t>
            </a:r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115615" y="2492896"/>
            <a:ext cx="3523545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C" b="1" dirty="0"/>
              <a:t>LAS </a:t>
            </a:r>
            <a:r>
              <a:rPr lang="es-EC" b="1" dirty="0" smtClean="0"/>
              <a:t>REDES:</a:t>
            </a:r>
            <a:endParaRPr lang="es-ES" dirty="0"/>
          </a:p>
          <a:p>
            <a:pPr marL="285750" indent="-285750">
              <a:buFont typeface="Arial" charset="0"/>
              <a:buChar char="•"/>
            </a:pPr>
            <a:r>
              <a:rPr lang="es-EC" dirty="0" smtClean="0"/>
              <a:t>El</a:t>
            </a:r>
            <a:r>
              <a:rPr lang="es-EC" dirty="0"/>
              <a:t> </a:t>
            </a:r>
            <a:r>
              <a:rPr lang="es-EC" dirty="0" smtClean="0"/>
              <a:t>Teléfono</a:t>
            </a:r>
          </a:p>
          <a:p>
            <a:pPr marL="285750" indent="-285750">
              <a:buFont typeface="Arial" charset="0"/>
              <a:buChar char="•"/>
            </a:pPr>
            <a:r>
              <a:rPr lang="es-EC" dirty="0"/>
              <a:t>Telefonía </a:t>
            </a:r>
            <a:r>
              <a:rPr lang="es-EC" dirty="0" smtClean="0"/>
              <a:t>fija</a:t>
            </a:r>
          </a:p>
          <a:p>
            <a:pPr marL="285750" indent="-285750">
              <a:buFont typeface="Arial" charset="0"/>
              <a:buChar char="•"/>
            </a:pPr>
            <a:r>
              <a:rPr lang="es-EC" dirty="0"/>
              <a:t>La telefonía </a:t>
            </a:r>
            <a:r>
              <a:rPr lang="es-EC" dirty="0" smtClean="0"/>
              <a:t>móvil</a:t>
            </a:r>
          </a:p>
          <a:p>
            <a:pPr marL="285750" indent="-285750">
              <a:buFont typeface="Arial" charset="0"/>
              <a:buChar char="•"/>
            </a:pPr>
            <a:r>
              <a:rPr lang="es-EC" dirty="0"/>
              <a:t>Banda Ancha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864879" y="2492896"/>
            <a:ext cx="3523545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C" b="1" dirty="0" smtClean="0"/>
              <a:t>LOS SERVICIOS:</a:t>
            </a:r>
          </a:p>
          <a:p>
            <a:pPr marL="285750" indent="-285750">
              <a:buFont typeface="Arial" charset="0"/>
              <a:buChar char="•"/>
            </a:pPr>
            <a:r>
              <a:rPr lang="es-EC" dirty="0" smtClean="0"/>
              <a:t>Correo Electrónico</a:t>
            </a:r>
          </a:p>
          <a:p>
            <a:pPr marL="285750" indent="-285750">
              <a:buFont typeface="Arial" charset="0"/>
              <a:buChar char="•"/>
            </a:pPr>
            <a:r>
              <a:rPr lang="es-EC" dirty="0"/>
              <a:t>Búsqueda de </a:t>
            </a:r>
            <a:r>
              <a:rPr lang="es-EC" dirty="0" smtClean="0"/>
              <a:t>información</a:t>
            </a:r>
          </a:p>
          <a:p>
            <a:pPr marL="285750" indent="-285750">
              <a:buFont typeface="Arial" charset="0"/>
              <a:buChar char="•"/>
            </a:pPr>
            <a:r>
              <a:rPr lang="es-EC" dirty="0"/>
              <a:t>Banca online</a:t>
            </a:r>
            <a:endParaRPr lang="es-ES" dirty="0"/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3138398" y="4853069"/>
            <a:ext cx="3523544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C" b="1" dirty="0"/>
              <a:t>LOS TERMINALES </a:t>
            </a:r>
            <a:r>
              <a:rPr lang="es-EC" b="1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s-EC" dirty="0" smtClean="0"/>
              <a:t>Ordenador personal</a:t>
            </a:r>
          </a:p>
          <a:p>
            <a:pPr marL="285750" indent="-285750">
              <a:buFont typeface="Arial" charset="0"/>
              <a:buChar char="•"/>
            </a:pPr>
            <a:r>
              <a:rPr lang="es-EC" dirty="0"/>
              <a:t>Navegador de </a:t>
            </a:r>
            <a:r>
              <a:rPr lang="es-EC" dirty="0" smtClean="0"/>
              <a:t>internet</a:t>
            </a:r>
          </a:p>
          <a:p>
            <a:pPr marL="285750" indent="-285750">
              <a:buFont typeface="Arial" charset="0"/>
              <a:buChar char="•"/>
            </a:pPr>
            <a:r>
              <a:rPr lang="es-EC" dirty="0"/>
              <a:t>Un sistema operativo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296" y="598379"/>
            <a:ext cx="2107984" cy="18945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788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105270" y="36868"/>
            <a:ext cx="263508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INFORMÁTICA</a:t>
            </a:r>
            <a:endParaRPr lang="es-E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735444" y="995154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VENTAJAS Y DESVENTAJAS DE LAS </a:t>
            </a:r>
            <a:r>
              <a:rPr lang="es-EC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TICS </a:t>
            </a:r>
            <a:endParaRPr lang="es-ES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71348" y="1412776"/>
            <a:ext cx="74888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VENTAJAS</a:t>
            </a:r>
          </a:p>
          <a:p>
            <a:endParaRPr lang="es-EC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s-EC" dirty="0" smtClean="0"/>
              <a:t>Brindar </a:t>
            </a:r>
            <a:r>
              <a:rPr lang="es-EC" dirty="0"/>
              <a:t>beneficios en </a:t>
            </a:r>
            <a:r>
              <a:rPr lang="es-EC" dirty="0" smtClean="0"/>
              <a:t>salud y</a:t>
            </a:r>
            <a:r>
              <a:rPr lang="es-EC" dirty="0"/>
              <a:t> educación.</a:t>
            </a:r>
            <a:endParaRPr lang="es-ES" dirty="0"/>
          </a:p>
          <a:p>
            <a:pPr marL="285750" indent="-285750" algn="just">
              <a:buFont typeface="Arial" charset="0"/>
              <a:buChar char="•"/>
            </a:pPr>
            <a:r>
              <a:rPr lang="es-EC" dirty="0"/>
              <a:t>Desarrollar a las personas </a:t>
            </a:r>
            <a:endParaRPr lang="es-EC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es-EC" dirty="0"/>
              <a:t>Apoyar a las personas empresarias</a:t>
            </a:r>
            <a:r>
              <a:rPr lang="es-EC" dirty="0" smtClean="0"/>
              <a:t>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C" dirty="0"/>
              <a:t>Permitir el aprendizaje interactivo.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C" dirty="0"/>
              <a:t>Repartir nuevos conocimientos </a:t>
            </a:r>
            <a:r>
              <a:rPr lang="es-EC" dirty="0" smtClean="0"/>
              <a:t>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C" dirty="0"/>
              <a:t>Ofrecer nuevas formas de </a:t>
            </a:r>
            <a:r>
              <a:rPr lang="es-EC" dirty="0" smtClean="0"/>
              <a:t>trabajo.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C" dirty="0"/>
              <a:t>Dar acceso a la salida de </a:t>
            </a:r>
            <a:r>
              <a:rPr lang="es-EC" dirty="0" smtClean="0"/>
              <a:t>conocimientos.</a:t>
            </a:r>
            <a:endParaRPr lang="es-EC" dirty="0"/>
          </a:p>
          <a:p>
            <a:endParaRPr lang="es-EC" dirty="0" smtClean="0"/>
          </a:p>
          <a:p>
            <a:r>
              <a:rPr lang="es-EC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DESVENTAJAS </a:t>
            </a:r>
          </a:p>
          <a:p>
            <a:endParaRPr lang="es-EC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/>
              <a:t>Falta </a:t>
            </a:r>
            <a:r>
              <a:rPr lang="es-EC" dirty="0"/>
              <a:t>de privacidad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/>
              <a:t>Aislamiento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/>
              <a:t>Fraude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/>
              <a:t>Pérdida </a:t>
            </a:r>
            <a:r>
              <a:rPr lang="es-EC" dirty="0"/>
              <a:t>los puestos de trabajo</a:t>
            </a:r>
            <a:endParaRPr lang="es-ES" dirty="0"/>
          </a:p>
          <a:p>
            <a:endParaRPr lang="es-EC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charset="0"/>
              <a:buChar char="•"/>
            </a:pPr>
            <a:endParaRPr lang="es-EC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789040"/>
            <a:ext cx="2200275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068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105270" y="36868"/>
            <a:ext cx="263508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INFORMÁTICA</a:t>
            </a:r>
            <a:endParaRPr lang="es-E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835696" y="1017602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IMPORTANCIA DE LAS </a:t>
            </a:r>
            <a:r>
              <a:rPr lang="es-EC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TICS</a:t>
            </a:r>
            <a:r>
              <a:rPr lang="es-EC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LA EDUCACIÓN</a:t>
            </a:r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971600" y="1772816"/>
            <a:ext cx="741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dirty="0"/>
              <a:t>debemos pensar no solo que se ha logrado un fuerte avance en lo que respecta a Infraestructura de Redes, sino también en los respectivos Avances Tecnológicos que se aplican a los dispositivos que los utilizan, aplicándose a un grupo que es conocido como Tecnologías de la Información y Comunicación (TIC) que apunta a todo lo que sea el manejo de Datos, envío y recepción de paquetes de información.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34" y="3902999"/>
            <a:ext cx="5004556" cy="226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6702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35</TotalTime>
  <Words>212</Words>
  <Application>Microsoft Office PowerPoint</Application>
  <PresentationFormat>Presentación en pantalla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Austin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Dunia Loaiza</dc:creator>
  <cp:lastModifiedBy>Dunia Loaiza</cp:lastModifiedBy>
  <cp:revision>42</cp:revision>
  <dcterms:created xsi:type="dcterms:W3CDTF">2015-05-19T19:36:23Z</dcterms:created>
  <dcterms:modified xsi:type="dcterms:W3CDTF">2015-05-19T20:33:30Z</dcterms:modified>
</cp:coreProperties>
</file>