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8" autoAdjust="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4F25E-720D-48B3-8ACE-05B0A58E5539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4BA46951-5450-4100-8702-65E8E18BEE76}">
      <dgm:prSet phldrT="[Texto]" custT="1"/>
      <dgm:spPr/>
      <dgm:t>
        <a:bodyPr/>
        <a:lstStyle/>
        <a:p>
          <a:r>
            <a:rPr lang="es-ES" sz="1000" dirty="0" smtClean="0">
              <a:latin typeface="Arial" panose="020B0604020202020204" pitchFamily="34" charset="0"/>
              <a:cs typeface="Arial" panose="020B0604020202020204" pitchFamily="34" charset="0"/>
            </a:rPr>
            <a:t>Una RED es un conjunto de equipos conectados entre sí por medio de un cable u otro medio físico con el fin de compartir recursos. </a:t>
          </a:r>
          <a:endParaRPr lang="es-EC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4F39E8-09CC-488F-B1A4-73BD1C312559}" type="parTrans" cxnId="{56489D37-35C7-4520-99EB-FACDAD4667B3}">
      <dgm:prSet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71C0F2-E7D2-4722-A249-76751B847AA8}" type="sibTrans" cxnId="{56489D37-35C7-4520-99EB-FACDAD4667B3}">
      <dgm:prSet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696BDE-95F2-4F02-B40B-36FDFD8DC524}">
      <dgm:prSet phldrT="[Texto]" custT="1"/>
      <dgm:spPr/>
      <dgm:t>
        <a:bodyPr/>
        <a:lstStyle/>
        <a:p>
          <a:r>
            <a:rPr lang="es-ES" sz="1400" dirty="0" smtClean="0">
              <a:latin typeface="Arial" panose="020B0604020202020204" pitchFamily="34" charset="0"/>
              <a:cs typeface="Arial" panose="020B0604020202020204" pitchFamily="34" charset="0"/>
            </a:rPr>
            <a:t>Telefonía fija</a:t>
          </a:r>
          <a:endParaRPr lang="es-EC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B8E5C4-4DC0-4CF0-9547-78977E0AABCF}" type="parTrans" cxnId="{6B006DBC-F110-4DCB-90BD-A32CEF5B04AC}">
      <dgm:prSet custT="1"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80C253-7687-4B73-B1E5-B145422B4A3F}" type="sibTrans" cxnId="{6B006DBC-F110-4DCB-90BD-A32CEF5B04AC}">
      <dgm:prSet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451C86-1A61-465F-A88F-59C812A39E1F}">
      <dgm:prSet phldrT="[Texto]" custT="1"/>
      <dgm:spPr/>
      <dgm:t>
        <a:bodyPr/>
        <a:lstStyle/>
        <a:p>
          <a:r>
            <a:rPr lang="es-ES" sz="1400" dirty="0" smtClean="0">
              <a:latin typeface="Arial" panose="020B0604020202020204" pitchFamily="34" charset="0"/>
              <a:cs typeface="Arial" panose="020B0604020202020204" pitchFamily="34" charset="0"/>
            </a:rPr>
            <a:t>Banda Ancha </a:t>
          </a:r>
          <a:endParaRPr lang="es-EC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96526E-6188-403A-9B2E-A77ED8FFA3C1}" type="parTrans" cxnId="{FBEE114E-08D6-4793-93E4-B587AFD27A7B}">
      <dgm:prSet custT="1"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1B4FD4-32F3-4F8C-9120-23FC780DFA38}" type="sibTrans" cxnId="{FBEE114E-08D6-4793-93E4-B587AFD27A7B}">
      <dgm:prSet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1C5542-B338-4CDC-AC5D-18B96CF127F9}">
      <dgm:prSet phldrT="[Texto]" custT="1"/>
      <dgm:spPr/>
      <dgm:t>
        <a:bodyPr/>
        <a:lstStyle/>
        <a:p>
          <a:r>
            <a:rPr lang="es-ES" sz="1400" dirty="0" smtClean="0">
              <a:latin typeface="Arial" panose="020B0604020202020204" pitchFamily="34" charset="0"/>
              <a:cs typeface="Arial" panose="020B0604020202020204" pitchFamily="34" charset="0"/>
            </a:rPr>
            <a:t>La Telefonía Móvil. </a:t>
          </a:r>
          <a:endParaRPr lang="es-EC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653C8A-EC75-4391-8014-C329157B1708}" type="parTrans" cxnId="{9DC7FB24-CD34-408C-8756-618D20718F0C}">
      <dgm:prSet custT="1"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C24872-284D-4F6A-815D-51F917609428}" type="sibTrans" cxnId="{9DC7FB24-CD34-408C-8756-618D20718F0C}">
      <dgm:prSet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B40F0C-B313-4D14-90A4-A6643DB11BD1}">
      <dgm:prSet custT="1"/>
      <dgm:spPr/>
      <dgm:t>
        <a:bodyPr/>
        <a:lstStyle/>
        <a:p>
          <a:r>
            <a:rPr lang="es-ES" sz="1400" smtClean="0">
              <a:latin typeface="Arial" panose="020B0604020202020204" pitchFamily="34" charset="0"/>
              <a:cs typeface="Arial" panose="020B0604020202020204" pitchFamily="34" charset="0"/>
            </a:rPr>
            <a:t>El Teléfono</a:t>
          </a:r>
          <a:endParaRPr lang="es-EC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FAD82-4F11-4207-A7E8-9865D8A8A252}" type="parTrans" cxnId="{B3238E75-C351-4C51-860B-A3A786DC9657}">
      <dgm:prSet custT="1"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BD3113-BB1A-4608-8DB1-00FEBD89BC36}" type="sibTrans" cxnId="{B3238E75-C351-4C51-860B-A3A786DC9657}">
      <dgm:prSet/>
      <dgm:spPr/>
      <dgm:t>
        <a:bodyPr/>
        <a:lstStyle/>
        <a:p>
          <a:endParaRPr lang="es-EC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49FDE5-EF6A-4E7A-A0F5-1025088017F8}" type="pres">
      <dgm:prSet presAssocID="{6194F25E-720D-48B3-8ACE-05B0A58E553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3223F446-E936-4F73-9D29-0D956BEE0BF1}" type="pres">
      <dgm:prSet presAssocID="{4BA46951-5450-4100-8702-65E8E18BEE76}" presName="centerShape" presStyleLbl="node0" presStyleIdx="0" presStyleCnt="1" custScaleX="143153" custScaleY="116763"/>
      <dgm:spPr/>
      <dgm:t>
        <a:bodyPr/>
        <a:lstStyle/>
        <a:p>
          <a:endParaRPr lang="es-EC"/>
        </a:p>
      </dgm:t>
    </dgm:pt>
    <dgm:pt modelId="{F36382EA-2838-4BFE-A3E6-F56E9930E071}" type="pres">
      <dgm:prSet presAssocID="{F2B8E5C4-4DC0-4CF0-9547-78977E0AABCF}" presName="parTrans" presStyleLbl="sibTrans2D1" presStyleIdx="0" presStyleCnt="4"/>
      <dgm:spPr/>
      <dgm:t>
        <a:bodyPr/>
        <a:lstStyle/>
        <a:p>
          <a:endParaRPr lang="es-EC"/>
        </a:p>
      </dgm:t>
    </dgm:pt>
    <dgm:pt modelId="{58839EC4-C426-49EF-8460-2FB6CD95C33D}" type="pres">
      <dgm:prSet presAssocID="{F2B8E5C4-4DC0-4CF0-9547-78977E0AABCF}" presName="connectorText" presStyleLbl="sibTrans2D1" presStyleIdx="0" presStyleCnt="4"/>
      <dgm:spPr/>
      <dgm:t>
        <a:bodyPr/>
        <a:lstStyle/>
        <a:p>
          <a:endParaRPr lang="es-EC"/>
        </a:p>
      </dgm:t>
    </dgm:pt>
    <dgm:pt modelId="{6E0F2201-0D2C-431B-B3F6-F8EFA17F0DAF}" type="pres">
      <dgm:prSet presAssocID="{69696BDE-95F2-4F02-B40B-36FDFD8DC5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7B0C7CE-9416-42DC-B4F2-59D6B75BF90A}" type="pres">
      <dgm:prSet presAssocID="{DBDFAD82-4F11-4207-A7E8-9865D8A8A252}" presName="parTrans" presStyleLbl="sibTrans2D1" presStyleIdx="1" presStyleCnt="4"/>
      <dgm:spPr/>
      <dgm:t>
        <a:bodyPr/>
        <a:lstStyle/>
        <a:p>
          <a:endParaRPr lang="es-EC"/>
        </a:p>
      </dgm:t>
    </dgm:pt>
    <dgm:pt modelId="{BB3B4486-C742-44E2-B60A-4F89753C1DD5}" type="pres">
      <dgm:prSet presAssocID="{DBDFAD82-4F11-4207-A7E8-9865D8A8A252}" presName="connectorText" presStyleLbl="sibTrans2D1" presStyleIdx="1" presStyleCnt="4"/>
      <dgm:spPr/>
      <dgm:t>
        <a:bodyPr/>
        <a:lstStyle/>
        <a:p>
          <a:endParaRPr lang="es-EC"/>
        </a:p>
      </dgm:t>
    </dgm:pt>
    <dgm:pt modelId="{23D7735F-BEBD-4A03-AFE0-C5CFD5A1B294}" type="pres">
      <dgm:prSet presAssocID="{60B40F0C-B313-4D14-90A4-A6643DB11BD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835B75F-F16D-450F-B764-3A60B74E2892}" type="pres">
      <dgm:prSet presAssocID="{0596526E-6188-403A-9B2E-A77ED8FFA3C1}" presName="parTrans" presStyleLbl="sibTrans2D1" presStyleIdx="2" presStyleCnt="4"/>
      <dgm:spPr/>
      <dgm:t>
        <a:bodyPr/>
        <a:lstStyle/>
        <a:p>
          <a:endParaRPr lang="es-EC"/>
        </a:p>
      </dgm:t>
    </dgm:pt>
    <dgm:pt modelId="{A173A99E-E625-4D00-A7DD-46F0455EBED0}" type="pres">
      <dgm:prSet presAssocID="{0596526E-6188-403A-9B2E-A77ED8FFA3C1}" presName="connectorText" presStyleLbl="sibTrans2D1" presStyleIdx="2" presStyleCnt="4"/>
      <dgm:spPr/>
      <dgm:t>
        <a:bodyPr/>
        <a:lstStyle/>
        <a:p>
          <a:endParaRPr lang="es-EC"/>
        </a:p>
      </dgm:t>
    </dgm:pt>
    <dgm:pt modelId="{91B1E087-4757-47AB-B2F4-279ED1ECBFFD}" type="pres">
      <dgm:prSet presAssocID="{1F451C86-1A61-465F-A88F-59C812A39E1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41F2CC4-5656-4B17-874B-948E8361325D}" type="pres">
      <dgm:prSet presAssocID="{04653C8A-EC75-4391-8014-C329157B1708}" presName="parTrans" presStyleLbl="sibTrans2D1" presStyleIdx="3" presStyleCnt="4"/>
      <dgm:spPr/>
      <dgm:t>
        <a:bodyPr/>
        <a:lstStyle/>
        <a:p>
          <a:endParaRPr lang="es-EC"/>
        </a:p>
      </dgm:t>
    </dgm:pt>
    <dgm:pt modelId="{BB91400B-FE12-4BF5-902F-2B22A3E96A1B}" type="pres">
      <dgm:prSet presAssocID="{04653C8A-EC75-4391-8014-C329157B1708}" presName="connectorText" presStyleLbl="sibTrans2D1" presStyleIdx="3" presStyleCnt="4"/>
      <dgm:spPr/>
      <dgm:t>
        <a:bodyPr/>
        <a:lstStyle/>
        <a:p>
          <a:endParaRPr lang="es-EC"/>
        </a:p>
      </dgm:t>
    </dgm:pt>
    <dgm:pt modelId="{3A762EA5-5A99-45EC-A635-7C362688D1EE}" type="pres">
      <dgm:prSet presAssocID="{041C5542-B338-4CDC-AC5D-18B96CF127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854EE1B3-FEDB-4024-8048-CB59BCEDE9EB}" type="presOf" srcId="{0596526E-6188-403A-9B2E-A77ED8FFA3C1}" destId="{A173A99E-E625-4D00-A7DD-46F0455EBED0}" srcOrd="1" destOrd="0" presId="urn:microsoft.com/office/officeart/2005/8/layout/radial5"/>
    <dgm:cxn modelId="{78F85960-4D3C-4C6F-AE07-4FDE6FBE34ED}" type="presOf" srcId="{04653C8A-EC75-4391-8014-C329157B1708}" destId="{641F2CC4-5656-4B17-874B-948E8361325D}" srcOrd="0" destOrd="0" presId="urn:microsoft.com/office/officeart/2005/8/layout/radial5"/>
    <dgm:cxn modelId="{E8BF276C-2EB4-405C-B771-6C8CCBCD5021}" type="presOf" srcId="{4BA46951-5450-4100-8702-65E8E18BEE76}" destId="{3223F446-E936-4F73-9D29-0D956BEE0BF1}" srcOrd="0" destOrd="0" presId="urn:microsoft.com/office/officeart/2005/8/layout/radial5"/>
    <dgm:cxn modelId="{1D64B6DF-7AB3-4FFC-A113-C2361C487EDC}" type="presOf" srcId="{F2B8E5C4-4DC0-4CF0-9547-78977E0AABCF}" destId="{F36382EA-2838-4BFE-A3E6-F56E9930E071}" srcOrd="0" destOrd="0" presId="urn:microsoft.com/office/officeart/2005/8/layout/radial5"/>
    <dgm:cxn modelId="{6B006DBC-F110-4DCB-90BD-A32CEF5B04AC}" srcId="{4BA46951-5450-4100-8702-65E8E18BEE76}" destId="{69696BDE-95F2-4F02-B40B-36FDFD8DC524}" srcOrd="0" destOrd="0" parTransId="{F2B8E5C4-4DC0-4CF0-9547-78977E0AABCF}" sibTransId="{3B80C253-7687-4B73-B1E5-B145422B4A3F}"/>
    <dgm:cxn modelId="{427125C5-88A3-4FDD-BFC8-F80707317B5D}" type="presOf" srcId="{041C5542-B338-4CDC-AC5D-18B96CF127F9}" destId="{3A762EA5-5A99-45EC-A635-7C362688D1EE}" srcOrd="0" destOrd="0" presId="urn:microsoft.com/office/officeart/2005/8/layout/radial5"/>
    <dgm:cxn modelId="{EED20DE3-71FC-47FB-9D67-79A348F4D1BC}" type="presOf" srcId="{F2B8E5C4-4DC0-4CF0-9547-78977E0AABCF}" destId="{58839EC4-C426-49EF-8460-2FB6CD95C33D}" srcOrd="1" destOrd="0" presId="urn:microsoft.com/office/officeart/2005/8/layout/radial5"/>
    <dgm:cxn modelId="{F5993CF9-3850-49FC-BF23-6D6FB6EF3CB8}" type="presOf" srcId="{1F451C86-1A61-465F-A88F-59C812A39E1F}" destId="{91B1E087-4757-47AB-B2F4-279ED1ECBFFD}" srcOrd="0" destOrd="0" presId="urn:microsoft.com/office/officeart/2005/8/layout/radial5"/>
    <dgm:cxn modelId="{B3238E75-C351-4C51-860B-A3A786DC9657}" srcId="{4BA46951-5450-4100-8702-65E8E18BEE76}" destId="{60B40F0C-B313-4D14-90A4-A6643DB11BD1}" srcOrd="1" destOrd="0" parTransId="{DBDFAD82-4F11-4207-A7E8-9865D8A8A252}" sibTransId="{75BD3113-BB1A-4608-8DB1-00FEBD89BC36}"/>
    <dgm:cxn modelId="{BC3B13EB-2E66-4CEF-BEC9-210101F16595}" type="presOf" srcId="{0596526E-6188-403A-9B2E-A77ED8FFA3C1}" destId="{E835B75F-F16D-450F-B764-3A60B74E2892}" srcOrd="0" destOrd="0" presId="urn:microsoft.com/office/officeart/2005/8/layout/radial5"/>
    <dgm:cxn modelId="{56489D37-35C7-4520-99EB-FACDAD4667B3}" srcId="{6194F25E-720D-48B3-8ACE-05B0A58E5539}" destId="{4BA46951-5450-4100-8702-65E8E18BEE76}" srcOrd="0" destOrd="0" parTransId="{284F39E8-09CC-488F-B1A4-73BD1C312559}" sibTransId="{A471C0F2-E7D2-4722-A249-76751B847AA8}"/>
    <dgm:cxn modelId="{E75B791A-5FC5-48A0-9A75-BD5F3EC42E75}" type="presOf" srcId="{DBDFAD82-4F11-4207-A7E8-9865D8A8A252}" destId="{BB3B4486-C742-44E2-B60A-4F89753C1DD5}" srcOrd="1" destOrd="0" presId="urn:microsoft.com/office/officeart/2005/8/layout/radial5"/>
    <dgm:cxn modelId="{9DC7FB24-CD34-408C-8756-618D20718F0C}" srcId="{4BA46951-5450-4100-8702-65E8E18BEE76}" destId="{041C5542-B338-4CDC-AC5D-18B96CF127F9}" srcOrd="3" destOrd="0" parTransId="{04653C8A-EC75-4391-8014-C329157B1708}" sibTransId="{0EC24872-284D-4F6A-815D-51F917609428}"/>
    <dgm:cxn modelId="{111EA876-A680-443C-AA39-7D9DCB2F1A82}" type="presOf" srcId="{6194F25E-720D-48B3-8ACE-05B0A58E5539}" destId="{9549FDE5-EF6A-4E7A-A0F5-1025088017F8}" srcOrd="0" destOrd="0" presId="urn:microsoft.com/office/officeart/2005/8/layout/radial5"/>
    <dgm:cxn modelId="{A40C2583-9B5F-4BF1-9667-6BBE43EE4749}" type="presOf" srcId="{60B40F0C-B313-4D14-90A4-A6643DB11BD1}" destId="{23D7735F-BEBD-4A03-AFE0-C5CFD5A1B294}" srcOrd="0" destOrd="0" presId="urn:microsoft.com/office/officeart/2005/8/layout/radial5"/>
    <dgm:cxn modelId="{A12476B3-1AF5-46AB-84AB-E11893281A7A}" type="presOf" srcId="{69696BDE-95F2-4F02-B40B-36FDFD8DC524}" destId="{6E0F2201-0D2C-431B-B3F6-F8EFA17F0DAF}" srcOrd="0" destOrd="0" presId="urn:microsoft.com/office/officeart/2005/8/layout/radial5"/>
    <dgm:cxn modelId="{FBEE114E-08D6-4793-93E4-B587AFD27A7B}" srcId="{4BA46951-5450-4100-8702-65E8E18BEE76}" destId="{1F451C86-1A61-465F-A88F-59C812A39E1F}" srcOrd="2" destOrd="0" parTransId="{0596526E-6188-403A-9B2E-A77ED8FFA3C1}" sibTransId="{451B4FD4-32F3-4F8C-9120-23FC780DFA38}"/>
    <dgm:cxn modelId="{C0CF9984-F01A-4F9F-BEB5-27105BF70D33}" type="presOf" srcId="{04653C8A-EC75-4391-8014-C329157B1708}" destId="{BB91400B-FE12-4BF5-902F-2B22A3E96A1B}" srcOrd="1" destOrd="0" presId="urn:microsoft.com/office/officeart/2005/8/layout/radial5"/>
    <dgm:cxn modelId="{AA123DA5-AA89-4CC6-A05F-C6EB52DCC2E9}" type="presOf" srcId="{DBDFAD82-4F11-4207-A7E8-9865D8A8A252}" destId="{D7B0C7CE-9416-42DC-B4F2-59D6B75BF90A}" srcOrd="0" destOrd="0" presId="urn:microsoft.com/office/officeart/2005/8/layout/radial5"/>
    <dgm:cxn modelId="{1E973708-DD49-46AC-8D0F-3C38F4F16C08}" type="presParOf" srcId="{9549FDE5-EF6A-4E7A-A0F5-1025088017F8}" destId="{3223F446-E936-4F73-9D29-0D956BEE0BF1}" srcOrd="0" destOrd="0" presId="urn:microsoft.com/office/officeart/2005/8/layout/radial5"/>
    <dgm:cxn modelId="{8656F975-7B38-4A05-9179-FEE8D0D1AC31}" type="presParOf" srcId="{9549FDE5-EF6A-4E7A-A0F5-1025088017F8}" destId="{F36382EA-2838-4BFE-A3E6-F56E9930E071}" srcOrd="1" destOrd="0" presId="urn:microsoft.com/office/officeart/2005/8/layout/radial5"/>
    <dgm:cxn modelId="{1B262D6C-7E2C-4654-A702-A0B402BDCDDE}" type="presParOf" srcId="{F36382EA-2838-4BFE-A3E6-F56E9930E071}" destId="{58839EC4-C426-49EF-8460-2FB6CD95C33D}" srcOrd="0" destOrd="0" presId="urn:microsoft.com/office/officeart/2005/8/layout/radial5"/>
    <dgm:cxn modelId="{23810B59-C6A0-4FB5-9995-1E667C500EFC}" type="presParOf" srcId="{9549FDE5-EF6A-4E7A-A0F5-1025088017F8}" destId="{6E0F2201-0D2C-431B-B3F6-F8EFA17F0DAF}" srcOrd="2" destOrd="0" presId="urn:microsoft.com/office/officeart/2005/8/layout/radial5"/>
    <dgm:cxn modelId="{38926DFC-3D17-4568-BCF6-EF463D1DD7EC}" type="presParOf" srcId="{9549FDE5-EF6A-4E7A-A0F5-1025088017F8}" destId="{D7B0C7CE-9416-42DC-B4F2-59D6B75BF90A}" srcOrd="3" destOrd="0" presId="urn:microsoft.com/office/officeart/2005/8/layout/radial5"/>
    <dgm:cxn modelId="{891A409F-9993-4906-BFAE-CFAB71CA76BD}" type="presParOf" srcId="{D7B0C7CE-9416-42DC-B4F2-59D6B75BF90A}" destId="{BB3B4486-C742-44E2-B60A-4F89753C1DD5}" srcOrd="0" destOrd="0" presId="urn:microsoft.com/office/officeart/2005/8/layout/radial5"/>
    <dgm:cxn modelId="{A4102D68-AE21-420D-A1A4-5BA2C33C1F22}" type="presParOf" srcId="{9549FDE5-EF6A-4E7A-A0F5-1025088017F8}" destId="{23D7735F-BEBD-4A03-AFE0-C5CFD5A1B294}" srcOrd="4" destOrd="0" presId="urn:microsoft.com/office/officeart/2005/8/layout/radial5"/>
    <dgm:cxn modelId="{F79C6819-F784-41C2-8708-A6D5E578C988}" type="presParOf" srcId="{9549FDE5-EF6A-4E7A-A0F5-1025088017F8}" destId="{E835B75F-F16D-450F-B764-3A60B74E2892}" srcOrd="5" destOrd="0" presId="urn:microsoft.com/office/officeart/2005/8/layout/radial5"/>
    <dgm:cxn modelId="{EEE40C58-5F44-4897-B602-183F31A34F9C}" type="presParOf" srcId="{E835B75F-F16D-450F-B764-3A60B74E2892}" destId="{A173A99E-E625-4D00-A7DD-46F0455EBED0}" srcOrd="0" destOrd="0" presId="urn:microsoft.com/office/officeart/2005/8/layout/radial5"/>
    <dgm:cxn modelId="{70AD7C66-50CB-4BD4-A34C-03A74CE263E9}" type="presParOf" srcId="{9549FDE5-EF6A-4E7A-A0F5-1025088017F8}" destId="{91B1E087-4757-47AB-B2F4-279ED1ECBFFD}" srcOrd="6" destOrd="0" presId="urn:microsoft.com/office/officeart/2005/8/layout/radial5"/>
    <dgm:cxn modelId="{9222EB5C-831D-4FB7-A659-10B90A298DDF}" type="presParOf" srcId="{9549FDE5-EF6A-4E7A-A0F5-1025088017F8}" destId="{641F2CC4-5656-4B17-874B-948E8361325D}" srcOrd="7" destOrd="0" presId="urn:microsoft.com/office/officeart/2005/8/layout/radial5"/>
    <dgm:cxn modelId="{46D785D5-970E-4929-A171-E187D0B367F5}" type="presParOf" srcId="{641F2CC4-5656-4B17-874B-948E8361325D}" destId="{BB91400B-FE12-4BF5-902F-2B22A3E96A1B}" srcOrd="0" destOrd="0" presId="urn:microsoft.com/office/officeart/2005/8/layout/radial5"/>
    <dgm:cxn modelId="{4F808DD5-724F-4C6F-8C89-00A3D0F2642C}" type="presParOf" srcId="{9549FDE5-EF6A-4E7A-A0F5-1025088017F8}" destId="{3A762EA5-5A99-45EC-A635-7C362688D1E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C3562-56F4-4E36-AF59-D047C661D1AD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4926B4E2-08B7-4DB3-8701-54C42B0ECF6E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Ordenador personal (personal computer)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C2FBE7-A529-4F2E-950F-C9D253FA3F9A}" type="parTrans" cxnId="{C1C59835-3F25-48DE-BD27-9A02BC3ED823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BEE04C-8E51-405D-84A0-A97C118AFB0B}" type="sibTrans" cxnId="{C1C59835-3F25-48DE-BD27-9A02BC3ED823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43E3-A823-4EE4-BCA6-0B48475838A8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Un ordenador pequeño, para un sólo usuario basado en un microprocesador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C4F835-A8C2-4781-A1BD-BE65F820B4EB}" type="parTrans" cxnId="{5B427E6F-FE56-48A4-BB70-130D38FB453C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BEAC-1DF9-47E5-8603-202949201149}" type="sibTrans" cxnId="{5B427E6F-FE56-48A4-BB70-130D38FB453C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9E10CE-C2C1-48CC-B7A0-B516506B3638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Navegador de internet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3D4565-7CBD-44BC-8B5C-02D2BAF53555}" type="parTrans" cxnId="{3E99D6F7-6A77-4F9C-8F96-BD5BA7E3CE24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EB699F-0A7E-49A4-BADE-ADBE1569B5D4}" type="sibTrans" cxnId="{3E99D6F7-6A77-4F9C-8F96-BD5BA7E3CE24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6FD47F-B194-4A13-9F95-A53A93FFD235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es una aplicación que opera a través de Internet, 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AB8D7D-F4FA-44EC-BB97-61DAB8A28167}" type="parTrans" cxnId="{9544C873-B47E-4504-88C0-3830A9248046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87B49E-F47C-46F0-A653-EEEC0CB053C3}" type="sibTrans" cxnId="{9544C873-B47E-4504-88C0-3830A9248046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5996F8-E8BC-4091-9922-C45D1D803400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Los sistemas operativos más conocidos 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4AAD61-2916-4A47-B867-7BC4B9253E55}" type="parTrans" cxnId="{8D41D985-AD6F-40CF-8066-642237F62254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E0CAAE-38E0-4778-AB5A-C772258544D2}" type="sibTrans" cxnId="{8D41D985-AD6F-40CF-8066-642237F62254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0BB5CF-3400-4F47-9F37-470FCB0ABB7A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 El famoso DOS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D005C7-153B-44E8-AFE7-27EDF82FC9E1}" type="parTrans" cxnId="{82015E6C-1642-46B8-895D-72699F90AA40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0A4F5-00B9-47C1-A0D0-F67F79972899}" type="sibTrans" cxnId="{82015E6C-1642-46B8-895D-72699F90AA40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77732E-5EF6-4DA8-A018-60B5BDDE5BDE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Un sistema operativo (SO)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33550A-1C2F-491F-B667-258E1B9576FC}" type="parTrans" cxnId="{DA643A2D-4C44-446A-81BF-8F4BA8D0C303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A38B07-769F-4072-B4A7-55E8F44C7C95}" type="sibTrans" cxnId="{DA643A2D-4C44-446A-81BF-8F4BA8D0C303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B0DB4D-B94B-49EF-B13B-697292F5105C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gestiona los recursos de hardware y provee servicios 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FD7BD9-2978-41A4-85FC-B009362AF314}" type="parTrans" cxnId="{4B52A2C9-FB5B-48E6-8DE9-8343FFBD76D2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2997A3-27E8-40D2-A938-38D8F6790B63}" type="sibTrans" cxnId="{4B52A2C9-FB5B-48E6-8DE9-8343FFBD76D2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FE759-A564-4A5B-9F1B-9E0BE5788DC5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Windows 3.1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F178DE-412F-43D1-87AE-85F89622FD3A}" type="parTrans" cxnId="{BE32F71F-6039-4ABE-96DB-21B85E2AD5D9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4D4B68-326F-4054-B6E0-33FD48466109}" type="sibTrans" cxnId="{BE32F71F-6039-4ABE-96DB-21B85E2AD5D9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2564CD-D2C0-4510-964A-74209B08EB4A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Windows 95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37070-93AC-45BE-B437-3C3909884BF4}" type="parTrans" cxnId="{5537EA25-A291-422C-A516-E29D8E431C50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CCBFE-1E95-46CD-8A6E-3567AE340439}" type="sibTrans" cxnId="{5537EA25-A291-422C-A516-E29D8E431C50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D9F070-30CA-4970-8E6E-C51264D666E7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Windows NT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E017DE-F248-4BB7-B22C-B8D7C8106F5C}" type="parTrans" cxnId="{DB88AB11-FF3B-441A-A9FA-3B9143305268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D349C7-A214-4CDF-BB89-2778919EBD4E}" type="sibTrans" cxnId="{DB88AB11-FF3B-441A-A9FA-3B9143305268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B00A44-6632-4139-A002-7CA1A1A70CFC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OS/2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81EF53-466A-4CA3-A07A-10C7EAC1E419}" type="parTrans" cxnId="{EB9AD3D5-8539-4156-B01A-78E425F489AC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84699F-71DF-4BB4-BC68-58BD73DB79D8}" type="sibTrans" cxnId="{EB9AD3D5-8539-4156-B01A-78E425F489AC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725128-8B43-4A5D-BC95-1C010FC891C1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Mac OS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9B0BD4-A1FF-4A2B-929C-AFB34F7858EC}" type="parTrans" cxnId="{FA365CC6-0A16-4F92-A091-EF2AC4CAE643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A1D466-AE37-489B-A949-51AFC747462F}" type="sibTrans" cxnId="{FA365CC6-0A16-4F92-A091-EF2AC4CAE643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EEA3D2-D081-4670-B76D-FE83B4F701E5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UNIX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737C7-99E3-4FF8-97C1-8F58F4DB3830}" type="parTrans" cxnId="{700ACB0B-09D3-4B40-9610-29F4D2795C24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3044B-F839-40C3-B78F-69B8BADD01FD}" type="sibTrans" cxnId="{700ACB0B-09D3-4B40-9610-29F4D2795C24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11058C-A8B3-44E3-B252-AC9D62B800C2}" type="pres">
      <dgm:prSet presAssocID="{675C3562-56F4-4E36-AF59-D047C661D1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4BAFFDCC-0742-4231-A6B2-040CA3C5B5AF}" type="pres">
      <dgm:prSet presAssocID="{675C3562-56F4-4E36-AF59-D047C661D1AD}" presName="fgShape" presStyleLbl="fgShp" presStyleIdx="0" presStyleCnt="1"/>
      <dgm:spPr/>
    </dgm:pt>
    <dgm:pt modelId="{096AF3F2-350E-4360-8DF1-C4594DB776AF}" type="pres">
      <dgm:prSet presAssocID="{675C3562-56F4-4E36-AF59-D047C661D1AD}" presName="linComp" presStyleCnt="0"/>
      <dgm:spPr/>
    </dgm:pt>
    <dgm:pt modelId="{7484A09B-4572-4180-803F-DCD3C71F8BB1}" type="pres">
      <dgm:prSet presAssocID="{4926B4E2-08B7-4DB3-8701-54C42B0ECF6E}" presName="compNode" presStyleCnt="0"/>
      <dgm:spPr/>
    </dgm:pt>
    <dgm:pt modelId="{0069017C-5116-4AA0-BF90-E4EB70DDD724}" type="pres">
      <dgm:prSet presAssocID="{4926B4E2-08B7-4DB3-8701-54C42B0ECF6E}" presName="bkgdShape" presStyleLbl="node1" presStyleIdx="0" presStyleCnt="4"/>
      <dgm:spPr/>
      <dgm:t>
        <a:bodyPr/>
        <a:lstStyle/>
        <a:p>
          <a:endParaRPr lang="es-EC"/>
        </a:p>
      </dgm:t>
    </dgm:pt>
    <dgm:pt modelId="{49925984-53CF-458D-81B0-F7FB71B19CE9}" type="pres">
      <dgm:prSet presAssocID="{4926B4E2-08B7-4DB3-8701-54C42B0ECF6E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D09ED3F-F6AE-4E84-9AAE-60B3F7202620}" type="pres">
      <dgm:prSet presAssocID="{4926B4E2-08B7-4DB3-8701-54C42B0ECF6E}" presName="invisiNode" presStyleLbl="node1" presStyleIdx="0" presStyleCnt="4"/>
      <dgm:spPr/>
    </dgm:pt>
    <dgm:pt modelId="{06FDD681-49A8-4A3C-9771-0E78D711A26C}" type="pres">
      <dgm:prSet presAssocID="{4926B4E2-08B7-4DB3-8701-54C42B0ECF6E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AA21295-C59B-45D9-AB4E-4850F56ADC36}" type="pres">
      <dgm:prSet presAssocID="{0ABEE04C-8E51-405D-84A0-A97C118AFB0B}" presName="sibTrans" presStyleLbl="sibTrans2D1" presStyleIdx="0" presStyleCnt="0"/>
      <dgm:spPr/>
      <dgm:t>
        <a:bodyPr/>
        <a:lstStyle/>
        <a:p>
          <a:endParaRPr lang="es-EC"/>
        </a:p>
      </dgm:t>
    </dgm:pt>
    <dgm:pt modelId="{EE00A945-FE76-4EB3-97D2-A6B3A1D5B631}" type="pres">
      <dgm:prSet presAssocID="{3D9E10CE-C2C1-48CC-B7A0-B516506B3638}" presName="compNode" presStyleCnt="0"/>
      <dgm:spPr/>
    </dgm:pt>
    <dgm:pt modelId="{8B6D8CF8-6CF0-4ABF-9878-15A83926CAA1}" type="pres">
      <dgm:prSet presAssocID="{3D9E10CE-C2C1-48CC-B7A0-B516506B3638}" presName="bkgdShape" presStyleLbl="node1" presStyleIdx="1" presStyleCnt="4"/>
      <dgm:spPr/>
      <dgm:t>
        <a:bodyPr/>
        <a:lstStyle/>
        <a:p>
          <a:endParaRPr lang="es-EC"/>
        </a:p>
      </dgm:t>
    </dgm:pt>
    <dgm:pt modelId="{CA96DC8C-57B3-4DCA-81C6-DE8E24DBE48B}" type="pres">
      <dgm:prSet presAssocID="{3D9E10CE-C2C1-48CC-B7A0-B516506B3638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0F0ECA4-2FD0-463D-A552-3DD37A13785A}" type="pres">
      <dgm:prSet presAssocID="{3D9E10CE-C2C1-48CC-B7A0-B516506B3638}" presName="invisiNode" presStyleLbl="node1" presStyleIdx="1" presStyleCnt="4"/>
      <dgm:spPr/>
    </dgm:pt>
    <dgm:pt modelId="{0F019427-F7BF-42F4-BCE7-2DC22A3E770D}" type="pres">
      <dgm:prSet presAssocID="{3D9E10CE-C2C1-48CC-B7A0-B516506B3638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C"/>
        </a:p>
      </dgm:t>
    </dgm:pt>
    <dgm:pt modelId="{DEE0AF4D-5C0D-439F-846E-197D8A6D9625}" type="pres">
      <dgm:prSet presAssocID="{98EB699F-0A7E-49A4-BADE-ADBE1569B5D4}" presName="sibTrans" presStyleLbl="sibTrans2D1" presStyleIdx="0" presStyleCnt="0"/>
      <dgm:spPr/>
      <dgm:t>
        <a:bodyPr/>
        <a:lstStyle/>
        <a:p>
          <a:endParaRPr lang="es-EC"/>
        </a:p>
      </dgm:t>
    </dgm:pt>
    <dgm:pt modelId="{16D3F6F8-5974-4B37-B1D9-E61DFC474F28}" type="pres">
      <dgm:prSet presAssocID="{655996F8-E8BC-4091-9922-C45D1D803400}" presName="compNode" presStyleCnt="0"/>
      <dgm:spPr/>
    </dgm:pt>
    <dgm:pt modelId="{FEE9B92C-553B-4671-8E77-4EAFAA606980}" type="pres">
      <dgm:prSet presAssocID="{655996F8-E8BC-4091-9922-C45D1D803400}" presName="bkgdShape" presStyleLbl="node1" presStyleIdx="2" presStyleCnt="4"/>
      <dgm:spPr/>
      <dgm:t>
        <a:bodyPr/>
        <a:lstStyle/>
        <a:p>
          <a:endParaRPr lang="es-EC"/>
        </a:p>
      </dgm:t>
    </dgm:pt>
    <dgm:pt modelId="{61E03044-E53C-4F51-9295-4C093096EBD3}" type="pres">
      <dgm:prSet presAssocID="{655996F8-E8BC-4091-9922-C45D1D803400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8EC735F-1F0E-4941-AB84-88C99CA2E695}" type="pres">
      <dgm:prSet presAssocID="{655996F8-E8BC-4091-9922-C45D1D803400}" presName="invisiNode" presStyleLbl="node1" presStyleIdx="2" presStyleCnt="4"/>
      <dgm:spPr/>
    </dgm:pt>
    <dgm:pt modelId="{C369A334-7F74-494E-93E4-C9377CB00F06}" type="pres">
      <dgm:prSet presAssocID="{655996F8-E8BC-4091-9922-C45D1D803400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C"/>
        </a:p>
      </dgm:t>
    </dgm:pt>
    <dgm:pt modelId="{63C02D97-5D36-4FBE-B23B-EA0D488C48B3}" type="pres">
      <dgm:prSet presAssocID="{39E0CAAE-38E0-4778-AB5A-C772258544D2}" presName="sibTrans" presStyleLbl="sibTrans2D1" presStyleIdx="0" presStyleCnt="0"/>
      <dgm:spPr/>
      <dgm:t>
        <a:bodyPr/>
        <a:lstStyle/>
        <a:p>
          <a:endParaRPr lang="es-EC"/>
        </a:p>
      </dgm:t>
    </dgm:pt>
    <dgm:pt modelId="{1E1A98C5-CEF2-490D-A7C4-F1B2ACD22C7A}" type="pres">
      <dgm:prSet presAssocID="{0C77732E-5EF6-4DA8-A018-60B5BDDE5BDE}" presName="compNode" presStyleCnt="0"/>
      <dgm:spPr/>
    </dgm:pt>
    <dgm:pt modelId="{6CB9E110-FE25-4237-9CE6-71DCB459868A}" type="pres">
      <dgm:prSet presAssocID="{0C77732E-5EF6-4DA8-A018-60B5BDDE5BDE}" presName="bkgdShape" presStyleLbl="node1" presStyleIdx="3" presStyleCnt="4"/>
      <dgm:spPr/>
      <dgm:t>
        <a:bodyPr/>
        <a:lstStyle/>
        <a:p>
          <a:endParaRPr lang="es-EC"/>
        </a:p>
      </dgm:t>
    </dgm:pt>
    <dgm:pt modelId="{B6476D6F-1E00-497B-95CB-C05B2DC7E90E}" type="pres">
      <dgm:prSet presAssocID="{0C77732E-5EF6-4DA8-A018-60B5BDDE5BDE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6EAF44C-F745-4361-8F50-516E4F05CB5B}" type="pres">
      <dgm:prSet presAssocID="{0C77732E-5EF6-4DA8-A018-60B5BDDE5BDE}" presName="invisiNode" presStyleLbl="node1" presStyleIdx="3" presStyleCnt="4"/>
      <dgm:spPr/>
    </dgm:pt>
    <dgm:pt modelId="{5B82D462-530D-4260-9C4C-3E2353E3CA0F}" type="pres">
      <dgm:prSet presAssocID="{0C77732E-5EF6-4DA8-A018-60B5BDDE5BDE}" presName="imagNode" presStyleLbl="fgImgPlace1" presStyleIdx="3" presStyleCnt="4" custLinFactNeighborX="1102" custLinFactNeighborY="-188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FA365CC6-0A16-4F92-A091-EF2AC4CAE643}" srcId="{655996F8-E8BC-4091-9922-C45D1D803400}" destId="{E6725128-8B43-4A5D-BC95-1C010FC891C1}" srcOrd="5" destOrd="0" parTransId="{0C9B0BD4-A1FF-4A2B-929C-AFB34F7858EC}" sibTransId="{9DA1D466-AE37-489B-A949-51AFC747462F}"/>
    <dgm:cxn modelId="{7220B24C-39AE-411A-AE16-F79E884B3257}" type="presOf" srcId="{98EB699F-0A7E-49A4-BADE-ADBE1569B5D4}" destId="{DEE0AF4D-5C0D-439F-846E-197D8A6D9625}" srcOrd="0" destOrd="0" presId="urn:microsoft.com/office/officeart/2005/8/layout/hList7"/>
    <dgm:cxn modelId="{C9A1AD1D-ED55-4A95-A222-64F4C3895B1D}" type="presOf" srcId="{C96FD47F-B194-4A13-9F95-A53A93FFD235}" destId="{8B6D8CF8-6CF0-4ABF-9878-15A83926CAA1}" srcOrd="0" destOrd="1" presId="urn:microsoft.com/office/officeart/2005/8/layout/hList7"/>
    <dgm:cxn modelId="{2D02B03D-C7A9-4028-8572-8143AAC4C1A4}" type="presOf" srcId="{4926B4E2-08B7-4DB3-8701-54C42B0ECF6E}" destId="{0069017C-5116-4AA0-BF90-E4EB70DDD724}" srcOrd="0" destOrd="0" presId="urn:microsoft.com/office/officeart/2005/8/layout/hList7"/>
    <dgm:cxn modelId="{8C961095-348A-428E-93A0-2FEAF0993BDB}" type="presOf" srcId="{B2D9F070-30CA-4970-8E6E-C51264D666E7}" destId="{FEE9B92C-553B-4671-8E77-4EAFAA606980}" srcOrd="0" destOrd="4" presId="urn:microsoft.com/office/officeart/2005/8/layout/hList7"/>
    <dgm:cxn modelId="{948151C1-DD0C-4E4B-8370-C13A5965E778}" type="presOf" srcId="{4BEEA3D2-D081-4670-B76D-FE83B4F701E5}" destId="{FEE9B92C-553B-4671-8E77-4EAFAA606980}" srcOrd="0" destOrd="7" presId="urn:microsoft.com/office/officeart/2005/8/layout/hList7"/>
    <dgm:cxn modelId="{3E99D6F7-6A77-4F9C-8F96-BD5BA7E3CE24}" srcId="{675C3562-56F4-4E36-AF59-D047C661D1AD}" destId="{3D9E10CE-C2C1-48CC-B7A0-B516506B3638}" srcOrd="1" destOrd="0" parTransId="{353D4565-7CBD-44BC-8B5C-02D2BAF53555}" sibTransId="{98EB699F-0A7E-49A4-BADE-ADBE1569B5D4}"/>
    <dgm:cxn modelId="{4B52A2C9-FB5B-48E6-8DE9-8343FFBD76D2}" srcId="{0C77732E-5EF6-4DA8-A018-60B5BDDE5BDE}" destId="{76B0DB4D-B94B-49EF-B13B-697292F5105C}" srcOrd="0" destOrd="0" parTransId="{C1FD7BD9-2978-41A4-85FC-B009362AF314}" sibTransId="{602997A3-27E8-40D2-A938-38D8F6790B63}"/>
    <dgm:cxn modelId="{F9E0F7D3-2045-42D3-B356-1589720F79DD}" type="presOf" srcId="{9E0BB5CF-3400-4F47-9F37-470FCB0ABB7A}" destId="{FEE9B92C-553B-4671-8E77-4EAFAA606980}" srcOrd="0" destOrd="1" presId="urn:microsoft.com/office/officeart/2005/8/layout/hList7"/>
    <dgm:cxn modelId="{5DFCB52D-881D-47FE-ADC5-9441EF764590}" type="presOf" srcId="{955FE759-A564-4A5B-9F1B-9E0BE5788DC5}" destId="{FEE9B92C-553B-4671-8E77-4EAFAA606980}" srcOrd="0" destOrd="2" presId="urn:microsoft.com/office/officeart/2005/8/layout/hList7"/>
    <dgm:cxn modelId="{AF46AFA2-5316-4D2B-9ECC-9E5ACFB1AA88}" type="presOf" srcId="{B2D9F070-30CA-4970-8E6E-C51264D666E7}" destId="{61E03044-E53C-4F51-9295-4C093096EBD3}" srcOrd="1" destOrd="4" presId="urn:microsoft.com/office/officeart/2005/8/layout/hList7"/>
    <dgm:cxn modelId="{33F7BB55-127D-459A-823D-EE4B5E8A6602}" type="presOf" srcId="{4D2564CD-D2C0-4510-964A-74209B08EB4A}" destId="{FEE9B92C-553B-4671-8E77-4EAFAA606980}" srcOrd="0" destOrd="3" presId="urn:microsoft.com/office/officeart/2005/8/layout/hList7"/>
    <dgm:cxn modelId="{CE9F4B55-57AE-41D9-BACD-CDA039542728}" type="presOf" srcId="{4BEEA3D2-D081-4670-B76D-FE83B4F701E5}" destId="{61E03044-E53C-4F51-9295-4C093096EBD3}" srcOrd="1" destOrd="7" presId="urn:microsoft.com/office/officeart/2005/8/layout/hList7"/>
    <dgm:cxn modelId="{EB2BD433-0F0A-4603-8149-B581CBCB2EAC}" type="presOf" srcId="{655996F8-E8BC-4091-9922-C45D1D803400}" destId="{FEE9B92C-553B-4671-8E77-4EAFAA606980}" srcOrd="0" destOrd="0" presId="urn:microsoft.com/office/officeart/2005/8/layout/hList7"/>
    <dgm:cxn modelId="{E4B1C28E-8E96-4DF9-9525-EF71FE83A71A}" type="presOf" srcId="{C96FD47F-B194-4A13-9F95-A53A93FFD235}" destId="{CA96DC8C-57B3-4DCA-81C6-DE8E24DBE48B}" srcOrd="1" destOrd="1" presId="urn:microsoft.com/office/officeart/2005/8/layout/hList7"/>
    <dgm:cxn modelId="{C1C59835-3F25-48DE-BD27-9A02BC3ED823}" srcId="{675C3562-56F4-4E36-AF59-D047C661D1AD}" destId="{4926B4E2-08B7-4DB3-8701-54C42B0ECF6E}" srcOrd="0" destOrd="0" parTransId="{D3C2FBE7-A529-4F2E-950F-C9D253FA3F9A}" sibTransId="{0ABEE04C-8E51-405D-84A0-A97C118AFB0B}"/>
    <dgm:cxn modelId="{A8D0F564-8FF0-47FC-B64D-532932237410}" type="presOf" srcId="{675C3562-56F4-4E36-AF59-D047C661D1AD}" destId="{6111058C-A8B3-44E3-B252-AC9D62B800C2}" srcOrd="0" destOrd="0" presId="urn:microsoft.com/office/officeart/2005/8/layout/hList7"/>
    <dgm:cxn modelId="{EB9AD3D5-8539-4156-B01A-78E425F489AC}" srcId="{655996F8-E8BC-4091-9922-C45D1D803400}" destId="{F5B00A44-6632-4139-A002-7CA1A1A70CFC}" srcOrd="4" destOrd="0" parTransId="{BC81EF53-466A-4CA3-A07A-10C7EAC1E419}" sibTransId="{4384699F-71DF-4BB4-BC68-58BD73DB79D8}"/>
    <dgm:cxn modelId="{F8C8631C-2AE6-4EBA-A407-50FE3663FE0E}" type="presOf" srcId="{E6725128-8B43-4A5D-BC95-1C010FC891C1}" destId="{61E03044-E53C-4F51-9295-4C093096EBD3}" srcOrd="1" destOrd="6" presId="urn:microsoft.com/office/officeart/2005/8/layout/hList7"/>
    <dgm:cxn modelId="{D783D03F-26F7-4453-822D-A33328AF3973}" type="presOf" srcId="{655996F8-E8BC-4091-9922-C45D1D803400}" destId="{61E03044-E53C-4F51-9295-4C093096EBD3}" srcOrd="1" destOrd="0" presId="urn:microsoft.com/office/officeart/2005/8/layout/hList7"/>
    <dgm:cxn modelId="{407F1DCE-EA32-45F2-8665-B5B153716C38}" type="presOf" srcId="{3D9E10CE-C2C1-48CC-B7A0-B516506B3638}" destId="{CA96DC8C-57B3-4DCA-81C6-DE8E24DBE48B}" srcOrd="1" destOrd="0" presId="urn:microsoft.com/office/officeart/2005/8/layout/hList7"/>
    <dgm:cxn modelId="{DEF0FFFD-AA22-444C-A88C-1B89666555DF}" type="presOf" srcId="{9E0BB5CF-3400-4F47-9F37-470FCB0ABB7A}" destId="{61E03044-E53C-4F51-9295-4C093096EBD3}" srcOrd="1" destOrd="1" presId="urn:microsoft.com/office/officeart/2005/8/layout/hList7"/>
    <dgm:cxn modelId="{39A0D4D7-BC91-45A8-AFC2-3C4325AB3C89}" type="presOf" srcId="{955FE759-A564-4A5B-9F1B-9E0BE5788DC5}" destId="{61E03044-E53C-4F51-9295-4C093096EBD3}" srcOrd="1" destOrd="2" presId="urn:microsoft.com/office/officeart/2005/8/layout/hList7"/>
    <dgm:cxn modelId="{DA643A2D-4C44-446A-81BF-8F4BA8D0C303}" srcId="{675C3562-56F4-4E36-AF59-D047C661D1AD}" destId="{0C77732E-5EF6-4DA8-A018-60B5BDDE5BDE}" srcOrd="3" destOrd="0" parTransId="{3E33550A-1C2F-491F-B667-258E1B9576FC}" sibTransId="{DAA38B07-769F-4072-B4A7-55E8F44C7C95}"/>
    <dgm:cxn modelId="{DB88AB11-FF3B-441A-A9FA-3B9143305268}" srcId="{655996F8-E8BC-4091-9922-C45D1D803400}" destId="{B2D9F070-30CA-4970-8E6E-C51264D666E7}" srcOrd="3" destOrd="0" parTransId="{36E017DE-F248-4BB7-B22C-B8D7C8106F5C}" sibTransId="{AED349C7-A214-4CDF-BB89-2778919EBD4E}"/>
    <dgm:cxn modelId="{80176F09-232A-4807-A880-9A0A61B3A38E}" type="presOf" srcId="{E6725128-8B43-4A5D-BC95-1C010FC891C1}" destId="{FEE9B92C-553B-4671-8E77-4EAFAA606980}" srcOrd="0" destOrd="6" presId="urn:microsoft.com/office/officeart/2005/8/layout/hList7"/>
    <dgm:cxn modelId="{0312BC51-7437-4826-AE0C-35C86B24825D}" type="presOf" srcId="{0C77732E-5EF6-4DA8-A018-60B5BDDE5BDE}" destId="{6CB9E110-FE25-4237-9CE6-71DCB459868A}" srcOrd="0" destOrd="0" presId="urn:microsoft.com/office/officeart/2005/8/layout/hList7"/>
    <dgm:cxn modelId="{320E6393-8935-43AF-826B-AEAD1C888AA4}" type="presOf" srcId="{C3D343E3-A823-4EE4-BCA6-0B48475838A8}" destId="{49925984-53CF-458D-81B0-F7FB71B19CE9}" srcOrd="1" destOrd="1" presId="urn:microsoft.com/office/officeart/2005/8/layout/hList7"/>
    <dgm:cxn modelId="{5BF2866D-E8BD-4D75-9BA8-DB331E8D5119}" type="presOf" srcId="{0ABEE04C-8E51-405D-84A0-A97C118AFB0B}" destId="{4AA21295-C59B-45D9-AB4E-4850F56ADC36}" srcOrd="0" destOrd="0" presId="urn:microsoft.com/office/officeart/2005/8/layout/hList7"/>
    <dgm:cxn modelId="{619A596A-2C35-4B24-B430-E50982D7B70F}" type="presOf" srcId="{4926B4E2-08B7-4DB3-8701-54C42B0ECF6E}" destId="{49925984-53CF-458D-81B0-F7FB71B19CE9}" srcOrd="1" destOrd="0" presId="urn:microsoft.com/office/officeart/2005/8/layout/hList7"/>
    <dgm:cxn modelId="{BE32F71F-6039-4ABE-96DB-21B85E2AD5D9}" srcId="{655996F8-E8BC-4091-9922-C45D1D803400}" destId="{955FE759-A564-4A5B-9F1B-9E0BE5788DC5}" srcOrd="1" destOrd="0" parTransId="{17F178DE-412F-43D1-87AE-85F89622FD3A}" sibTransId="{FF4D4B68-326F-4054-B6E0-33FD48466109}"/>
    <dgm:cxn modelId="{9EDB8004-6D8C-4D5B-AFFF-2841E6A2C270}" type="presOf" srcId="{F5B00A44-6632-4139-A002-7CA1A1A70CFC}" destId="{FEE9B92C-553B-4671-8E77-4EAFAA606980}" srcOrd="0" destOrd="5" presId="urn:microsoft.com/office/officeart/2005/8/layout/hList7"/>
    <dgm:cxn modelId="{046C67E4-41B0-4525-834E-FAAE338373AF}" type="presOf" srcId="{39E0CAAE-38E0-4778-AB5A-C772258544D2}" destId="{63C02D97-5D36-4FBE-B23B-EA0D488C48B3}" srcOrd="0" destOrd="0" presId="urn:microsoft.com/office/officeart/2005/8/layout/hList7"/>
    <dgm:cxn modelId="{700ACB0B-09D3-4B40-9610-29F4D2795C24}" srcId="{655996F8-E8BC-4091-9922-C45D1D803400}" destId="{4BEEA3D2-D081-4670-B76D-FE83B4F701E5}" srcOrd="6" destOrd="0" parTransId="{9B4737C7-99E3-4FF8-97C1-8F58F4DB3830}" sibTransId="{9333044B-F839-40C3-B78F-69B8BADD01FD}"/>
    <dgm:cxn modelId="{106D765A-ACA3-46A1-ABC7-8154F94F018C}" type="presOf" srcId="{F5B00A44-6632-4139-A002-7CA1A1A70CFC}" destId="{61E03044-E53C-4F51-9295-4C093096EBD3}" srcOrd="1" destOrd="5" presId="urn:microsoft.com/office/officeart/2005/8/layout/hList7"/>
    <dgm:cxn modelId="{A269834B-477C-4475-9283-5AE11C1E03A3}" type="presOf" srcId="{76B0DB4D-B94B-49EF-B13B-697292F5105C}" destId="{B6476D6F-1E00-497B-95CB-C05B2DC7E90E}" srcOrd="1" destOrd="1" presId="urn:microsoft.com/office/officeart/2005/8/layout/hList7"/>
    <dgm:cxn modelId="{B8BDC2E9-0217-4E95-87A6-21D83C745B3B}" type="presOf" srcId="{3D9E10CE-C2C1-48CC-B7A0-B516506B3638}" destId="{8B6D8CF8-6CF0-4ABF-9878-15A83926CAA1}" srcOrd="0" destOrd="0" presId="urn:microsoft.com/office/officeart/2005/8/layout/hList7"/>
    <dgm:cxn modelId="{82015E6C-1642-46B8-895D-72699F90AA40}" srcId="{655996F8-E8BC-4091-9922-C45D1D803400}" destId="{9E0BB5CF-3400-4F47-9F37-470FCB0ABB7A}" srcOrd="0" destOrd="0" parTransId="{78D005C7-153B-44E8-AFE7-27EDF82FC9E1}" sibTransId="{7990A4F5-00B9-47C1-A0D0-F67F79972899}"/>
    <dgm:cxn modelId="{C2D23155-DA6B-4433-91E4-314B2D3BA846}" type="presOf" srcId="{C3D343E3-A823-4EE4-BCA6-0B48475838A8}" destId="{0069017C-5116-4AA0-BF90-E4EB70DDD724}" srcOrd="0" destOrd="1" presId="urn:microsoft.com/office/officeart/2005/8/layout/hList7"/>
    <dgm:cxn modelId="{5537EA25-A291-422C-A516-E29D8E431C50}" srcId="{655996F8-E8BC-4091-9922-C45D1D803400}" destId="{4D2564CD-D2C0-4510-964A-74209B08EB4A}" srcOrd="2" destOrd="0" parTransId="{2E037070-93AC-45BE-B437-3C3909884BF4}" sibTransId="{3DFCCBFE-1E95-46CD-8A6E-3567AE340439}"/>
    <dgm:cxn modelId="{9544C873-B47E-4504-88C0-3830A9248046}" srcId="{3D9E10CE-C2C1-48CC-B7A0-B516506B3638}" destId="{C96FD47F-B194-4A13-9F95-A53A93FFD235}" srcOrd="0" destOrd="0" parTransId="{BBAB8D7D-F4FA-44EC-BB97-61DAB8A28167}" sibTransId="{F887B49E-F47C-46F0-A653-EEEC0CB053C3}"/>
    <dgm:cxn modelId="{513E4FA0-C60B-4D9D-B093-4056576572DA}" type="presOf" srcId="{0C77732E-5EF6-4DA8-A018-60B5BDDE5BDE}" destId="{B6476D6F-1E00-497B-95CB-C05B2DC7E90E}" srcOrd="1" destOrd="0" presId="urn:microsoft.com/office/officeart/2005/8/layout/hList7"/>
    <dgm:cxn modelId="{B5C98D35-4409-4C85-8255-04EA42012026}" type="presOf" srcId="{4D2564CD-D2C0-4510-964A-74209B08EB4A}" destId="{61E03044-E53C-4F51-9295-4C093096EBD3}" srcOrd="1" destOrd="3" presId="urn:microsoft.com/office/officeart/2005/8/layout/hList7"/>
    <dgm:cxn modelId="{B220D7C2-E601-4497-B8A2-F3057855CE6D}" type="presOf" srcId="{76B0DB4D-B94B-49EF-B13B-697292F5105C}" destId="{6CB9E110-FE25-4237-9CE6-71DCB459868A}" srcOrd="0" destOrd="1" presId="urn:microsoft.com/office/officeart/2005/8/layout/hList7"/>
    <dgm:cxn modelId="{5B427E6F-FE56-48A4-BB70-130D38FB453C}" srcId="{4926B4E2-08B7-4DB3-8701-54C42B0ECF6E}" destId="{C3D343E3-A823-4EE4-BCA6-0B48475838A8}" srcOrd="0" destOrd="0" parTransId="{17C4F835-A8C2-4781-A1BD-BE65F820B4EB}" sibTransId="{804FBEAC-1DF9-47E5-8603-202949201149}"/>
    <dgm:cxn modelId="{8D41D985-AD6F-40CF-8066-642237F62254}" srcId="{675C3562-56F4-4E36-AF59-D047C661D1AD}" destId="{655996F8-E8BC-4091-9922-C45D1D803400}" srcOrd="2" destOrd="0" parTransId="{A04AAD61-2916-4A47-B867-7BC4B9253E55}" sibTransId="{39E0CAAE-38E0-4778-AB5A-C772258544D2}"/>
    <dgm:cxn modelId="{4DCA3C3D-C193-47E9-80D9-397EB78C92F4}" type="presParOf" srcId="{6111058C-A8B3-44E3-B252-AC9D62B800C2}" destId="{4BAFFDCC-0742-4231-A6B2-040CA3C5B5AF}" srcOrd="0" destOrd="0" presId="urn:microsoft.com/office/officeart/2005/8/layout/hList7"/>
    <dgm:cxn modelId="{886C8363-2BD3-415C-854A-3A26DFC2F311}" type="presParOf" srcId="{6111058C-A8B3-44E3-B252-AC9D62B800C2}" destId="{096AF3F2-350E-4360-8DF1-C4594DB776AF}" srcOrd="1" destOrd="0" presId="urn:microsoft.com/office/officeart/2005/8/layout/hList7"/>
    <dgm:cxn modelId="{D7344626-47E3-476E-829D-B8B3C3B2F398}" type="presParOf" srcId="{096AF3F2-350E-4360-8DF1-C4594DB776AF}" destId="{7484A09B-4572-4180-803F-DCD3C71F8BB1}" srcOrd="0" destOrd="0" presId="urn:microsoft.com/office/officeart/2005/8/layout/hList7"/>
    <dgm:cxn modelId="{A890230B-3254-496C-B369-A5975D26167F}" type="presParOf" srcId="{7484A09B-4572-4180-803F-DCD3C71F8BB1}" destId="{0069017C-5116-4AA0-BF90-E4EB70DDD724}" srcOrd="0" destOrd="0" presId="urn:microsoft.com/office/officeart/2005/8/layout/hList7"/>
    <dgm:cxn modelId="{DE285260-E572-4466-97C1-6B529CBE6F91}" type="presParOf" srcId="{7484A09B-4572-4180-803F-DCD3C71F8BB1}" destId="{49925984-53CF-458D-81B0-F7FB71B19CE9}" srcOrd="1" destOrd="0" presId="urn:microsoft.com/office/officeart/2005/8/layout/hList7"/>
    <dgm:cxn modelId="{576BD4D2-1E96-4698-A6BB-27F05AE189DA}" type="presParOf" srcId="{7484A09B-4572-4180-803F-DCD3C71F8BB1}" destId="{3D09ED3F-F6AE-4E84-9AAE-60B3F7202620}" srcOrd="2" destOrd="0" presId="urn:microsoft.com/office/officeart/2005/8/layout/hList7"/>
    <dgm:cxn modelId="{1B89A457-C69A-4575-9960-5D5D107801C3}" type="presParOf" srcId="{7484A09B-4572-4180-803F-DCD3C71F8BB1}" destId="{06FDD681-49A8-4A3C-9771-0E78D711A26C}" srcOrd="3" destOrd="0" presId="urn:microsoft.com/office/officeart/2005/8/layout/hList7"/>
    <dgm:cxn modelId="{0323D3D5-D4AA-4418-A810-C33A800E1C81}" type="presParOf" srcId="{096AF3F2-350E-4360-8DF1-C4594DB776AF}" destId="{4AA21295-C59B-45D9-AB4E-4850F56ADC36}" srcOrd="1" destOrd="0" presId="urn:microsoft.com/office/officeart/2005/8/layout/hList7"/>
    <dgm:cxn modelId="{13EAC1E8-A9EE-41BF-8A7E-D74AAE5F705D}" type="presParOf" srcId="{096AF3F2-350E-4360-8DF1-C4594DB776AF}" destId="{EE00A945-FE76-4EB3-97D2-A6B3A1D5B631}" srcOrd="2" destOrd="0" presId="urn:microsoft.com/office/officeart/2005/8/layout/hList7"/>
    <dgm:cxn modelId="{A6038F64-482E-4D00-B795-8C60F81AAF9C}" type="presParOf" srcId="{EE00A945-FE76-4EB3-97D2-A6B3A1D5B631}" destId="{8B6D8CF8-6CF0-4ABF-9878-15A83926CAA1}" srcOrd="0" destOrd="0" presId="urn:microsoft.com/office/officeart/2005/8/layout/hList7"/>
    <dgm:cxn modelId="{DC050EB4-A2F3-4E58-8E9E-24DF5A7DC206}" type="presParOf" srcId="{EE00A945-FE76-4EB3-97D2-A6B3A1D5B631}" destId="{CA96DC8C-57B3-4DCA-81C6-DE8E24DBE48B}" srcOrd="1" destOrd="0" presId="urn:microsoft.com/office/officeart/2005/8/layout/hList7"/>
    <dgm:cxn modelId="{0EEAFF2B-7974-430F-8E2A-DE9750630700}" type="presParOf" srcId="{EE00A945-FE76-4EB3-97D2-A6B3A1D5B631}" destId="{20F0ECA4-2FD0-463D-A552-3DD37A13785A}" srcOrd="2" destOrd="0" presId="urn:microsoft.com/office/officeart/2005/8/layout/hList7"/>
    <dgm:cxn modelId="{4F815859-A19A-4FB0-A5D5-3A17F7F220F7}" type="presParOf" srcId="{EE00A945-FE76-4EB3-97D2-A6B3A1D5B631}" destId="{0F019427-F7BF-42F4-BCE7-2DC22A3E770D}" srcOrd="3" destOrd="0" presId="urn:microsoft.com/office/officeart/2005/8/layout/hList7"/>
    <dgm:cxn modelId="{D996DA32-A054-4120-8474-608DF9B358BA}" type="presParOf" srcId="{096AF3F2-350E-4360-8DF1-C4594DB776AF}" destId="{DEE0AF4D-5C0D-439F-846E-197D8A6D9625}" srcOrd="3" destOrd="0" presId="urn:microsoft.com/office/officeart/2005/8/layout/hList7"/>
    <dgm:cxn modelId="{19968AE8-A2D8-4067-B70D-4B9E630E31D8}" type="presParOf" srcId="{096AF3F2-350E-4360-8DF1-C4594DB776AF}" destId="{16D3F6F8-5974-4B37-B1D9-E61DFC474F28}" srcOrd="4" destOrd="0" presId="urn:microsoft.com/office/officeart/2005/8/layout/hList7"/>
    <dgm:cxn modelId="{8004057E-9204-4EBF-9EC9-F3BAED7BB89D}" type="presParOf" srcId="{16D3F6F8-5974-4B37-B1D9-E61DFC474F28}" destId="{FEE9B92C-553B-4671-8E77-4EAFAA606980}" srcOrd="0" destOrd="0" presId="urn:microsoft.com/office/officeart/2005/8/layout/hList7"/>
    <dgm:cxn modelId="{86905A09-05CC-491E-A76F-686511F3AF40}" type="presParOf" srcId="{16D3F6F8-5974-4B37-B1D9-E61DFC474F28}" destId="{61E03044-E53C-4F51-9295-4C093096EBD3}" srcOrd="1" destOrd="0" presId="urn:microsoft.com/office/officeart/2005/8/layout/hList7"/>
    <dgm:cxn modelId="{24F6F3B2-D035-4716-9063-AEA278E5B7AF}" type="presParOf" srcId="{16D3F6F8-5974-4B37-B1D9-E61DFC474F28}" destId="{48EC735F-1F0E-4941-AB84-88C99CA2E695}" srcOrd="2" destOrd="0" presId="urn:microsoft.com/office/officeart/2005/8/layout/hList7"/>
    <dgm:cxn modelId="{2D8F2436-0F67-4B3F-B50D-A23F2709988B}" type="presParOf" srcId="{16D3F6F8-5974-4B37-B1D9-E61DFC474F28}" destId="{C369A334-7F74-494E-93E4-C9377CB00F06}" srcOrd="3" destOrd="0" presId="urn:microsoft.com/office/officeart/2005/8/layout/hList7"/>
    <dgm:cxn modelId="{3217FA18-4538-446C-BC17-F7D11CDAB57D}" type="presParOf" srcId="{096AF3F2-350E-4360-8DF1-C4594DB776AF}" destId="{63C02D97-5D36-4FBE-B23B-EA0D488C48B3}" srcOrd="5" destOrd="0" presId="urn:microsoft.com/office/officeart/2005/8/layout/hList7"/>
    <dgm:cxn modelId="{9D810368-D8C1-41D5-AACE-5EDA9E949D8F}" type="presParOf" srcId="{096AF3F2-350E-4360-8DF1-C4594DB776AF}" destId="{1E1A98C5-CEF2-490D-A7C4-F1B2ACD22C7A}" srcOrd="6" destOrd="0" presId="urn:microsoft.com/office/officeart/2005/8/layout/hList7"/>
    <dgm:cxn modelId="{EF6C789E-EBA1-4345-9ABD-8D3A603E31E1}" type="presParOf" srcId="{1E1A98C5-CEF2-490D-A7C4-F1B2ACD22C7A}" destId="{6CB9E110-FE25-4237-9CE6-71DCB459868A}" srcOrd="0" destOrd="0" presId="urn:microsoft.com/office/officeart/2005/8/layout/hList7"/>
    <dgm:cxn modelId="{520C841C-4784-4081-A235-FC91FB180BC3}" type="presParOf" srcId="{1E1A98C5-CEF2-490D-A7C4-F1B2ACD22C7A}" destId="{B6476D6F-1E00-497B-95CB-C05B2DC7E90E}" srcOrd="1" destOrd="0" presId="urn:microsoft.com/office/officeart/2005/8/layout/hList7"/>
    <dgm:cxn modelId="{8D77C65E-FEDB-4EA9-B53D-24DE488D2031}" type="presParOf" srcId="{1E1A98C5-CEF2-490D-A7C4-F1B2ACD22C7A}" destId="{06EAF44C-F745-4361-8F50-516E4F05CB5B}" srcOrd="2" destOrd="0" presId="urn:microsoft.com/office/officeart/2005/8/layout/hList7"/>
    <dgm:cxn modelId="{221BBB48-F3EC-4BDB-98C7-0DE0C6C71E76}" type="presParOf" srcId="{1E1A98C5-CEF2-490D-A7C4-F1B2ACD22C7A}" destId="{5B82D462-530D-4260-9C4C-3E2353E3CA0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B2A889-512C-49AF-8771-F79A272A9E11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4F451615-39C8-4684-A793-40FACA075690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Video Jugador.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387396-D846-4CCE-AA01-BA5C6363E924}" type="parTrans" cxnId="{AB6AB0BD-1BE7-49C8-8F35-D0D417E39AD6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26DC31-4DE3-4240-9568-BC8154211C32}" type="sibTrans" cxnId="{AB6AB0BD-1BE7-49C8-8F35-D0D417E39AD6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A75B47-D4D4-4A37-8B8D-00FE0E159501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Videojuegos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8E6221-185A-4BE3-B5A6-65B4A40D6B3C}" type="parTrans" cxnId="{69FE5CD6-230E-42D2-95F7-2B1CC2FD12C3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E5EBBD-7C29-471C-BBF1-A2BD0575F6DD}" type="sibTrans" cxnId="{69FE5CD6-230E-42D2-95F7-2B1CC2FD12C3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F0F60C-6C04-4CC5-B7D8-28DF56E71A1C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TV Y Cine Alta Definición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18445-F559-43A3-AB27-FD3B55FAB862}" type="parTrans" cxnId="{39CE15D1-E7BA-4F7F-8A17-F1FC5A96321C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DE316A-FFF5-4BC9-AC15-83712E5AEFAF}" type="sibTrans" cxnId="{39CE15D1-E7BA-4F7F-8A17-F1FC5A96321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5DE369-CDA8-4072-8212-21DD1D866C5E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Audio Y Música Reproductor De Audio Portátil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1D1654-EFF3-4BF8-8782-248CD145289C}" type="parTrans" cxnId="{BFD510A9-0173-40A5-A6EE-5FD9A09FB58F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65F6A7-9518-47EF-B608-E39D5F518AD4}" type="sibTrans" cxnId="{BFD510A9-0173-40A5-A6EE-5FD9A09FB58F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1F75C1-C35B-4CDF-BD90-814778308475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Banca online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070A93-99B3-4FF3-8A72-4F11B733776B}" type="parTrans" cxnId="{4B26B659-EDB4-4495-95CD-FE0C92111F22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A7621F-60CA-4E06-B9B7-F2CA97D49908}" type="sibTrans" cxnId="{4B26B659-EDB4-4495-95CD-FE0C92111F22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C643A6-37B8-42EC-8C2C-21C2621D230C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Búsqueda de información 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836641-E5C3-48A7-9489-736729B3E434}" type="parTrans" cxnId="{8847F461-8CE4-4509-B27B-D8721F2C54D6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DF6798-E197-41C3-BDF4-759EA35DF359}" type="sibTrans" cxnId="{8847F461-8CE4-4509-B27B-D8721F2C54D6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F1C4A6-02FE-44AD-BDBA-5695C0AFA90C}">
      <dgm:prSet phldrT="[Texto]" custT="1"/>
      <dgm:spPr/>
      <dgm:t>
        <a:bodyPr/>
        <a:lstStyle/>
        <a:p>
          <a:r>
            <a:rPr lang="es-ES" sz="1300" dirty="0" smtClean="0">
              <a:latin typeface="Arial" panose="020B0604020202020204" pitchFamily="34" charset="0"/>
              <a:cs typeface="Arial" panose="020B0604020202020204" pitchFamily="34" charset="0"/>
            </a:rPr>
            <a:t>Correo Electrónico</a:t>
          </a:r>
          <a:endParaRPr lang="es-EC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69EF8A-F043-4FD3-BAFF-F097E63E5005}" type="parTrans" cxnId="{4D9DE9F2-8CC0-456B-B575-4FD96EE53E70}">
      <dgm:prSet/>
      <dgm:spPr/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B7DFEC-F43F-493D-A579-763F4A8BA434}" type="sibTrans" cxnId="{4D9DE9F2-8CC0-456B-B575-4FD96EE53E70}">
      <dgm:prSet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es-EC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6A3E93-4302-487C-813F-C1DE60D1BFF2}" type="pres">
      <dgm:prSet presAssocID="{45B2A889-512C-49AF-8771-F79A272A9E1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C"/>
        </a:p>
      </dgm:t>
    </dgm:pt>
    <dgm:pt modelId="{BE2FE005-7346-4DFF-B792-4D3A4C6FE360}" type="pres">
      <dgm:prSet presAssocID="{45B2A889-512C-49AF-8771-F79A272A9E11}" presName="dot1" presStyleLbl="alignNode1" presStyleIdx="0" presStyleCnt="18"/>
      <dgm:spPr/>
    </dgm:pt>
    <dgm:pt modelId="{990CB0C3-A5AD-4C5B-B711-95C23C33A278}" type="pres">
      <dgm:prSet presAssocID="{45B2A889-512C-49AF-8771-F79A272A9E11}" presName="dot2" presStyleLbl="alignNode1" presStyleIdx="1" presStyleCnt="18"/>
      <dgm:spPr/>
    </dgm:pt>
    <dgm:pt modelId="{2B95AFBB-4519-440D-9A8A-19D54D64A551}" type="pres">
      <dgm:prSet presAssocID="{45B2A889-512C-49AF-8771-F79A272A9E11}" presName="dot3" presStyleLbl="alignNode1" presStyleIdx="2" presStyleCnt="18"/>
      <dgm:spPr/>
    </dgm:pt>
    <dgm:pt modelId="{5B3FB501-5F6C-4500-9ABD-4E15785789DB}" type="pres">
      <dgm:prSet presAssocID="{45B2A889-512C-49AF-8771-F79A272A9E11}" presName="dot4" presStyleLbl="alignNode1" presStyleIdx="3" presStyleCnt="18"/>
      <dgm:spPr/>
    </dgm:pt>
    <dgm:pt modelId="{57319A75-FEDE-4E46-B7DF-3BDF17AD046C}" type="pres">
      <dgm:prSet presAssocID="{45B2A889-512C-49AF-8771-F79A272A9E11}" presName="dot5" presStyleLbl="alignNode1" presStyleIdx="4" presStyleCnt="18"/>
      <dgm:spPr/>
    </dgm:pt>
    <dgm:pt modelId="{FB1531E0-91FB-49C7-A1C9-8D4E1B5569A2}" type="pres">
      <dgm:prSet presAssocID="{45B2A889-512C-49AF-8771-F79A272A9E11}" presName="dot6" presStyleLbl="alignNode1" presStyleIdx="5" presStyleCnt="18"/>
      <dgm:spPr/>
    </dgm:pt>
    <dgm:pt modelId="{9B590F2D-DB7B-4FD3-AF74-C10D086CED5E}" type="pres">
      <dgm:prSet presAssocID="{45B2A889-512C-49AF-8771-F79A272A9E11}" presName="dot7" presStyleLbl="alignNode1" presStyleIdx="6" presStyleCnt="18"/>
      <dgm:spPr/>
    </dgm:pt>
    <dgm:pt modelId="{DE72F075-68A8-4BE8-ADA0-FE9699C77217}" type="pres">
      <dgm:prSet presAssocID="{45B2A889-512C-49AF-8771-F79A272A9E11}" presName="dot8" presStyleLbl="alignNode1" presStyleIdx="7" presStyleCnt="18"/>
      <dgm:spPr/>
    </dgm:pt>
    <dgm:pt modelId="{1F6E8477-36A0-48F0-8D96-2E22E6FDC847}" type="pres">
      <dgm:prSet presAssocID="{45B2A889-512C-49AF-8771-F79A272A9E11}" presName="dot9" presStyleLbl="alignNode1" presStyleIdx="8" presStyleCnt="18"/>
      <dgm:spPr/>
    </dgm:pt>
    <dgm:pt modelId="{230C1A63-773B-4CD5-AD92-CC738DFB0BA5}" type="pres">
      <dgm:prSet presAssocID="{45B2A889-512C-49AF-8771-F79A272A9E11}" presName="dot10" presStyleLbl="alignNode1" presStyleIdx="9" presStyleCnt="18"/>
      <dgm:spPr/>
    </dgm:pt>
    <dgm:pt modelId="{1E00A27F-BEA5-40B4-9B46-EF1C84059F66}" type="pres">
      <dgm:prSet presAssocID="{45B2A889-512C-49AF-8771-F79A272A9E11}" presName="dot11" presStyleLbl="alignNode1" presStyleIdx="10" presStyleCnt="18"/>
      <dgm:spPr/>
    </dgm:pt>
    <dgm:pt modelId="{8FD9E059-677E-49C3-A7EB-0D1DF92EADA0}" type="pres">
      <dgm:prSet presAssocID="{45B2A889-512C-49AF-8771-F79A272A9E11}" presName="dotArrow1" presStyleLbl="alignNode1" presStyleIdx="11" presStyleCnt="18"/>
      <dgm:spPr/>
    </dgm:pt>
    <dgm:pt modelId="{914E068C-AE3C-4FA4-A768-312D9A3EEA72}" type="pres">
      <dgm:prSet presAssocID="{45B2A889-512C-49AF-8771-F79A272A9E11}" presName="dotArrow2" presStyleLbl="alignNode1" presStyleIdx="12" presStyleCnt="18"/>
      <dgm:spPr/>
    </dgm:pt>
    <dgm:pt modelId="{7B2C95C3-5651-4949-A317-956A0E9A0F07}" type="pres">
      <dgm:prSet presAssocID="{45B2A889-512C-49AF-8771-F79A272A9E11}" presName="dotArrow3" presStyleLbl="alignNode1" presStyleIdx="13" presStyleCnt="18"/>
      <dgm:spPr/>
    </dgm:pt>
    <dgm:pt modelId="{77A29931-214D-42E4-951E-1DE9E6812F67}" type="pres">
      <dgm:prSet presAssocID="{45B2A889-512C-49AF-8771-F79A272A9E11}" presName="dotArrow4" presStyleLbl="alignNode1" presStyleIdx="14" presStyleCnt="18"/>
      <dgm:spPr/>
    </dgm:pt>
    <dgm:pt modelId="{B01BDB7D-F097-4A2F-9BC0-EBCC3BEF2FFF}" type="pres">
      <dgm:prSet presAssocID="{45B2A889-512C-49AF-8771-F79A272A9E11}" presName="dotArrow5" presStyleLbl="alignNode1" presStyleIdx="15" presStyleCnt="18"/>
      <dgm:spPr/>
    </dgm:pt>
    <dgm:pt modelId="{226C17FA-0FBA-4659-BE02-BCA10218A99B}" type="pres">
      <dgm:prSet presAssocID="{45B2A889-512C-49AF-8771-F79A272A9E11}" presName="dotArrow6" presStyleLbl="alignNode1" presStyleIdx="16" presStyleCnt="18"/>
      <dgm:spPr/>
    </dgm:pt>
    <dgm:pt modelId="{D5CCA1BC-B377-483D-88A7-474D4357AE46}" type="pres">
      <dgm:prSet presAssocID="{45B2A889-512C-49AF-8771-F79A272A9E11}" presName="dotArrow7" presStyleLbl="alignNode1" presStyleIdx="17" presStyleCnt="18"/>
      <dgm:spPr/>
    </dgm:pt>
    <dgm:pt modelId="{F1CF0B30-7450-40DC-A1CD-9FD57DCC11AB}" type="pres">
      <dgm:prSet presAssocID="{4F451615-39C8-4684-A793-40FACA075690}" presName="parTx1" presStyleLbl="node1" presStyleIdx="0" presStyleCnt="7"/>
      <dgm:spPr/>
      <dgm:t>
        <a:bodyPr/>
        <a:lstStyle/>
        <a:p>
          <a:endParaRPr lang="es-EC"/>
        </a:p>
      </dgm:t>
    </dgm:pt>
    <dgm:pt modelId="{97B49380-1327-46A0-BBA5-E3AF754324C0}" type="pres">
      <dgm:prSet presAssocID="{0426DC31-4DE3-4240-9568-BC8154211C32}" presName="picture1" presStyleCnt="0"/>
      <dgm:spPr/>
    </dgm:pt>
    <dgm:pt modelId="{24CE2C0D-DC3C-402B-A3B7-B4AC155CEA48}" type="pres">
      <dgm:prSet presAssocID="{0426DC31-4DE3-4240-9568-BC8154211C32}" presName="imageRepeatNode" presStyleLbl="fgImgPlace1" presStyleIdx="0" presStyleCnt="7"/>
      <dgm:spPr/>
      <dgm:t>
        <a:bodyPr/>
        <a:lstStyle/>
        <a:p>
          <a:endParaRPr lang="es-EC"/>
        </a:p>
      </dgm:t>
    </dgm:pt>
    <dgm:pt modelId="{1807078E-EFEF-4DBC-9C14-9617EA0FA57E}" type="pres">
      <dgm:prSet presAssocID="{83A75B47-D4D4-4A37-8B8D-00FE0E159501}" presName="parTx2" presStyleLbl="node1" presStyleIdx="1" presStyleCnt="7"/>
      <dgm:spPr/>
      <dgm:t>
        <a:bodyPr/>
        <a:lstStyle/>
        <a:p>
          <a:endParaRPr lang="es-EC"/>
        </a:p>
      </dgm:t>
    </dgm:pt>
    <dgm:pt modelId="{9D680329-B2DF-4E0D-8987-18F6A909CEA6}" type="pres">
      <dgm:prSet presAssocID="{CEE5EBBD-7C29-471C-BBF1-A2BD0575F6DD}" presName="picture2" presStyleCnt="0"/>
      <dgm:spPr/>
    </dgm:pt>
    <dgm:pt modelId="{634CBB87-A61E-4872-829E-39D29FF4220A}" type="pres">
      <dgm:prSet presAssocID="{CEE5EBBD-7C29-471C-BBF1-A2BD0575F6DD}" presName="imageRepeatNode" presStyleLbl="fgImgPlace1" presStyleIdx="1" presStyleCnt="7"/>
      <dgm:spPr/>
      <dgm:t>
        <a:bodyPr/>
        <a:lstStyle/>
        <a:p>
          <a:endParaRPr lang="es-EC"/>
        </a:p>
      </dgm:t>
    </dgm:pt>
    <dgm:pt modelId="{4562BF46-F5B0-427A-A418-967119E7068D}" type="pres">
      <dgm:prSet presAssocID="{08F0F60C-6C04-4CC5-B7D8-28DF56E71A1C}" presName="parTx3" presStyleLbl="node1" presStyleIdx="2" presStyleCnt="7" custScaleX="144778" custLinFactNeighborX="21274"/>
      <dgm:spPr/>
      <dgm:t>
        <a:bodyPr/>
        <a:lstStyle/>
        <a:p>
          <a:endParaRPr lang="es-EC"/>
        </a:p>
      </dgm:t>
    </dgm:pt>
    <dgm:pt modelId="{1CC88B64-6AE8-4C6A-8EE8-48768E9BF58A}" type="pres">
      <dgm:prSet presAssocID="{8CDE316A-FFF5-4BC9-AC15-83712E5AEFAF}" presName="picture3" presStyleCnt="0"/>
      <dgm:spPr/>
    </dgm:pt>
    <dgm:pt modelId="{CA92105D-4C94-4448-9F2B-D43AF84EE160}" type="pres">
      <dgm:prSet presAssocID="{8CDE316A-FFF5-4BC9-AC15-83712E5AEFAF}" presName="imageRepeatNode" presStyleLbl="fgImgPlace1" presStyleIdx="2" presStyleCnt="7"/>
      <dgm:spPr/>
      <dgm:t>
        <a:bodyPr/>
        <a:lstStyle/>
        <a:p>
          <a:endParaRPr lang="es-EC"/>
        </a:p>
      </dgm:t>
    </dgm:pt>
    <dgm:pt modelId="{92F23137-839B-4506-AADD-CD87411AFDC3}" type="pres">
      <dgm:prSet presAssocID="{5F5DE369-CDA8-4072-8212-21DD1D866C5E}" presName="parTx4" presStyleLbl="node1" presStyleIdx="3" presStyleCnt="7" custScaleX="187542" custScaleY="118157" custLinFactNeighborX="40922"/>
      <dgm:spPr/>
      <dgm:t>
        <a:bodyPr/>
        <a:lstStyle/>
        <a:p>
          <a:endParaRPr lang="es-EC"/>
        </a:p>
      </dgm:t>
    </dgm:pt>
    <dgm:pt modelId="{4FB48511-D44B-416A-8FF7-3011ABA9F7C3}" type="pres">
      <dgm:prSet presAssocID="{4865F6A7-9518-47EF-B608-E39D5F518AD4}" presName="picture4" presStyleCnt="0"/>
      <dgm:spPr/>
    </dgm:pt>
    <dgm:pt modelId="{6748D4C2-8256-4114-B3F7-8CCFB68F918F}" type="pres">
      <dgm:prSet presAssocID="{4865F6A7-9518-47EF-B608-E39D5F518AD4}" presName="imageRepeatNode" presStyleLbl="fgImgPlace1" presStyleIdx="3" presStyleCnt="7"/>
      <dgm:spPr/>
      <dgm:t>
        <a:bodyPr/>
        <a:lstStyle/>
        <a:p>
          <a:endParaRPr lang="es-EC"/>
        </a:p>
      </dgm:t>
    </dgm:pt>
    <dgm:pt modelId="{74C19EC0-A4FD-43AF-9D57-ACD2FE0D710D}" type="pres">
      <dgm:prSet presAssocID="{CB1F75C1-C35B-4CDF-BD90-814778308475}" presName="parTx5" presStyleLbl="node1" presStyleIdx="4" presStyleCnt="7" custScaleX="146279" custLinFactNeighborX="27921"/>
      <dgm:spPr/>
      <dgm:t>
        <a:bodyPr/>
        <a:lstStyle/>
        <a:p>
          <a:endParaRPr lang="es-EC"/>
        </a:p>
      </dgm:t>
    </dgm:pt>
    <dgm:pt modelId="{2B3A37A0-2776-4B78-BC3B-39F287D0F018}" type="pres">
      <dgm:prSet presAssocID="{32A7621F-60CA-4E06-B9B7-F2CA97D49908}" presName="picture5" presStyleCnt="0"/>
      <dgm:spPr/>
    </dgm:pt>
    <dgm:pt modelId="{F5B58F34-B185-4DCF-A000-D8E1B1EC419C}" type="pres">
      <dgm:prSet presAssocID="{32A7621F-60CA-4E06-B9B7-F2CA97D49908}" presName="imageRepeatNode" presStyleLbl="fgImgPlace1" presStyleIdx="4" presStyleCnt="7"/>
      <dgm:spPr/>
      <dgm:t>
        <a:bodyPr/>
        <a:lstStyle/>
        <a:p>
          <a:endParaRPr lang="es-EC"/>
        </a:p>
      </dgm:t>
    </dgm:pt>
    <dgm:pt modelId="{C6325F59-7030-4824-8E11-58C5EBE8F2CB}" type="pres">
      <dgm:prSet presAssocID="{C1C643A6-37B8-42EC-8C2C-21C2621D230C}" presName="parTx6" presStyleLbl="node1" presStyleIdx="5" presStyleCnt="7" custScaleX="156221" custLinFactNeighborX="26018"/>
      <dgm:spPr/>
      <dgm:t>
        <a:bodyPr/>
        <a:lstStyle/>
        <a:p>
          <a:endParaRPr lang="es-EC"/>
        </a:p>
      </dgm:t>
    </dgm:pt>
    <dgm:pt modelId="{4D56AD75-441A-4B38-AED0-1F63155FA20D}" type="pres">
      <dgm:prSet presAssocID="{3BDF6798-E197-41C3-BDF4-759EA35DF359}" presName="picture6" presStyleCnt="0"/>
      <dgm:spPr/>
    </dgm:pt>
    <dgm:pt modelId="{976E072D-FE2D-4703-9DAC-A06B9374F148}" type="pres">
      <dgm:prSet presAssocID="{3BDF6798-E197-41C3-BDF4-759EA35DF359}" presName="imageRepeatNode" presStyleLbl="fgImgPlace1" presStyleIdx="5" presStyleCnt="7"/>
      <dgm:spPr/>
      <dgm:t>
        <a:bodyPr/>
        <a:lstStyle/>
        <a:p>
          <a:endParaRPr lang="es-EC"/>
        </a:p>
      </dgm:t>
    </dgm:pt>
    <dgm:pt modelId="{633EF8F9-4DED-4890-A92E-ADE7F4FA25BC}" type="pres">
      <dgm:prSet presAssocID="{2FF1C4A6-02FE-44AD-BDBA-5695C0AFA90C}" presName="parTx7" presStyleLbl="node1" presStyleIdx="6" presStyleCnt="7" custScaleX="140010" custLinFactNeighborX="21652"/>
      <dgm:spPr/>
      <dgm:t>
        <a:bodyPr/>
        <a:lstStyle/>
        <a:p>
          <a:endParaRPr lang="es-EC"/>
        </a:p>
      </dgm:t>
    </dgm:pt>
    <dgm:pt modelId="{D8B413CC-AB70-4547-8806-0A14FB6B17AE}" type="pres">
      <dgm:prSet presAssocID="{8AB7DFEC-F43F-493D-A579-763F4A8BA434}" presName="picture7" presStyleCnt="0"/>
      <dgm:spPr/>
    </dgm:pt>
    <dgm:pt modelId="{3773F34C-CEAC-4CB1-905F-96BA4E55EFA7}" type="pres">
      <dgm:prSet presAssocID="{8AB7DFEC-F43F-493D-A579-763F4A8BA434}" presName="imageRepeatNode" presStyleLbl="fgImgPlace1" presStyleIdx="6" presStyleCnt="7"/>
      <dgm:spPr/>
      <dgm:t>
        <a:bodyPr/>
        <a:lstStyle/>
        <a:p>
          <a:endParaRPr lang="es-EC"/>
        </a:p>
      </dgm:t>
    </dgm:pt>
  </dgm:ptLst>
  <dgm:cxnLst>
    <dgm:cxn modelId="{4D9DE9F2-8CC0-456B-B575-4FD96EE53E70}" srcId="{45B2A889-512C-49AF-8771-F79A272A9E11}" destId="{2FF1C4A6-02FE-44AD-BDBA-5695C0AFA90C}" srcOrd="6" destOrd="0" parTransId="{0F69EF8A-F043-4FD3-BAFF-F097E63E5005}" sibTransId="{8AB7DFEC-F43F-493D-A579-763F4A8BA434}"/>
    <dgm:cxn modelId="{BFD510A9-0173-40A5-A6EE-5FD9A09FB58F}" srcId="{45B2A889-512C-49AF-8771-F79A272A9E11}" destId="{5F5DE369-CDA8-4072-8212-21DD1D866C5E}" srcOrd="3" destOrd="0" parTransId="{591D1654-EFF3-4BF8-8782-248CD145289C}" sibTransId="{4865F6A7-9518-47EF-B608-E39D5F518AD4}"/>
    <dgm:cxn modelId="{9B0EF75C-B63D-4DEF-BFA0-7C27D46A909B}" type="presOf" srcId="{CEE5EBBD-7C29-471C-BBF1-A2BD0575F6DD}" destId="{634CBB87-A61E-4872-829E-39D29FF4220A}" srcOrd="0" destOrd="0" presId="urn:microsoft.com/office/officeart/2008/layout/AscendingPictureAccentProcess"/>
    <dgm:cxn modelId="{EB18A09F-BDF2-461D-9B02-7D8C0F7775B6}" type="presOf" srcId="{CB1F75C1-C35B-4CDF-BD90-814778308475}" destId="{74C19EC0-A4FD-43AF-9D57-ACD2FE0D710D}" srcOrd="0" destOrd="0" presId="urn:microsoft.com/office/officeart/2008/layout/AscendingPictureAccentProcess"/>
    <dgm:cxn modelId="{015D6A9C-D639-4CCB-A008-3FAD77F1368E}" type="presOf" srcId="{0426DC31-4DE3-4240-9568-BC8154211C32}" destId="{24CE2C0D-DC3C-402B-A3B7-B4AC155CEA48}" srcOrd="0" destOrd="0" presId="urn:microsoft.com/office/officeart/2008/layout/AscendingPictureAccentProcess"/>
    <dgm:cxn modelId="{C45B7E8A-3191-4333-BC65-CD0104C495D9}" type="presOf" srcId="{5F5DE369-CDA8-4072-8212-21DD1D866C5E}" destId="{92F23137-839B-4506-AADD-CD87411AFDC3}" srcOrd="0" destOrd="0" presId="urn:microsoft.com/office/officeart/2008/layout/AscendingPictureAccentProcess"/>
    <dgm:cxn modelId="{8847F461-8CE4-4509-B27B-D8721F2C54D6}" srcId="{45B2A889-512C-49AF-8771-F79A272A9E11}" destId="{C1C643A6-37B8-42EC-8C2C-21C2621D230C}" srcOrd="5" destOrd="0" parTransId="{39836641-E5C3-48A7-9489-736729B3E434}" sibTransId="{3BDF6798-E197-41C3-BDF4-759EA35DF359}"/>
    <dgm:cxn modelId="{69FE5CD6-230E-42D2-95F7-2B1CC2FD12C3}" srcId="{45B2A889-512C-49AF-8771-F79A272A9E11}" destId="{83A75B47-D4D4-4A37-8B8D-00FE0E159501}" srcOrd="1" destOrd="0" parTransId="{928E6221-185A-4BE3-B5A6-65B4A40D6B3C}" sibTransId="{CEE5EBBD-7C29-471C-BBF1-A2BD0575F6DD}"/>
    <dgm:cxn modelId="{0CBB2818-7B08-42EF-B40D-9DBF8315D7F1}" type="presOf" srcId="{C1C643A6-37B8-42EC-8C2C-21C2621D230C}" destId="{C6325F59-7030-4824-8E11-58C5EBE8F2CB}" srcOrd="0" destOrd="0" presId="urn:microsoft.com/office/officeart/2008/layout/AscendingPictureAccentProcess"/>
    <dgm:cxn modelId="{AC386487-DB6C-44F2-8ACF-0DAC4A1867E2}" type="presOf" srcId="{32A7621F-60CA-4E06-B9B7-F2CA97D49908}" destId="{F5B58F34-B185-4DCF-A000-D8E1B1EC419C}" srcOrd="0" destOrd="0" presId="urn:microsoft.com/office/officeart/2008/layout/AscendingPictureAccentProcess"/>
    <dgm:cxn modelId="{4B26B659-EDB4-4495-95CD-FE0C92111F22}" srcId="{45B2A889-512C-49AF-8771-F79A272A9E11}" destId="{CB1F75C1-C35B-4CDF-BD90-814778308475}" srcOrd="4" destOrd="0" parTransId="{88070A93-99B3-4FF3-8A72-4F11B733776B}" sibTransId="{32A7621F-60CA-4E06-B9B7-F2CA97D49908}"/>
    <dgm:cxn modelId="{AB6AB0BD-1BE7-49C8-8F35-D0D417E39AD6}" srcId="{45B2A889-512C-49AF-8771-F79A272A9E11}" destId="{4F451615-39C8-4684-A793-40FACA075690}" srcOrd="0" destOrd="0" parTransId="{71387396-D846-4CCE-AA01-BA5C6363E924}" sibTransId="{0426DC31-4DE3-4240-9568-BC8154211C32}"/>
    <dgm:cxn modelId="{4C88AB0B-0DBB-4832-B943-FA3AEF7F4A29}" type="presOf" srcId="{45B2A889-512C-49AF-8771-F79A272A9E11}" destId="{366A3E93-4302-487C-813F-C1DE60D1BFF2}" srcOrd="0" destOrd="0" presId="urn:microsoft.com/office/officeart/2008/layout/AscendingPictureAccentProcess"/>
    <dgm:cxn modelId="{E03FD665-3FCF-4CA3-8359-C6CCA4E02330}" type="presOf" srcId="{83A75B47-D4D4-4A37-8B8D-00FE0E159501}" destId="{1807078E-EFEF-4DBC-9C14-9617EA0FA57E}" srcOrd="0" destOrd="0" presId="urn:microsoft.com/office/officeart/2008/layout/AscendingPictureAccentProcess"/>
    <dgm:cxn modelId="{7CCE98C1-B34C-4A6F-AA60-5C977F982E8D}" type="presOf" srcId="{08F0F60C-6C04-4CC5-B7D8-28DF56E71A1C}" destId="{4562BF46-F5B0-427A-A418-967119E7068D}" srcOrd="0" destOrd="0" presId="urn:microsoft.com/office/officeart/2008/layout/AscendingPictureAccentProcess"/>
    <dgm:cxn modelId="{C45B357D-60AB-4DBF-9223-D74A9A8EB885}" type="presOf" srcId="{4F451615-39C8-4684-A793-40FACA075690}" destId="{F1CF0B30-7450-40DC-A1CD-9FD57DCC11AB}" srcOrd="0" destOrd="0" presId="urn:microsoft.com/office/officeart/2008/layout/AscendingPictureAccentProcess"/>
    <dgm:cxn modelId="{433E6209-8F82-4816-B0E3-D64B8DEF3AB7}" type="presOf" srcId="{8CDE316A-FFF5-4BC9-AC15-83712E5AEFAF}" destId="{CA92105D-4C94-4448-9F2B-D43AF84EE160}" srcOrd="0" destOrd="0" presId="urn:microsoft.com/office/officeart/2008/layout/AscendingPictureAccentProcess"/>
    <dgm:cxn modelId="{CFE430D9-E544-4301-9452-DC3824DE89E0}" type="presOf" srcId="{3BDF6798-E197-41C3-BDF4-759EA35DF359}" destId="{976E072D-FE2D-4703-9DAC-A06B9374F148}" srcOrd="0" destOrd="0" presId="urn:microsoft.com/office/officeart/2008/layout/AscendingPictureAccentProcess"/>
    <dgm:cxn modelId="{8D5894A8-62AC-4BBD-BEA7-800CEC824FD0}" type="presOf" srcId="{4865F6A7-9518-47EF-B608-E39D5F518AD4}" destId="{6748D4C2-8256-4114-B3F7-8CCFB68F918F}" srcOrd="0" destOrd="0" presId="urn:microsoft.com/office/officeart/2008/layout/AscendingPictureAccentProcess"/>
    <dgm:cxn modelId="{39CE15D1-E7BA-4F7F-8A17-F1FC5A96321C}" srcId="{45B2A889-512C-49AF-8771-F79A272A9E11}" destId="{08F0F60C-6C04-4CC5-B7D8-28DF56E71A1C}" srcOrd="2" destOrd="0" parTransId="{2AC18445-F559-43A3-AB27-FD3B55FAB862}" sibTransId="{8CDE316A-FFF5-4BC9-AC15-83712E5AEFAF}"/>
    <dgm:cxn modelId="{C7A7BBDB-92D5-44CE-ADED-CD1A157B9019}" type="presOf" srcId="{2FF1C4A6-02FE-44AD-BDBA-5695C0AFA90C}" destId="{633EF8F9-4DED-4890-A92E-ADE7F4FA25BC}" srcOrd="0" destOrd="0" presId="urn:microsoft.com/office/officeart/2008/layout/AscendingPictureAccentProcess"/>
    <dgm:cxn modelId="{186D1DE3-E461-4D70-96C2-393257175666}" type="presOf" srcId="{8AB7DFEC-F43F-493D-A579-763F4A8BA434}" destId="{3773F34C-CEAC-4CB1-905F-96BA4E55EFA7}" srcOrd="0" destOrd="0" presId="urn:microsoft.com/office/officeart/2008/layout/AscendingPictureAccentProcess"/>
    <dgm:cxn modelId="{5B3508AA-797B-4052-B6CD-DAD05830277E}" type="presParOf" srcId="{366A3E93-4302-487C-813F-C1DE60D1BFF2}" destId="{BE2FE005-7346-4DFF-B792-4D3A4C6FE360}" srcOrd="0" destOrd="0" presId="urn:microsoft.com/office/officeart/2008/layout/AscendingPictureAccentProcess"/>
    <dgm:cxn modelId="{C45CD87C-467D-4E94-9FA0-2A3F03F9CB53}" type="presParOf" srcId="{366A3E93-4302-487C-813F-C1DE60D1BFF2}" destId="{990CB0C3-A5AD-4C5B-B711-95C23C33A278}" srcOrd="1" destOrd="0" presId="urn:microsoft.com/office/officeart/2008/layout/AscendingPictureAccentProcess"/>
    <dgm:cxn modelId="{25BD3E04-87C8-408C-85A3-F72446AF20E4}" type="presParOf" srcId="{366A3E93-4302-487C-813F-C1DE60D1BFF2}" destId="{2B95AFBB-4519-440D-9A8A-19D54D64A551}" srcOrd="2" destOrd="0" presId="urn:microsoft.com/office/officeart/2008/layout/AscendingPictureAccentProcess"/>
    <dgm:cxn modelId="{332CC57C-EB24-46D7-A665-5EAD67C9B81B}" type="presParOf" srcId="{366A3E93-4302-487C-813F-C1DE60D1BFF2}" destId="{5B3FB501-5F6C-4500-9ABD-4E15785789DB}" srcOrd="3" destOrd="0" presId="urn:microsoft.com/office/officeart/2008/layout/AscendingPictureAccentProcess"/>
    <dgm:cxn modelId="{9CAEA361-5A7B-407E-9054-191E0C5A17B9}" type="presParOf" srcId="{366A3E93-4302-487C-813F-C1DE60D1BFF2}" destId="{57319A75-FEDE-4E46-B7DF-3BDF17AD046C}" srcOrd="4" destOrd="0" presId="urn:microsoft.com/office/officeart/2008/layout/AscendingPictureAccentProcess"/>
    <dgm:cxn modelId="{C9BE71AD-64A0-44F4-9705-4E86F3DE26FE}" type="presParOf" srcId="{366A3E93-4302-487C-813F-C1DE60D1BFF2}" destId="{FB1531E0-91FB-49C7-A1C9-8D4E1B5569A2}" srcOrd="5" destOrd="0" presId="urn:microsoft.com/office/officeart/2008/layout/AscendingPictureAccentProcess"/>
    <dgm:cxn modelId="{4ADE8131-3660-491F-99E4-B3E91C568FEB}" type="presParOf" srcId="{366A3E93-4302-487C-813F-C1DE60D1BFF2}" destId="{9B590F2D-DB7B-4FD3-AF74-C10D086CED5E}" srcOrd="6" destOrd="0" presId="urn:microsoft.com/office/officeart/2008/layout/AscendingPictureAccentProcess"/>
    <dgm:cxn modelId="{40481F05-6470-4404-8A35-89F33DFB75F9}" type="presParOf" srcId="{366A3E93-4302-487C-813F-C1DE60D1BFF2}" destId="{DE72F075-68A8-4BE8-ADA0-FE9699C77217}" srcOrd="7" destOrd="0" presId="urn:microsoft.com/office/officeart/2008/layout/AscendingPictureAccentProcess"/>
    <dgm:cxn modelId="{F0C35CD4-6630-44B0-ADD8-497162A77FF2}" type="presParOf" srcId="{366A3E93-4302-487C-813F-C1DE60D1BFF2}" destId="{1F6E8477-36A0-48F0-8D96-2E22E6FDC847}" srcOrd="8" destOrd="0" presId="urn:microsoft.com/office/officeart/2008/layout/AscendingPictureAccentProcess"/>
    <dgm:cxn modelId="{C0225822-8771-4F13-B7F1-A051602EDF16}" type="presParOf" srcId="{366A3E93-4302-487C-813F-C1DE60D1BFF2}" destId="{230C1A63-773B-4CD5-AD92-CC738DFB0BA5}" srcOrd="9" destOrd="0" presId="urn:microsoft.com/office/officeart/2008/layout/AscendingPictureAccentProcess"/>
    <dgm:cxn modelId="{34450CB6-A96A-4329-B594-9F5F7D5B3771}" type="presParOf" srcId="{366A3E93-4302-487C-813F-C1DE60D1BFF2}" destId="{1E00A27F-BEA5-40B4-9B46-EF1C84059F66}" srcOrd="10" destOrd="0" presId="urn:microsoft.com/office/officeart/2008/layout/AscendingPictureAccentProcess"/>
    <dgm:cxn modelId="{A03DC8AC-2B36-4FEF-9A62-428351B67028}" type="presParOf" srcId="{366A3E93-4302-487C-813F-C1DE60D1BFF2}" destId="{8FD9E059-677E-49C3-A7EB-0D1DF92EADA0}" srcOrd="11" destOrd="0" presId="urn:microsoft.com/office/officeart/2008/layout/AscendingPictureAccentProcess"/>
    <dgm:cxn modelId="{C9070C22-1BEF-430A-9171-C9FD150BF44A}" type="presParOf" srcId="{366A3E93-4302-487C-813F-C1DE60D1BFF2}" destId="{914E068C-AE3C-4FA4-A768-312D9A3EEA72}" srcOrd="12" destOrd="0" presId="urn:microsoft.com/office/officeart/2008/layout/AscendingPictureAccentProcess"/>
    <dgm:cxn modelId="{94636CDA-48BD-4028-8161-F34D0DB3B371}" type="presParOf" srcId="{366A3E93-4302-487C-813F-C1DE60D1BFF2}" destId="{7B2C95C3-5651-4949-A317-956A0E9A0F07}" srcOrd="13" destOrd="0" presId="urn:microsoft.com/office/officeart/2008/layout/AscendingPictureAccentProcess"/>
    <dgm:cxn modelId="{6B69B29D-E02B-4C10-875C-A3BBD2DEF850}" type="presParOf" srcId="{366A3E93-4302-487C-813F-C1DE60D1BFF2}" destId="{77A29931-214D-42E4-951E-1DE9E6812F67}" srcOrd="14" destOrd="0" presId="urn:microsoft.com/office/officeart/2008/layout/AscendingPictureAccentProcess"/>
    <dgm:cxn modelId="{D2E33175-90D1-44C7-B299-B2A1E7F010E0}" type="presParOf" srcId="{366A3E93-4302-487C-813F-C1DE60D1BFF2}" destId="{B01BDB7D-F097-4A2F-9BC0-EBCC3BEF2FFF}" srcOrd="15" destOrd="0" presId="urn:microsoft.com/office/officeart/2008/layout/AscendingPictureAccentProcess"/>
    <dgm:cxn modelId="{EC9D6920-55EB-469F-8E9A-1E775FD9C220}" type="presParOf" srcId="{366A3E93-4302-487C-813F-C1DE60D1BFF2}" destId="{226C17FA-0FBA-4659-BE02-BCA10218A99B}" srcOrd="16" destOrd="0" presId="urn:microsoft.com/office/officeart/2008/layout/AscendingPictureAccentProcess"/>
    <dgm:cxn modelId="{9E7B3FA8-9B5F-4FC7-B3C8-0CFEC41183AA}" type="presParOf" srcId="{366A3E93-4302-487C-813F-C1DE60D1BFF2}" destId="{D5CCA1BC-B377-483D-88A7-474D4357AE46}" srcOrd="17" destOrd="0" presId="urn:microsoft.com/office/officeart/2008/layout/AscendingPictureAccentProcess"/>
    <dgm:cxn modelId="{330C0F38-4FB8-448F-BD13-558BD7CF6730}" type="presParOf" srcId="{366A3E93-4302-487C-813F-C1DE60D1BFF2}" destId="{F1CF0B30-7450-40DC-A1CD-9FD57DCC11AB}" srcOrd="18" destOrd="0" presId="urn:microsoft.com/office/officeart/2008/layout/AscendingPictureAccentProcess"/>
    <dgm:cxn modelId="{A5A804EE-7D73-4C34-A626-B8C0FF4D682E}" type="presParOf" srcId="{366A3E93-4302-487C-813F-C1DE60D1BFF2}" destId="{97B49380-1327-46A0-BBA5-E3AF754324C0}" srcOrd="19" destOrd="0" presId="urn:microsoft.com/office/officeart/2008/layout/AscendingPictureAccentProcess"/>
    <dgm:cxn modelId="{CFDFCC53-6089-4389-8125-9984A2623A77}" type="presParOf" srcId="{97B49380-1327-46A0-BBA5-E3AF754324C0}" destId="{24CE2C0D-DC3C-402B-A3B7-B4AC155CEA48}" srcOrd="0" destOrd="0" presId="urn:microsoft.com/office/officeart/2008/layout/AscendingPictureAccentProcess"/>
    <dgm:cxn modelId="{5F9BE9BB-95A3-480B-95DB-A0F887B47403}" type="presParOf" srcId="{366A3E93-4302-487C-813F-C1DE60D1BFF2}" destId="{1807078E-EFEF-4DBC-9C14-9617EA0FA57E}" srcOrd="20" destOrd="0" presId="urn:microsoft.com/office/officeart/2008/layout/AscendingPictureAccentProcess"/>
    <dgm:cxn modelId="{31AAE377-29DD-4391-8188-596C0F27DB90}" type="presParOf" srcId="{366A3E93-4302-487C-813F-C1DE60D1BFF2}" destId="{9D680329-B2DF-4E0D-8987-18F6A909CEA6}" srcOrd="21" destOrd="0" presId="urn:microsoft.com/office/officeart/2008/layout/AscendingPictureAccentProcess"/>
    <dgm:cxn modelId="{EF362E77-36F3-4CF7-97D2-26CDED7F51D5}" type="presParOf" srcId="{9D680329-B2DF-4E0D-8987-18F6A909CEA6}" destId="{634CBB87-A61E-4872-829E-39D29FF4220A}" srcOrd="0" destOrd="0" presId="urn:microsoft.com/office/officeart/2008/layout/AscendingPictureAccentProcess"/>
    <dgm:cxn modelId="{593581D9-49F4-41D4-B556-D56E8B4CC2CD}" type="presParOf" srcId="{366A3E93-4302-487C-813F-C1DE60D1BFF2}" destId="{4562BF46-F5B0-427A-A418-967119E7068D}" srcOrd="22" destOrd="0" presId="urn:microsoft.com/office/officeart/2008/layout/AscendingPictureAccentProcess"/>
    <dgm:cxn modelId="{217DB72C-3798-4419-95BF-9B6593058D73}" type="presParOf" srcId="{366A3E93-4302-487C-813F-C1DE60D1BFF2}" destId="{1CC88B64-6AE8-4C6A-8EE8-48768E9BF58A}" srcOrd="23" destOrd="0" presId="urn:microsoft.com/office/officeart/2008/layout/AscendingPictureAccentProcess"/>
    <dgm:cxn modelId="{580C4503-253A-4171-AC4C-69E39B314A26}" type="presParOf" srcId="{1CC88B64-6AE8-4C6A-8EE8-48768E9BF58A}" destId="{CA92105D-4C94-4448-9F2B-D43AF84EE160}" srcOrd="0" destOrd="0" presId="urn:microsoft.com/office/officeart/2008/layout/AscendingPictureAccentProcess"/>
    <dgm:cxn modelId="{F129F82A-1E80-4242-BB90-D9772A12B566}" type="presParOf" srcId="{366A3E93-4302-487C-813F-C1DE60D1BFF2}" destId="{92F23137-839B-4506-AADD-CD87411AFDC3}" srcOrd="24" destOrd="0" presId="urn:microsoft.com/office/officeart/2008/layout/AscendingPictureAccentProcess"/>
    <dgm:cxn modelId="{042F2298-C99C-4787-A667-9B954B6F5CA3}" type="presParOf" srcId="{366A3E93-4302-487C-813F-C1DE60D1BFF2}" destId="{4FB48511-D44B-416A-8FF7-3011ABA9F7C3}" srcOrd="25" destOrd="0" presId="urn:microsoft.com/office/officeart/2008/layout/AscendingPictureAccentProcess"/>
    <dgm:cxn modelId="{79F5D0F4-949A-43D5-BA28-03A9703EC81C}" type="presParOf" srcId="{4FB48511-D44B-416A-8FF7-3011ABA9F7C3}" destId="{6748D4C2-8256-4114-B3F7-8CCFB68F918F}" srcOrd="0" destOrd="0" presId="urn:microsoft.com/office/officeart/2008/layout/AscendingPictureAccentProcess"/>
    <dgm:cxn modelId="{0C8D248B-BBA1-44FC-8741-43DF1BC34D28}" type="presParOf" srcId="{366A3E93-4302-487C-813F-C1DE60D1BFF2}" destId="{74C19EC0-A4FD-43AF-9D57-ACD2FE0D710D}" srcOrd="26" destOrd="0" presId="urn:microsoft.com/office/officeart/2008/layout/AscendingPictureAccentProcess"/>
    <dgm:cxn modelId="{270924C8-F66D-425C-928F-063D68B57CDD}" type="presParOf" srcId="{366A3E93-4302-487C-813F-C1DE60D1BFF2}" destId="{2B3A37A0-2776-4B78-BC3B-39F287D0F018}" srcOrd="27" destOrd="0" presId="urn:microsoft.com/office/officeart/2008/layout/AscendingPictureAccentProcess"/>
    <dgm:cxn modelId="{71DC7792-0B8B-45DF-B849-E2449A7F8852}" type="presParOf" srcId="{2B3A37A0-2776-4B78-BC3B-39F287D0F018}" destId="{F5B58F34-B185-4DCF-A000-D8E1B1EC419C}" srcOrd="0" destOrd="0" presId="urn:microsoft.com/office/officeart/2008/layout/AscendingPictureAccentProcess"/>
    <dgm:cxn modelId="{BB20F466-FEF0-4BB9-A553-9A5211420563}" type="presParOf" srcId="{366A3E93-4302-487C-813F-C1DE60D1BFF2}" destId="{C6325F59-7030-4824-8E11-58C5EBE8F2CB}" srcOrd="28" destOrd="0" presId="urn:microsoft.com/office/officeart/2008/layout/AscendingPictureAccentProcess"/>
    <dgm:cxn modelId="{10AC51D2-46A5-4DBF-B17F-B6C31C89D4AE}" type="presParOf" srcId="{366A3E93-4302-487C-813F-C1DE60D1BFF2}" destId="{4D56AD75-441A-4B38-AED0-1F63155FA20D}" srcOrd="29" destOrd="0" presId="urn:microsoft.com/office/officeart/2008/layout/AscendingPictureAccentProcess"/>
    <dgm:cxn modelId="{DFE4E522-9766-4014-9D37-47180A272051}" type="presParOf" srcId="{4D56AD75-441A-4B38-AED0-1F63155FA20D}" destId="{976E072D-FE2D-4703-9DAC-A06B9374F148}" srcOrd="0" destOrd="0" presId="urn:microsoft.com/office/officeart/2008/layout/AscendingPictureAccentProcess"/>
    <dgm:cxn modelId="{DEBA053A-CEE9-4883-A362-374183891E89}" type="presParOf" srcId="{366A3E93-4302-487C-813F-C1DE60D1BFF2}" destId="{633EF8F9-4DED-4890-A92E-ADE7F4FA25BC}" srcOrd="30" destOrd="0" presId="urn:microsoft.com/office/officeart/2008/layout/AscendingPictureAccentProcess"/>
    <dgm:cxn modelId="{16060982-CC8B-41F4-8BE5-B700571FFA0F}" type="presParOf" srcId="{366A3E93-4302-487C-813F-C1DE60D1BFF2}" destId="{D8B413CC-AB70-4547-8806-0A14FB6B17AE}" srcOrd="31" destOrd="0" presId="urn:microsoft.com/office/officeart/2008/layout/AscendingPictureAccentProcess"/>
    <dgm:cxn modelId="{87B9F7BA-E8A8-496B-910B-65641E1D618C}" type="presParOf" srcId="{D8B413CC-AB70-4547-8806-0A14FB6B17AE}" destId="{3773F34C-CEAC-4CB1-905F-96BA4E55EFA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3F446-E936-4F73-9D29-0D956BEE0BF1}">
      <dsp:nvSpPr>
        <dsp:cNvPr id="0" name=""/>
        <dsp:cNvSpPr/>
      </dsp:nvSpPr>
      <dsp:spPr>
        <a:xfrm>
          <a:off x="3391671" y="1584174"/>
          <a:ext cx="1720895" cy="140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Una RED es un conjunto de equipos conectados entre sí por medio de un cable u otro medio físico con el fin de compartir recursos. </a:t>
          </a:r>
          <a:endParaRPr lang="es-EC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43690" y="1789734"/>
        <a:ext cx="1216857" cy="992531"/>
      </dsp:txXfrm>
    </dsp:sp>
    <dsp:sp modelId="{F36382EA-2838-4BFE-A3E6-F56E9930E071}">
      <dsp:nvSpPr>
        <dsp:cNvPr id="0" name=""/>
        <dsp:cNvSpPr/>
      </dsp:nvSpPr>
      <dsp:spPr>
        <a:xfrm rot="16200000">
          <a:off x="4151528" y="1195711"/>
          <a:ext cx="201180" cy="408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1705" y="1307633"/>
        <a:ext cx="140826" cy="245236"/>
      </dsp:txXfrm>
    </dsp:sp>
    <dsp:sp modelId="{6E0F2201-0D2C-431B-B3F6-F8EFA17F0DAF}">
      <dsp:nvSpPr>
        <dsp:cNvPr id="0" name=""/>
        <dsp:cNvSpPr/>
      </dsp:nvSpPr>
      <dsp:spPr>
        <a:xfrm>
          <a:off x="3651050" y="2451"/>
          <a:ext cx="1202137" cy="1202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Telefonía fija</a:t>
          </a:r>
          <a:endParaRPr lang="es-EC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7099" y="178500"/>
        <a:ext cx="850039" cy="850039"/>
      </dsp:txXfrm>
    </dsp:sp>
    <dsp:sp modelId="{D7B0C7CE-9416-42DC-B4F2-59D6B75BF90A}">
      <dsp:nvSpPr>
        <dsp:cNvPr id="0" name=""/>
        <dsp:cNvSpPr/>
      </dsp:nvSpPr>
      <dsp:spPr>
        <a:xfrm>
          <a:off x="5161178" y="2081636"/>
          <a:ext cx="117110" cy="408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576456"/>
            <a:satOff val="-27551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1178" y="2163381"/>
        <a:ext cx="81977" cy="245236"/>
      </dsp:txXfrm>
    </dsp:sp>
    <dsp:sp modelId="{23D7735F-BEBD-4A03-AFE0-C5CFD5A1B294}">
      <dsp:nvSpPr>
        <dsp:cNvPr id="0" name=""/>
        <dsp:cNvSpPr/>
      </dsp:nvSpPr>
      <dsp:spPr>
        <a:xfrm>
          <a:off x="5333530" y="1684931"/>
          <a:ext cx="1202137" cy="1202137"/>
        </a:xfrm>
        <a:prstGeom prst="ellipse">
          <a:avLst/>
        </a:prstGeom>
        <a:solidFill>
          <a:schemeClr val="accent2">
            <a:hueOff val="2576456"/>
            <a:satOff val="-27551"/>
            <a:lumOff val="719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latin typeface="Arial" panose="020B0604020202020204" pitchFamily="34" charset="0"/>
              <a:cs typeface="Arial" panose="020B0604020202020204" pitchFamily="34" charset="0"/>
            </a:rPr>
            <a:t>El Teléfono</a:t>
          </a:r>
          <a:endParaRPr lang="es-EC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09579" y="1860980"/>
        <a:ext cx="850039" cy="850039"/>
      </dsp:txXfrm>
    </dsp:sp>
    <dsp:sp modelId="{E835B75F-F16D-450F-B764-3A60B74E2892}">
      <dsp:nvSpPr>
        <dsp:cNvPr id="0" name=""/>
        <dsp:cNvSpPr/>
      </dsp:nvSpPr>
      <dsp:spPr>
        <a:xfrm rot="5400000">
          <a:off x="4151528" y="2967561"/>
          <a:ext cx="201180" cy="408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152912"/>
            <a:satOff val="-55102"/>
            <a:lumOff val="14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1705" y="3019129"/>
        <a:ext cx="140826" cy="245236"/>
      </dsp:txXfrm>
    </dsp:sp>
    <dsp:sp modelId="{91B1E087-4757-47AB-B2F4-279ED1ECBFFD}">
      <dsp:nvSpPr>
        <dsp:cNvPr id="0" name=""/>
        <dsp:cNvSpPr/>
      </dsp:nvSpPr>
      <dsp:spPr>
        <a:xfrm>
          <a:off x="3651050" y="3367411"/>
          <a:ext cx="1202137" cy="1202137"/>
        </a:xfrm>
        <a:prstGeom prst="ellipse">
          <a:avLst/>
        </a:prstGeom>
        <a:solidFill>
          <a:schemeClr val="accent2">
            <a:hueOff val="5152912"/>
            <a:satOff val="-55102"/>
            <a:lumOff val="1437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Banda Ancha </a:t>
          </a:r>
          <a:endParaRPr lang="es-EC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7099" y="3543460"/>
        <a:ext cx="850039" cy="850039"/>
      </dsp:txXfrm>
    </dsp:sp>
    <dsp:sp modelId="{641F2CC4-5656-4B17-874B-948E8361325D}">
      <dsp:nvSpPr>
        <dsp:cNvPr id="0" name=""/>
        <dsp:cNvSpPr/>
      </dsp:nvSpPr>
      <dsp:spPr>
        <a:xfrm rot="10800000">
          <a:off x="3225948" y="2081636"/>
          <a:ext cx="117110" cy="408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729367"/>
            <a:satOff val="-82653"/>
            <a:lumOff val="2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261081" y="2163381"/>
        <a:ext cx="81977" cy="245236"/>
      </dsp:txXfrm>
    </dsp:sp>
    <dsp:sp modelId="{3A762EA5-5A99-45EC-A635-7C362688D1EE}">
      <dsp:nvSpPr>
        <dsp:cNvPr id="0" name=""/>
        <dsp:cNvSpPr/>
      </dsp:nvSpPr>
      <dsp:spPr>
        <a:xfrm>
          <a:off x="1968570" y="1684931"/>
          <a:ext cx="1202137" cy="1202137"/>
        </a:xfrm>
        <a:prstGeom prst="ellipse">
          <a:avLst/>
        </a:prstGeom>
        <a:solidFill>
          <a:schemeClr val="accent2">
            <a:hueOff val="7729367"/>
            <a:satOff val="-82653"/>
            <a:lumOff val="2156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La Telefonía Móvil. </a:t>
          </a:r>
          <a:endParaRPr lang="es-EC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44619" y="1860980"/>
        <a:ext cx="850039" cy="850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9017C-5116-4AA0-BF90-E4EB70DDD724}">
      <dsp:nvSpPr>
        <dsp:cNvPr id="0" name=""/>
        <dsp:cNvSpPr/>
      </dsp:nvSpPr>
      <dsp:spPr>
        <a:xfrm>
          <a:off x="1935" y="0"/>
          <a:ext cx="2029083" cy="4248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Ordenador personal (personal computer)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Un ordenador pequeño, para un sólo usuario basado en un microprocesador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35" y="1699389"/>
        <a:ext cx="2029083" cy="1699389"/>
      </dsp:txXfrm>
    </dsp:sp>
    <dsp:sp modelId="{06FDD681-49A8-4A3C-9771-0E78D711A26C}">
      <dsp:nvSpPr>
        <dsp:cNvPr id="0" name=""/>
        <dsp:cNvSpPr/>
      </dsp:nvSpPr>
      <dsp:spPr>
        <a:xfrm>
          <a:off x="309106" y="254908"/>
          <a:ext cx="1414741" cy="141474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D8CF8-6CF0-4ABF-9878-15A83926CAA1}">
      <dsp:nvSpPr>
        <dsp:cNvPr id="0" name=""/>
        <dsp:cNvSpPr/>
      </dsp:nvSpPr>
      <dsp:spPr>
        <a:xfrm>
          <a:off x="2091891" y="0"/>
          <a:ext cx="2029083" cy="4248473"/>
        </a:xfrm>
        <a:prstGeom prst="roundRect">
          <a:avLst>
            <a:gd name="adj" fmla="val 10000"/>
          </a:avLst>
        </a:prstGeom>
        <a:solidFill>
          <a:schemeClr val="accent2">
            <a:hueOff val="2576456"/>
            <a:satOff val="-27551"/>
            <a:lumOff val="719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Navegador de internet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es una aplicación que opera a través de Internet, 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1891" y="1699389"/>
        <a:ext cx="2029083" cy="1699389"/>
      </dsp:txXfrm>
    </dsp:sp>
    <dsp:sp modelId="{0F019427-F7BF-42F4-BCE7-2DC22A3E770D}">
      <dsp:nvSpPr>
        <dsp:cNvPr id="0" name=""/>
        <dsp:cNvSpPr/>
      </dsp:nvSpPr>
      <dsp:spPr>
        <a:xfrm>
          <a:off x="2399062" y="254908"/>
          <a:ext cx="1414741" cy="141474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9B92C-553B-4671-8E77-4EAFAA606980}">
      <dsp:nvSpPr>
        <dsp:cNvPr id="0" name=""/>
        <dsp:cNvSpPr/>
      </dsp:nvSpPr>
      <dsp:spPr>
        <a:xfrm>
          <a:off x="4181847" y="0"/>
          <a:ext cx="2029083" cy="4248473"/>
        </a:xfrm>
        <a:prstGeom prst="roundRect">
          <a:avLst>
            <a:gd name="adj" fmla="val 10000"/>
          </a:avLst>
        </a:prstGeom>
        <a:solidFill>
          <a:schemeClr val="accent2">
            <a:hueOff val="5152912"/>
            <a:satOff val="-55102"/>
            <a:lumOff val="1437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 sistemas operativos más conocidos 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El famoso DOS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Windows 3.1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Windows 95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Windows NT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OS/2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Mac OS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UNIX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1847" y="1699389"/>
        <a:ext cx="2029083" cy="1699389"/>
      </dsp:txXfrm>
    </dsp:sp>
    <dsp:sp modelId="{C369A334-7F74-494E-93E4-C9377CB00F06}">
      <dsp:nvSpPr>
        <dsp:cNvPr id="0" name=""/>
        <dsp:cNvSpPr/>
      </dsp:nvSpPr>
      <dsp:spPr>
        <a:xfrm>
          <a:off x="4489018" y="254908"/>
          <a:ext cx="1414741" cy="141474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9E110-FE25-4237-9CE6-71DCB459868A}">
      <dsp:nvSpPr>
        <dsp:cNvPr id="0" name=""/>
        <dsp:cNvSpPr/>
      </dsp:nvSpPr>
      <dsp:spPr>
        <a:xfrm>
          <a:off x="6271803" y="0"/>
          <a:ext cx="2029083" cy="4248473"/>
        </a:xfrm>
        <a:prstGeom prst="roundRect">
          <a:avLst>
            <a:gd name="adj" fmla="val 10000"/>
          </a:avLst>
        </a:prstGeom>
        <a:solidFill>
          <a:schemeClr val="accent2">
            <a:hueOff val="7729367"/>
            <a:satOff val="-82653"/>
            <a:lumOff val="2156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Un sistema operativo (SO)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gestiona los recursos de hardware y provee servicios 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71803" y="1699389"/>
        <a:ext cx="2029083" cy="1699389"/>
      </dsp:txXfrm>
    </dsp:sp>
    <dsp:sp modelId="{5B82D462-530D-4260-9C4C-3E2353E3CA0F}">
      <dsp:nvSpPr>
        <dsp:cNvPr id="0" name=""/>
        <dsp:cNvSpPr/>
      </dsp:nvSpPr>
      <dsp:spPr>
        <a:xfrm>
          <a:off x="6594565" y="228254"/>
          <a:ext cx="1414741" cy="1414741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FFDCC-0742-4231-A6B2-040CA3C5B5AF}">
      <dsp:nvSpPr>
        <dsp:cNvPr id="0" name=""/>
        <dsp:cNvSpPr/>
      </dsp:nvSpPr>
      <dsp:spPr>
        <a:xfrm>
          <a:off x="332112" y="3398778"/>
          <a:ext cx="7638597" cy="63727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FE005-7346-4DFF-B792-4D3A4C6FE360}">
      <dsp:nvSpPr>
        <dsp:cNvPr id="0" name=""/>
        <dsp:cNvSpPr/>
      </dsp:nvSpPr>
      <dsp:spPr>
        <a:xfrm>
          <a:off x="3322758" y="5026784"/>
          <a:ext cx="70081" cy="700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CB0C3-A5AD-4C5B-B711-95C23C33A278}">
      <dsp:nvSpPr>
        <dsp:cNvPr id="0" name=""/>
        <dsp:cNvSpPr/>
      </dsp:nvSpPr>
      <dsp:spPr>
        <a:xfrm>
          <a:off x="3187014" y="5087846"/>
          <a:ext cx="70081" cy="70081"/>
        </a:xfrm>
        <a:prstGeom prst="ellipse">
          <a:avLst/>
        </a:prstGeom>
        <a:solidFill>
          <a:schemeClr val="accent2">
            <a:hueOff val="454669"/>
            <a:satOff val="-4862"/>
            <a:lumOff val="1269"/>
            <a:alphaOff val="0"/>
          </a:schemeClr>
        </a:solidFill>
        <a:ln w="11429" cap="flat" cmpd="sng" algn="ctr">
          <a:solidFill>
            <a:schemeClr val="accent2">
              <a:hueOff val="454669"/>
              <a:satOff val="-4862"/>
              <a:lumOff val="126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5AFBB-4519-440D-9A8A-19D54D64A551}">
      <dsp:nvSpPr>
        <dsp:cNvPr id="0" name=""/>
        <dsp:cNvSpPr/>
      </dsp:nvSpPr>
      <dsp:spPr>
        <a:xfrm>
          <a:off x="3049376" y="5140268"/>
          <a:ext cx="70081" cy="70081"/>
        </a:xfrm>
        <a:prstGeom prst="ellipse">
          <a:avLst/>
        </a:prstGeom>
        <a:solidFill>
          <a:schemeClr val="accent2">
            <a:hueOff val="909337"/>
            <a:satOff val="-9724"/>
            <a:lumOff val="2538"/>
            <a:alphaOff val="0"/>
          </a:schemeClr>
        </a:solidFill>
        <a:ln w="11429" cap="flat" cmpd="sng" algn="ctr">
          <a:solidFill>
            <a:schemeClr val="accent2">
              <a:hueOff val="909337"/>
              <a:satOff val="-9724"/>
              <a:lumOff val="2538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B501-5F6C-4500-9ABD-4E15785789DB}">
      <dsp:nvSpPr>
        <dsp:cNvPr id="0" name=""/>
        <dsp:cNvSpPr/>
      </dsp:nvSpPr>
      <dsp:spPr>
        <a:xfrm>
          <a:off x="2910476" y="5184049"/>
          <a:ext cx="70081" cy="70081"/>
        </a:xfrm>
        <a:prstGeom prst="ellipse">
          <a:avLst/>
        </a:prstGeom>
        <a:solidFill>
          <a:schemeClr val="accent2">
            <a:hueOff val="1364006"/>
            <a:satOff val="-14586"/>
            <a:lumOff val="3806"/>
            <a:alphaOff val="0"/>
          </a:schemeClr>
        </a:solidFill>
        <a:ln w="11429" cap="flat" cmpd="sng" algn="ctr">
          <a:solidFill>
            <a:schemeClr val="accent2">
              <a:hueOff val="1364006"/>
              <a:satOff val="-14586"/>
              <a:lumOff val="3806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9A75-FEDE-4E46-B7DF-3BDF17AD046C}">
      <dsp:nvSpPr>
        <dsp:cNvPr id="0" name=""/>
        <dsp:cNvSpPr/>
      </dsp:nvSpPr>
      <dsp:spPr>
        <a:xfrm>
          <a:off x="2770313" y="5219189"/>
          <a:ext cx="70081" cy="70081"/>
        </a:xfrm>
        <a:prstGeom prst="ellipse">
          <a:avLst/>
        </a:prstGeom>
        <a:solidFill>
          <a:schemeClr val="accent2">
            <a:hueOff val="1818675"/>
            <a:satOff val="-19448"/>
            <a:lumOff val="5075"/>
            <a:alphaOff val="0"/>
          </a:schemeClr>
        </a:solidFill>
        <a:ln w="11429" cap="flat" cmpd="sng" algn="ctr">
          <a:solidFill>
            <a:schemeClr val="accent2">
              <a:hueOff val="1818675"/>
              <a:satOff val="-19448"/>
              <a:lumOff val="5075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31E0-91FB-49C7-A1C9-8D4E1B5569A2}">
      <dsp:nvSpPr>
        <dsp:cNvPr id="0" name=""/>
        <dsp:cNvSpPr/>
      </dsp:nvSpPr>
      <dsp:spPr>
        <a:xfrm>
          <a:off x="4171314" y="4400602"/>
          <a:ext cx="70081" cy="70081"/>
        </a:xfrm>
        <a:prstGeom prst="ellipse">
          <a:avLst/>
        </a:prstGeom>
        <a:solidFill>
          <a:schemeClr val="accent2">
            <a:hueOff val="2273343"/>
            <a:satOff val="-24310"/>
            <a:lumOff val="6344"/>
            <a:alphaOff val="0"/>
          </a:schemeClr>
        </a:solidFill>
        <a:ln w="11429" cap="flat" cmpd="sng" algn="ctr">
          <a:solidFill>
            <a:schemeClr val="accent2">
              <a:hueOff val="2273343"/>
              <a:satOff val="-24310"/>
              <a:lumOff val="6344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90F2D-DB7B-4FD3-AF74-C10D086CED5E}">
      <dsp:nvSpPr>
        <dsp:cNvPr id="0" name=""/>
        <dsp:cNvSpPr/>
      </dsp:nvSpPr>
      <dsp:spPr>
        <a:xfrm>
          <a:off x="4054511" y="4515239"/>
          <a:ext cx="70081" cy="70081"/>
        </a:xfrm>
        <a:prstGeom prst="ellipse">
          <a:avLst/>
        </a:prstGeom>
        <a:solidFill>
          <a:schemeClr val="accent2">
            <a:hueOff val="2728012"/>
            <a:satOff val="-29172"/>
            <a:lumOff val="7613"/>
            <a:alphaOff val="0"/>
          </a:schemeClr>
        </a:solidFill>
        <a:ln w="11429" cap="flat" cmpd="sng" algn="ctr">
          <a:solidFill>
            <a:schemeClr val="accent2">
              <a:hueOff val="2728012"/>
              <a:satOff val="-29172"/>
              <a:lumOff val="7613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F075-68A8-4BE8-ADA0-FE9699C77217}">
      <dsp:nvSpPr>
        <dsp:cNvPr id="0" name=""/>
        <dsp:cNvSpPr/>
      </dsp:nvSpPr>
      <dsp:spPr>
        <a:xfrm>
          <a:off x="4709869" y="3692619"/>
          <a:ext cx="70081" cy="70081"/>
        </a:xfrm>
        <a:prstGeom prst="ellipse">
          <a:avLst/>
        </a:prstGeom>
        <a:solidFill>
          <a:schemeClr val="accent2">
            <a:hueOff val="3182681"/>
            <a:satOff val="-34034"/>
            <a:lumOff val="8881"/>
            <a:alphaOff val="0"/>
          </a:schemeClr>
        </a:solidFill>
        <a:ln w="11429" cap="flat" cmpd="sng" algn="ctr">
          <a:solidFill>
            <a:schemeClr val="accent2">
              <a:hueOff val="3182681"/>
              <a:satOff val="-34034"/>
              <a:lumOff val="8881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E8477-36A0-48F0-8D96-2E22E6FDC847}">
      <dsp:nvSpPr>
        <dsp:cNvPr id="0" name=""/>
        <dsp:cNvSpPr/>
      </dsp:nvSpPr>
      <dsp:spPr>
        <a:xfrm>
          <a:off x="5095003" y="2889586"/>
          <a:ext cx="70081" cy="70081"/>
        </a:xfrm>
        <a:prstGeom prst="ellipse">
          <a:avLst/>
        </a:prstGeom>
        <a:solidFill>
          <a:schemeClr val="accent2">
            <a:hueOff val="3637349"/>
            <a:satOff val="-38896"/>
            <a:lumOff val="10150"/>
            <a:alphaOff val="0"/>
          </a:schemeClr>
        </a:solidFill>
        <a:ln w="11429" cap="flat" cmpd="sng" algn="ctr">
          <a:solidFill>
            <a:schemeClr val="accent2">
              <a:hueOff val="3637349"/>
              <a:satOff val="-38896"/>
              <a:lumOff val="1015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C1A63-773B-4CD5-AD92-CC738DFB0BA5}">
      <dsp:nvSpPr>
        <dsp:cNvPr id="0" name=""/>
        <dsp:cNvSpPr/>
      </dsp:nvSpPr>
      <dsp:spPr>
        <a:xfrm>
          <a:off x="5333028" y="2057174"/>
          <a:ext cx="70081" cy="70081"/>
        </a:xfrm>
        <a:prstGeom prst="ellipse">
          <a:avLst/>
        </a:prstGeom>
        <a:solidFill>
          <a:schemeClr val="accent2">
            <a:hueOff val="4092018"/>
            <a:satOff val="-43757"/>
            <a:lumOff val="11419"/>
            <a:alphaOff val="0"/>
          </a:schemeClr>
        </a:solidFill>
        <a:ln w="11429" cap="flat" cmpd="sng" algn="ctr">
          <a:solidFill>
            <a:schemeClr val="accent2">
              <a:hueOff val="4092018"/>
              <a:satOff val="-43757"/>
              <a:lumOff val="1141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A27F-BEA5-40B4-9B46-EF1C84059F66}">
      <dsp:nvSpPr>
        <dsp:cNvPr id="0" name=""/>
        <dsp:cNvSpPr/>
      </dsp:nvSpPr>
      <dsp:spPr>
        <a:xfrm>
          <a:off x="5442254" y="1236858"/>
          <a:ext cx="70081" cy="70081"/>
        </a:xfrm>
        <a:prstGeom prst="ellipse">
          <a:avLst/>
        </a:prstGeom>
        <a:solidFill>
          <a:schemeClr val="accent2">
            <a:hueOff val="4546687"/>
            <a:satOff val="-48619"/>
            <a:lumOff val="12688"/>
            <a:alphaOff val="0"/>
          </a:schemeClr>
        </a:solidFill>
        <a:ln w="11429" cap="flat" cmpd="sng" algn="ctr">
          <a:solidFill>
            <a:schemeClr val="accent2">
              <a:hueOff val="4546687"/>
              <a:satOff val="-48619"/>
              <a:lumOff val="12688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9E059-677E-49C3-A7EB-0D1DF92EADA0}">
      <dsp:nvSpPr>
        <dsp:cNvPr id="0" name=""/>
        <dsp:cNvSpPr/>
      </dsp:nvSpPr>
      <dsp:spPr>
        <a:xfrm>
          <a:off x="5279362" y="164227"/>
          <a:ext cx="70081" cy="70081"/>
        </a:xfrm>
        <a:prstGeom prst="ellipse">
          <a:avLst/>
        </a:prstGeom>
        <a:solidFill>
          <a:schemeClr val="accent2">
            <a:hueOff val="5001355"/>
            <a:satOff val="-53481"/>
            <a:lumOff val="13956"/>
            <a:alphaOff val="0"/>
          </a:schemeClr>
        </a:solidFill>
        <a:ln w="11429" cap="flat" cmpd="sng" algn="ctr">
          <a:solidFill>
            <a:schemeClr val="accent2">
              <a:hueOff val="5001355"/>
              <a:satOff val="-53481"/>
              <a:lumOff val="13956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E068C-AE3C-4FA4-A768-312D9A3EEA72}">
      <dsp:nvSpPr>
        <dsp:cNvPr id="0" name=""/>
        <dsp:cNvSpPr/>
      </dsp:nvSpPr>
      <dsp:spPr>
        <a:xfrm>
          <a:off x="5384800" y="83578"/>
          <a:ext cx="70081" cy="70081"/>
        </a:xfrm>
        <a:prstGeom prst="ellipse">
          <a:avLst/>
        </a:prstGeom>
        <a:solidFill>
          <a:schemeClr val="accent2">
            <a:hueOff val="5456024"/>
            <a:satOff val="-58343"/>
            <a:lumOff val="15225"/>
            <a:alphaOff val="0"/>
          </a:schemeClr>
        </a:solidFill>
        <a:ln w="11429" cap="flat" cmpd="sng" algn="ctr">
          <a:solidFill>
            <a:schemeClr val="accent2">
              <a:hueOff val="5456024"/>
              <a:satOff val="-58343"/>
              <a:lumOff val="15225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95C3-5651-4949-A317-956A0E9A0F07}">
      <dsp:nvSpPr>
        <dsp:cNvPr id="0" name=""/>
        <dsp:cNvSpPr/>
      </dsp:nvSpPr>
      <dsp:spPr>
        <a:xfrm>
          <a:off x="5490238" y="3505"/>
          <a:ext cx="70081" cy="70081"/>
        </a:xfrm>
        <a:prstGeom prst="ellipse">
          <a:avLst/>
        </a:prstGeom>
        <a:solidFill>
          <a:schemeClr val="accent2">
            <a:hueOff val="5910693"/>
            <a:satOff val="-63205"/>
            <a:lumOff val="16494"/>
            <a:alphaOff val="0"/>
          </a:schemeClr>
        </a:solidFill>
        <a:ln w="11429" cap="flat" cmpd="sng" algn="ctr">
          <a:solidFill>
            <a:schemeClr val="accent2">
              <a:hueOff val="5910693"/>
              <a:satOff val="-63205"/>
              <a:lumOff val="16494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29931-214D-42E4-951E-1DE9E6812F67}">
      <dsp:nvSpPr>
        <dsp:cNvPr id="0" name=""/>
        <dsp:cNvSpPr/>
      </dsp:nvSpPr>
      <dsp:spPr>
        <a:xfrm>
          <a:off x="5595045" y="83578"/>
          <a:ext cx="70081" cy="70081"/>
        </a:xfrm>
        <a:prstGeom prst="ellipse">
          <a:avLst/>
        </a:prstGeom>
        <a:solidFill>
          <a:schemeClr val="accent2">
            <a:hueOff val="6365361"/>
            <a:satOff val="-68067"/>
            <a:lumOff val="17763"/>
            <a:alphaOff val="0"/>
          </a:schemeClr>
        </a:solidFill>
        <a:ln w="11429" cap="flat" cmpd="sng" algn="ctr">
          <a:solidFill>
            <a:schemeClr val="accent2">
              <a:hueOff val="6365361"/>
              <a:satOff val="-68067"/>
              <a:lumOff val="17763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BDB7D-F097-4A2F-9BC0-EBCC3BEF2FFF}">
      <dsp:nvSpPr>
        <dsp:cNvPr id="0" name=""/>
        <dsp:cNvSpPr/>
      </dsp:nvSpPr>
      <dsp:spPr>
        <a:xfrm>
          <a:off x="5700483" y="164227"/>
          <a:ext cx="70081" cy="70081"/>
        </a:xfrm>
        <a:prstGeom prst="ellipse">
          <a:avLst/>
        </a:prstGeom>
        <a:solidFill>
          <a:schemeClr val="accent2">
            <a:hueOff val="6820030"/>
            <a:satOff val="-72929"/>
            <a:lumOff val="19031"/>
            <a:alphaOff val="0"/>
          </a:schemeClr>
        </a:solidFill>
        <a:ln w="11429" cap="flat" cmpd="sng" algn="ctr">
          <a:solidFill>
            <a:schemeClr val="accent2">
              <a:hueOff val="6820030"/>
              <a:satOff val="-72929"/>
              <a:lumOff val="19031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C17FA-0FBA-4659-BE02-BCA10218A99B}">
      <dsp:nvSpPr>
        <dsp:cNvPr id="0" name=""/>
        <dsp:cNvSpPr/>
      </dsp:nvSpPr>
      <dsp:spPr>
        <a:xfrm>
          <a:off x="5490238" y="172868"/>
          <a:ext cx="70081" cy="70081"/>
        </a:xfrm>
        <a:prstGeom prst="ellipse">
          <a:avLst/>
        </a:prstGeom>
        <a:solidFill>
          <a:schemeClr val="accent2">
            <a:hueOff val="7274698"/>
            <a:satOff val="-77791"/>
            <a:lumOff val="20300"/>
            <a:alphaOff val="0"/>
          </a:schemeClr>
        </a:solidFill>
        <a:ln w="11429" cap="flat" cmpd="sng" algn="ctr">
          <a:solidFill>
            <a:schemeClr val="accent2">
              <a:hueOff val="7274698"/>
              <a:satOff val="-77791"/>
              <a:lumOff val="2030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CA1BC-B377-483D-88A7-474D4357AE46}">
      <dsp:nvSpPr>
        <dsp:cNvPr id="0" name=""/>
        <dsp:cNvSpPr/>
      </dsp:nvSpPr>
      <dsp:spPr>
        <a:xfrm>
          <a:off x="5490238" y="342807"/>
          <a:ext cx="70081" cy="70081"/>
        </a:xfrm>
        <a:prstGeom prst="ellipse">
          <a:avLst/>
        </a:prstGeom>
        <a:solidFill>
          <a:schemeClr val="accent2">
            <a:hueOff val="7729367"/>
            <a:satOff val="-82653"/>
            <a:lumOff val="21569"/>
            <a:alphaOff val="0"/>
          </a:schemeClr>
        </a:solidFill>
        <a:ln w="11429" cap="flat" cmpd="sng" algn="ctr">
          <a:solidFill>
            <a:schemeClr val="accent2">
              <a:hueOff val="7729367"/>
              <a:satOff val="-82653"/>
              <a:lumOff val="2156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F0B30-7450-40DC-A1CD-9FD57DCC11AB}">
      <dsp:nvSpPr>
        <dsp:cNvPr id="0" name=""/>
        <dsp:cNvSpPr/>
      </dsp:nvSpPr>
      <dsp:spPr>
        <a:xfrm>
          <a:off x="2382969" y="5351585"/>
          <a:ext cx="1512753" cy="405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99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Video Jugador.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2766" y="5371382"/>
        <a:ext cx="1473159" cy="365955"/>
      </dsp:txXfrm>
    </dsp:sp>
    <dsp:sp modelId="{24CE2C0D-DC3C-402B-A3B7-B4AC155CEA48}">
      <dsp:nvSpPr>
        <dsp:cNvPr id="0" name=""/>
        <dsp:cNvSpPr/>
      </dsp:nvSpPr>
      <dsp:spPr>
        <a:xfrm>
          <a:off x="1963427" y="4956981"/>
          <a:ext cx="701447" cy="70164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7078E-EFEF-4DBC-9C14-9617EA0FA57E}">
      <dsp:nvSpPr>
        <dsp:cNvPr id="0" name=""/>
        <dsp:cNvSpPr/>
      </dsp:nvSpPr>
      <dsp:spPr>
        <a:xfrm>
          <a:off x="3807963" y="4833703"/>
          <a:ext cx="1512753" cy="405549"/>
        </a:xfrm>
        <a:prstGeom prst="roundRect">
          <a:avLst/>
        </a:prstGeom>
        <a:solidFill>
          <a:schemeClr val="accent2">
            <a:hueOff val="1288228"/>
            <a:satOff val="-13776"/>
            <a:lumOff val="3595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99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Videojuegos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7760" y="4853500"/>
        <a:ext cx="1473159" cy="365955"/>
      </dsp:txXfrm>
    </dsp:sp>
    <dsp:sp modelId="{634CBB87-A61E-4872-829E-39D29FF4220A}">
      <dsp:nvSpPr>
        <dsp:cNvPr id="0" name=""/>
        <dsp:cNvSpPr/>
      </dsp:nvSpPr>
      <dsp:spPr>
        <a:xfrm>
          <a:off x="3388420" y="4439099"/>
          <a:ext cx="701447" cy="70164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2BF46-F5B0-427A-A418-967119E7068D}">
      <dsp:nvSpPr>
        <dsp:cNvPr id="0" name=""/>
        <dsp:cNvSpPr/>
      </dsp:nvSpPr>
      <dsp:spPr>
        <a:xfrm>
          <a:off x="4493806" y="4127449"/>
          <a:ext cx="2190133" cy="405549"/>
        </a:xfrm>
        <a:prstGeom prst="roundRect">
          <a:avLst/>
        </a:prstGeom>
        <a:solidFill>
          <a:schemeClr val="accent2">
            <a:hueOff val="2576456"/>
            <a:satOff val="-27551"/>
            <a:lumOff val="719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99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TV Y Cine Alta Definición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3603" y="4147246"/>
        <a:ext cx="2150539" cy="365955"/>
      </dsp:txXfrm>
    </dsp:sp>
    <dsp:sp modelId="{CA92105D-4C94-4448-9F2B-D43AF84EE160}">
      <dsp:nvSpPr>
        <dsp:cNvPr id="0" name=""/>
        <dsp:cNvSpPr/>
      </dsp:nvSpPr>
      <dsp:spPr>
        <a:xfrm>
          <a:off x="4091130" y="3732845"/>
          <a:ext cx="701447" cy="70164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23137-839B-4506-AADD-CD87411AFDC3}">
      <dsp:nvSpPr>
        <dsp:cNvPr id="0" name=""/>
        <dsp:cNvSpPr/>
      </dsp:nvSpPr>
      <dsp:spPr>
        <a:xfrm>
          <a:off x="4915214" y="3312368"/>
          <a:ext cx="2837047" cy="479184"/>
        </a:xfrm>
        <a:prstGeom prst="roundRect">
          <a:avLst/>
        </a:prstGeom>
        <a:solidFill>
          <a:schemeClr val="accent2">
            <a:hueOff val="3864684"/>
            <a:satOff val="-41326"/>
            <a:lumOff val="10784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99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Audio Y Música Reproductor De Audio Portátil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8606" y="3335760"/>
        <a:ext cx="2790263" cy="432400"/>
      </dsp:txXfrm>
    </dsp:sp>
    <dsp:sp modelId="{6748D4C2-8256-4114-B3F7-8CCFB68F918F}">
      <dsp:nvSpPr>
        <dsp:cNvPr id="0" name=""/>
        <dsp:cNvSpPr/>
      </dsp:nvSpPr>
      <dsp:spPr>
        <a:xfrm>
          <a:off x="4538769" y="2955158"/>
          <a:ext cx="701447" cy="70164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19EC0-A4FD-43AF-9D57-ACD2FE0D710D}">
      <dsp:nvSpPr>
        <dsp:cNvPr id="0" name=""/>
        <dsp:cNvSpPr/>
      </dsp:nvSpPr>
      <dsp:spPr>
        <a:xfrm>
          <a:off x="5350115" y="2525991"/>
          <a:ext cx="2212840" cy="405549"/>
        </a:xfrm>
        <a:prstGeom prst="roundRect">
          <a:avLst/>
        </a:prstGeom>
        <a:solidFill>
          <a:schemeClr val="accent2">
            <a:hueOff val="5152912"/>
            <a:satOff val="-55102"/>
            <a:lumOff val="1437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99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Banca online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69912" y="2545788"/>
        <a:ext cx="2173246" cy="365955"/>
      </dsp:txXfrm>
    </dsp:sp>
    <dsp:sp modelId="{F5B58F34-B185-4DCF-A000-D8E1B1EC419C}">
      <dsp:nvSpPr>
        <dsp:cNvPr id="0" name=""/>
        <dsp:cNvSpPr/>
      </dsp:nvSpPr>
      <dsp:spPr>
        <a:xfrm>
          <a:off x="4858240" y="2131387"/>
          <a:ext cx="701447" cy="701645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25F59-7030-4824-8E11-58C5EBE8F2CB}">
      <dsp:nvSpPr>
        <dsp:cNvPr id="0" name=""/>
        <dsp:cNvSpPr/>
      </dsp:nvSpPr>
      <dsp:spPr>
        <a:xfrm>
          <a:off x="5427962" y="1707980"/>
          <a:ext cx="2363238" cy="405549"/>
        </a:xfrm>
        <a:prstGeom prst="roundRect">
          <a:avLst/>
        </a:prstGeom>
        <a:solidFill>
          <a:schemeClr val="accent2">
            <a:hueOff val="6441139"/>
            <a:satOff val="-68877"/>
            <a:lumOff val="17974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99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Búsqueda de información 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47759" y="1727777"/>
        <a:ext cx="2323644" cy="365955"/>
      </dsp:txXfrm>
    </dsp:sp>
    <dsp:sp modelId="{976E072D-FE2D-4703-9DAC-A06B9374F148}">
      <dsp:nvSpPr>
        <dsp:cNvPr id="0" name=""/>
        <dsp:cNvSpPr/>
      </dsp:nvSpPr>
      <dsp:spPr>
        <a:xfrm>
          <a:off x="5040074" y="1313376"/>
          <a:ext cx="701447" cy="701645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EF8F9-4DED-4890-A92E-ADE7F4FA25BC}">
      <dsp:nvSpPr>
        <dsp:cNvPr id="0" name=""/>
        <dsp:cNvSpPr/>
      </dsp:nvSpPr>
      <dsp:spPr>
        <a:xfrm>
          <a:off x="5583656" y="919348"/>
          <a:ext cx="2118005" cy="405549"/>
        </a:xfrm>
        <a:prstGeom prst="roundRect">
          <a:avLst/>
        </a:prstGeom>
        <a:solidFill>
          <a:schemeClr val="accent2">
            <a:hueOff val="7729367"/>
            <a:satOff val="-82653"/>
            <a:lumOff val="2156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99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Correo Electrónico</a:t>
          </a:r>
          <a:endParaRPr lang="es-EC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453" y="939145"/>
        <a:ext cx="2078411" cy="365955"/>
      </dsp:txXfrm>
    </dsp:sp>
    <dsp:sp modelId="{3773F34C-CEAC-4CB1-905F-96BA4E55EFA7}">
      <dsp:nvSpPr>
        <dsp:cNvPr id="0" name=""/>
        <dsp:cNvSpPr/>
      </dsp:nvSpPr>
      <dsp:spPr>
        <a:xfrm>
          <a:off x="5139198" y="524744"/>
          <a:ext cx="701447" cy="701645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15B64-31E2-4C68-9D5E-0713B43EA290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4904-A3B0-4B0F-BBE9-473536376D4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60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4904-A3B0-4B0F-BBE9-473536376D4D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543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C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893B91-26B4-46E2-9E6A-36C75E4970F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C69522-EF58-428F-B0C6-6EA4A8B880D4}" type="slidenum">
              <a:rPr lang="es-EC" smtClean="0"/>
              <a:t>‹Nº›</a:t>
            </a:fld>
            <a:endParaRPr lang="es-EC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3.bp.blogspot.com/-HoGsmONxE7w/T9OBAnyIPDI/AAAAAAAAAUs/5HskZtp7a44/s1600/telefonia+fija%5b1%5d.jpg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-131440"/>
            <a:ext cx="8534400" cy="1544216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/>
            </a:r>
            <a:br>
              <a:rPr lang="es-EC" dirty="0" smtClean="0"/>
            </a:br>
            <a:r>
              <a:rPr lang="es-EC" sz="1900" dirty="0" smtClean="0"/>
              <a:t/>
            </a:r>
            <a:br>
              <a:rPr lang="es-EC" sz="1900" dirty="0" smtClean="0"/>
            </a:b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TECNICA DE MACHALA</a:t>
            </a:r>
            <a:r>
              <a:rPr lang="es-EC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FACULTAD DE CIENCIAS EMPRESARIALES</a:t>
            </a:r>
            <a:r>
              <a:rPr lang="es-EC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DE ECONOMIA</a:t>
            </a:r>
            <a:r>
              <a:rPr lang="es-EC" sz="1900" dirty="0"/>
              <a:t/>
            </a:r>
            <a:br>
              <a:rPr lang="es-EC" sz="1900" dirty="0"/>
            </a:br>
            <a:endParaRPr lang="es-EC" sz="1900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CLASIFICACION DE LAS TIC`S</a:t>
            </a:r>
          </a:p>
          <a:p>
            <a:pPr marL="0" indent="0" algn="ctr">
              <a:buNone/>
            </a:pP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TECNOLOGÍAS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DE LA INFORMACIÓN Y LA COMUNICACIÓN </a:t>
            </a:r>
          </a:p>
          <a:p>
            <a:pPr marL="0" indent="0" algn="ctr">
              <a:buNone/>
            </a:pP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Salazar Holguín Lissette Nicole </a:t>
            </a:r>
          </a:p>
          <a:p>
            <a:pPr algn="ctr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Guamán Moreno Diana Carolina</a:t>
            </a:r>
          </a:p>
          <a:p>
            <a:pPr algn="ctr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Pazmiño Luzuriaga Luis Andrés</a:t>
            </a:r>
          </a:p>
          <a:p>
            <a:endParaRPr lang="es-EC" dirty="0"/>
          </a:p>
        </p:txBody>
      </p:sp>
      <p:pic>
        <p:nvPicPr>
          <p:cNvPr id="5" name="4 Imagen" descr="https://www.utmachala.edu.ec/archivos/siutmach/imagenes/logo_ut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11" y="260648"/>
            <a:ext cx="8477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http://www.utmachala.edu.ec/archivos/siutmach/imagenes/logo6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0648"/>
            <a:ext cx="895350" cy="9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0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TECNOLOGIAS DE LA INFORMACION Y  LA COMUNICACIÓN 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63688" y="1916832"/>
            <a:ext cx="6480720" cy="391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TIC conforman el conjunto de recursos necesarios para manipular la información: los ordenadores, los programas informáticos y las redes necesarias para convertirla, almacenarla, administrarla, transmitirla y encontrarla.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puede clasificar las TIC según: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Las redes.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Los terminales.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Los servicios. 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LAS REDES </a:t>
            </a:r>
            <a:endParaRPr lang="es-EC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5807384"/>
              </p:ext>
            </p:extLst>
          </p:nvPr>
        </p:nvGraphicFramePr>
        <p:xfrm>
          <a:off x="251520" y="1700808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8 Imagen" descr="http://3.bp.blogspot.com/-HoGsmONxE7w/T9OBAnyIPDI/AAAAAAAAAUs/5HskZtp7a44/s1600/telefonia+fija%5B1%5D.jpg">
            <a:hlinkClick r:id="rId8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2016224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://ieshuelin.com/huelinwp/wp-content/uploads/2011/11/banda-ancha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" t="5891" r="4009" b="4210"/>
          <a:stretch/>
        </p:blipFill>
        <p:spPr bwMode="auto">
          <a:xfrm>
            <a:off x="5364088" y="4709396"/>
            <a:ext cx="2088232" cy="15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ibersonica.com/wp-content/uploads/2014/06/72f601d0c02cb2877c2da55d_640_celula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67116"/>
            <a:ext cx="2016224" cy="20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TERMINALES</a:t>
            </a:r>
            <a:endParaRPr lang="es-EC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1398005"/>
              </p:ext>
            </p:extLst>
          </p:nvPr>
        </p:nvGraphicFramePr>
        <p:xfrm>
          <a:off x="445641" y="1772815"/>
          <a:ext cx="8302823" cy="424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1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LOS SERVICIOS </a:t>
            </a:r>
            <a:endParaRPr lang="es-EC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8528490"/>
              </p:ext>
            </p:extLst>
          </p:nvPr>
        </p:nvGraphicFramePr>
        <p:xfrm>
          <a:off x="-468560" y="908720"/>
          <a:ext cx="936104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6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VENTAJAS 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56792"/>
            <a:ext cx="8503920" cy="4752528"/>
          </a:xfrm>
        </p:spPr>
        <p:txBody>
          <a:bodyPr>
            <a:normAutofit/>
          </a:bodyPr>
          <a:lstStyle/>
          <a:p>
            <a:endParaRPr lang="es-EC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C" sz="1500" b="1" dirty="0">
                <a:latin typeface="Arial" panose="020B0604020202020204" pitchFamily="34" charset="0"/>
                <a:cs typeface="Arial" panose="020B0604020202020204" pitchFamily="34" charset="0"/>
              </a:rPr>
              <a:t>los Estudiantes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A menudo aprenden con menos tiempo.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Atractivo.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Acceso a múltiples recursos educativos y entornos de aprendizaje.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Personalización de los procesos de enseñanza y aprendizaje.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Flexibilidad en los estudios.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Instrumentos para el proceso de la información.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Ayudas para la Educación Especial.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sz="1500" b="1" dirty="0">
                <a:latin typeface="Arial" panose="020B0604020202020204" pitchFamily="34" charset="0"/>
                <a:cs typeface="Arial" panose="020B0604020202020204" pitchFamily="34" charset="0"/>
              </a:rPr>
              <a:t>Para los Profesores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Fuente de recursos educativos para la docencia, la orientación y la rehabilitación.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Facilidades para la realización de agrupamientos.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Liberan al profesor de trabajos repetitivos.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Facilitan la evaluación y control.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Actualización profesional.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Constituyen un buen medio de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investigación didáctica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en el aula.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DESVENTAJAS 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C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C" sz="1500" b="1" dirty="0">
                <a:latin typeface="Arial" panose="020B0604020202020204" pitchFamily="34" charset="0"/>
                <a:cs typeface="Arial" panose="020B0604020202020204" pitchFamily="34" charset="0"/>
              </a:rPr>
              <a:t>el estudiante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Adicción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Aislamiento.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Cansancio visual y otros problemas físicos.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Sensación de desbordamiento.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Comportamientos reprobables.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sz="1500" b="1" dirty="0">
                <a:latin typeface="Arial" panose="020B0604020202020204" pitchFamily="34" charset="0"/>
                <a:cs typeface="Arial" panose="020B0604020202020204" pitchFamily="34" charset="0"/>
              </a:rPr>
              <a:t>Para los profesores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Estrés.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Desarrollo de estrategias de mínimo esfuerzo.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Desnivel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respecto a otras actividades.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</TotalTime>
  <Words>313</Words>
  <Application>Microsoft Office PowerPoint</Application>
  <PresentationFormat>Presentación en pantalla (4:3)</PresentationFormat>
  <Paragraphs>72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Civil</vt:lpstr>
      <vt:lpstr>  UNIVERSIDAD TECNICA DE MACHALA FACULTAD DE CIENCIAS EMPRESARIALES ESCUELA DE ECONOMIA </vt:lpstr>
      <vt:lpstr>TECNOLOGIAS DE LA INFORMACION Y  LA COMUNICACIÓN </vt:lpstr>
      <vt:lpstr>LAS REDES </vt:lpstr>
      <vt:lpstr>LOS TERMINALES</vt:lpstr>
      <vt:lpstr>LOS SERVICIOS </vt:lpstr>
      <vt:lpstr>VENTAJAS </vt:lpstr>
      <vt:lpstr>DESVENTAJAS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LAS TIC’S</dc:title>
  <dc:creator>Acer</dc:creator>
  <cp:lastModifiedBy>kleber Andres Loayza</cp:lastModifiedBy>
  <cp:revision>9</cp:revision>
  <dcterms:created xsi:type="dcterms:W3CDTF">2015-05-18T22:39:00Z</dcterms:created>
  <dcterms:modified xsi:type="dcterms:W3CDTF">2015-05-19T21:38:55Z</dcterms:modified>
</cp:coreProperties>
</file>