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4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03"/>
    </p:cViewPr>
  </p:sorterViewPr>
  <p:notesViewPr>
    <p:cSldViewPr>
      <p:cViewPr varScale="1">
        <p:scale>
          <a:sx n="41" d="100"/>
          <a:sy n="41" d="100"/>
        </p:scale>
        <p:origin x="-234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6F2BE-1107-4392-B0CE-3600C99AAFF2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4E8D-370F-46F7-A126-CADB0B5C2B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954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B4529DB-F7D2-4A90-97AC-7FA5212FF36E}" type="datetimeFigureOut">
              <a:rPr lang="es-EC" smtClean="0"/>
              <a:t>18/05/2015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C95AE74-E81C-405E-B661-C0D955FBE2FA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4.bp.blogspot.com/-undVxvGfZ4U/T9OAW2wCF5I/AAAAAAAAAUk/1vmbQ354rvA/s1600/redinalambrica1man.jpg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bg2">
                <a:lumMod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3517032"/>
            <a:ext cx="7772400" cy="3340968"/>
          </a:xfrm>
        </p:spPr>
        <p:txBody>
          <a:bodyPr>
            <a:normAutofit fontScale="90000"/>
          </a:bodyPr>
          <a:lstStyle/>
          <a:p>
            <a:pPr algn="l"/>
            <a:r>
              <a:rPr lang="es-EC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INTEGRANTES: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/>
            </a:r>
            <a:br>
              <a:rPr lang="es-EC" dirty="0" smtClean="0"/>
            </a:br>
            <a: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*GEMA VALVERDE</a:t>
            </a:r>
            <a:b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*JESSICA LOJA </a:t>
            </a:r>
            <a:b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*YAJAIRA CUEVA</a:t>
            </a:r>
            <a:br>
              <a:rPr lang="es-EC" sz="4900" b="1" dirty="0" smtClean="0">
                <a:ln w="2857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s-EC" sz="4900" b="1" dirty="0">
              <a:ln w="2857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7584" y="1594992"/>
            <a:ext cx="777686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s-EC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CLASIFICACIÓN DE LAS TIC´s</a:t>
            </a:r>
            <a:endParaRPr lang="es-EC" b="1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-180528" y="14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 dirty="0"/>
          </a:p>
        </p:txBody>
      </p:sp>
      <p:pic>
        <p:nvPicPr>
          <p:cNvPr id="2058" name="Imagen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08" y="326187"/>
            <a:ext cx="979438" cy="9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Imagen 5" descr="http://www.utmachala.edu.ec/archivos/siutmach/imagenes/logo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255"/>
            <a:ext cx="90601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11499" y="-35652"/>
            <a:ext cx="44090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C" alt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C" altLang="es-EC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gency FB" panose="020B0503020202020204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Calibri" pitchFamily="34" charset="0"/>
                <a:cs typeface="Arial" pitchFamily="34" charset="0"/>
              </a:rPr>
              <a:t>UNIVERSIDAD TÉCNICA DE MACHALA</a:t>
            </a:r>
            <a:endParaRPr kumimoji="0" lang="es-EC" altLang="es-EC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gency FB" panose="020B0503020202020204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Calibri" pitchFamily="34" charset="0"/>
                <a:cs typeface="Arial" pitchFamily="34" charset="0"/>
              </a:rPr>
              <a:t>UNIDAD ACADEMICA DE CIENCIAS EMPRESARIALES</a:t>
            </a:r>
            <a:endParaRPr kumimoji="0" lang="es-EC" altLang="es-EC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3">
              <a:srgbClr val="398BF5"/>
            </a:gs>
            <a:gs pos="13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692696"/>
            <a:ext cx="7992888" cy="519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sistemas operativos más conocidos son los siguientes</a:t>
            </a:r>
            <a:r>
              <a:rPr lang="es-EC" sz="2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C" sz="28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2 Windows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3.Windows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OS/2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68831"/>
            <a:ext cx="5051080" cy="432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66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4870" y="1916832"/>
            <a:ext cx="6768752" cy="830997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EC" sz="48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SERVICIOS</a:t>
            </a:r>
            <a:endParaRPr lang="es-EC" sz="4800" b="1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83568" y="393305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Tecnologías están siendo condicionadas por la evolución y la forma de acceder a los contenidos, servicios y </a:t>
            </a:r>
            <a:r>
              <a:rPr lang="es-EC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aplicaciones. Son </a:t>
            </a:r>
            <a:r>
              <a:rPr lang="es-EC" sz="2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servicios donde se mantiene el modelo proveedor-cliente con una sofisticación, más o menos grande en función de las posibilidades tecnológicas y de evolución de la forma de prestar el </a:t>
            </a:r>
            <a:r>
              <a:rPr lang="es-EC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servicio.</a:t>
            </a:r>
            <a:endParaRPr lang="es-EC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3">
              <a:srgbClr val="398BF5"/>
            </a:gs>
            <a:gs pos="13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6430" y="260648"/>
            <a:ext cx="453650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CORREO ELECTRÓNICO</a:t>
            </a:r>
          </a:p>
          <a:p>
            <a:pPr algn="just"/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uno de los servicios en Internet de mayor demanda, pues hace posible el envío de mensajes en forma de archivo de texto.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22234" y="2996952"/>
            <a:ext cx="83169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BÚSQUEDA DE INFORMACIÓN </a:t>
            </a:r>
          </a:p>
          <a:p>
            <a:pPr algn="just"/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uno de los servicios estrella de la sociedad de la información, proporcionado para los llamados motores de </a:t>
            </a: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búsqueda. Permite </a:t>
            </a:r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encontrar recursos </a:t>
            </a: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páginas web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Imágenes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vídeo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ficheros</a:t>
            </a:r>
            <a:endParaRPr lang="es-EC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7469"/>
            <a:ext cx="3106130" cy="2242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31" y="4423959"/>
            <a:ext cx="4536504" cy="2050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1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3069" y="191984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8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BANCA ONLINE</a:t>
            </a:r>
          </a:p>
          <a:p>
            <a:pPr algn="just"/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sector bancario ha sufrido una fuerte revolución los últimos años gracias al desarrollo de las TIC, que ha permitido el fuerte uso que se está haciendo de estos servicios. </a:t>
            </a:r>
            <a:endParaRPr lang="es-EC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28173" r="4423" b="14519"/>
          <a:stretch/>
        </p:blipFill>
        <p:spPr>
          <a:xfrm>
            <a:off x="5115413" y="332354"/>
            <a:ext cx="3600399" cy="2458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2" b="27211"/>
          <a:stretch/>
        </p:blipFill>
        <p:spPr>
          <a:xfrm>
            <a:off x="467544" y="3429000"/>
            <a:ext cx="3168352" cy="302433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948260" y="2934775"/>
            <a:ext cx="5040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AUDIO	Y 	MÚSICA REPRODUCTOR DE AUDIO PORTÁTIL</a:t>
            </a:r>
          </a:p>
          <a:p>
            <a:pPr algn="just"/>
            <a:endParaRPr lang="es-EC" sz="2400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ficheros de audio grabados por aficionados o por medios de comunicación, que contienen noticias, música, programas de radio, entre otros. </a:t>
            </a:r>
          </a:p>
        </p:txBody>
      </p:sp>
    </p:spTree>
    <p:extLst>
      <p:ext uri="{BB962C8B-B14F-4D97-AF65-F5344CB8AC3E}">
        <p14:creationId xmlns:p14="http://schemas.microsoft.com/office/powerpoint/2010/main" val="886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32656"/>
            <a:ext cx="49685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TV Y CINE ALTA DEFINICIÓN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Como servicio diferencial está el que ofrecen algunas redes de </a:t>
            </a: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televisión IP, </a:t>
            </a:r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 que consiste en ver contenidos en modalidad de vídeo bajo demanda.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42" r="6730" b="21827"/>
          <a:stretch/>
        </p:blipFill>
        <p:spPr>
          <a:xfrm>
            <a:off x="5724128" y="476672"/>
            <a:ext cx="2935632" cy="2376264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3693125" y="3085230"/>
            <a:ext cx="495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VIDEOJUEGOS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 videojuego o juego de vídeo es un software creado para el entretenimiento en general y basado en la interacción entre una o varias personas por medio de un controlador y un aparato electrónico que ejecuta dicho vídeo </a:t>
            </a:r>
            <a:r>
              <a:rPr lang="es-EC" sz="2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2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juego.</a:t>
            </a:r>
            <a:endParaRPr lang="es-EC" sz="24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bg2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6" b="27637"/>
          <a:stretch/>
        </p:blipFill>
        <p:spPr>
          <a:xfrm>
            <a:off x="539552" y="3085230"/>
            <a:ext cx="2877446" cy="2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1000" t="4000" r="4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15433"/>
            <a:ext cx="820891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C" sz="3200" b="1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TIC conforman el conjunto de </a:t>
            </a:r>
            <a:r>
              <a:rPr lang="es-EC" sz="32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necesarios </a:t>
            </a:r>
            <a:r>
              <a:rPr lang="es-EC" sz="3200" b="1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manipular la información: </a:t>
            </a:r>
            <a:endParaRPr lang="es-EC" sz="3200" b="1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C" sz="2400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36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ordenadores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36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programas</a:t>
            </a:r>
          </a:p>
          <a:p>
            <a:pPr>
              <a:lnSpc>
                <a:spcPct val="150000"/>
              </a:lnSpc>
            </a:pPr>
            <a:r>
              <a:rPr lang="es-EC" sz="36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36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informáticos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36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redes</a:t>
            </a:r>
            <a:endParaRPr lang="es-EC" sz="36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3">
              <a:srgbClr val="398BF5"/>
            </a:gs>
            <a:gs pos="13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4.bp.blogspot.com/-undVxvGfZ4U/T9OAW2wCF5I/AAAAAAAAAUk/1vmbQ354rvA/s1600/redinalambrica1man.jpg">
            <a:hlinkClick r:id="rId2"/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colorTemperature colorTemp="4800"/>
                    </a14:imgEffect>
                    <a14:imgEffect>
                      <a14:saturation sat="200000"/>
                    </a14:imgEffect>
                    <a14:imgEffect>
                      <a14:brightnessContrast bright="10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416824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Rectángulo"/>
          <p:cNvSpPr/>
          <p:nvPr/>
        </p:nvSpPr>
        <p:spPr>
          <a:xfrm>
            <a:off x="899592" y="836712"/>
            <a:ext cx="69847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Tic´s se clasifican </a:t>
            </a:r>
            <a:r>
              <a:rPr lang="es-EC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según:</a:t>
            </a:r>
          </a:p>
          <a:p>
            <a:r>
              <a:rPr lang="es-EC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s-EC" sz="3600" b="1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C" sz="3600" b="1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EC" sz="3600" b="1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redes.</a:t>
            </a:r>
          </a:p>
          <a:p>
            <a:pPr>
              <a:lnSpc>
                <a:spcPct val="200000"/>
              </a:lnSpc>
            </a:pPr>
            <a:r>
              <a:rPr lang="es-EC" sz="3600" b="1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Los </a:t>
            </a:r>
            <a:r>
              <a:rPr lang="es-EC" sz="3600" b="1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terminales</a:t>
            </a:r>
            <a:endParaRPr lang="es-EC" sz="3600" b="1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C" sz="3600" b="1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Los </a:t>
            </a:r>
            <a:r>
              <a:rPr lang="es-EC" sz="3600" b="1" dirty="0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servicios</a:t>
            </a:r>
            <a:endParaRPr lang="es-EC" sz="3600" b="1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628408" y="1397575"/>
            <a:ext cx="5976664" cy="830997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EC" sz="48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 REDES</a:t>
            </a:r>
            <a:endParaRPr lang="es-EC" sz="4800" b="1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3568" y="4002008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3200" b="1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un conjunto de equipos conectados entre sí por medio de un cable u otro medio físico con el fin de compartir recursos. </a:t>
            </a:r>
            <a:endParaRPr lang="es-EC" sz="3200" b="1" dirty="0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5000"/>
            <a:lum/>
          </a:blip>
          <a:srcRect/>
          <a:stretch>
            <a:fillRect l="19000" t="13000" r="16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692696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32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 TELÉFONO</a:t>
            </a:r>
          </a:p>
          <a:p>
            <a:pPr algn="just"/>
            <a:r>
              <a:rPr lang="es-EC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32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un dispositivo de telecomunicación diseñado para transmitir señales </a:t>
            </a:r>
            <a:r>
              <a:rPr lang="es-EC" sz="32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acústicas.</a:t>
            </a:r>
            <a:endParaRPr lang="es-EC" sz="3200" dirty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28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s-EC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C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32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TELEFONÍA  FIJA</a:t>
            </a:r>
          </a:p>
          <a:p>
            <a:pPr algn="just"/>
            <a:r>
              <a:rPr lang="es-EC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32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método más elemental para realizar una conexión a </a:t>
            </a:r>
            <a:r>
              <a:rPr lang="es-EC" sz="32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s-EC" sz="3200" dirty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23920" y="692696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TELEFONÍA  MÓVIL</a:t>
            </a:r>
            <a:endParaRPr lang="es-EC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elefonía celular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ormada </a:t>
            </a: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 dos grandes 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telefonía 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móvil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eléfonos móviles</a:t>
            </a:r>
            <a:endParaRPr lang="es-EC" sz="2800" dirty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28929" y="3356992"/>
            <a:ext cx="7432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BANDA ANCHA </a:t>
            </a:r>
          </a:p>
          <a:p>
            <a:r>
              <a:rPr lang="es-EC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ransmisión </a:t>
            </a: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datos simétricos </a:t>
            </a:r>
            <a:endParaRPr lang="es-EC" sz="2800" dirty="0" smtClean="0">
              <a:ln w="18415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envían simultáneamente varias piezas de </a:t>
            </a: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 smtClean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Busca incrementar </a:t>
            </a:r>
            <a:r>
              <a:rPr lang="es-EC" sz="2800" dirty="0">
                <a:ln w="18415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transmisión efectiva. </a:t>
            </a:r>
          </a:p>
          <a:p>
            <a:r>
              <a:rPr lang="es-EC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331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4870" y="1811412"/>
            <a:ext cx="6768752" cy="830997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EC" sz="48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 TERMINALES</a:t>
            </a:r>
            <a:endParaRPr lang="es-EC" sz="4800" b="1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30834" y="4077072"/>
            <a:ext cx="7529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C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 terminal, conocido también como consola es un dispositivo electrónico o electromecánico de </a:t>
            </a:r>
            <a:r>
              <a:rPr lang="es-EC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s-EC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C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3">
              <a:srgbClr val="398BF5"/>
            </a:gs>
            <a:gs pos="13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427984" y="404664"/>
            <a:ext cx="41764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ORDENADOR PERSONAL (PERSONAL COMPUTER)</a:t>
            </a:r>
          </a:p>
          <a:p>
            <a:pPr algn="just"/>
            <a:r>
              <a:rPr lang="es-EC" sz="24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s-EC" sz="28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EC" sz="28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ordenador pequeño, para un sólo usuario basado en un microprocesador.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67544" y="2708920"/>
            <a:ext cx="51845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sz="24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C" sz="24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NAVEGADOR DE INTERNET</a:t>
            </a:r>
          </a:p>
          <a:p>
            <a:pPr algn="just"/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C" sz="28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s-EC" sz="28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 aplicación que opera a través de Internet, interpretando la información de archivos y sitios web para que podamos ser capaces de </a:t>
            </a:r>
            <a:r>
              <a:rPr lang="es-EC" sz="28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leerla</a:t>
            </a:r>
            <a:r>
              <a:rPr lang="es-EC" sz="28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82" y="3717031"/>
            <a:ext cx="2892182" cy="274006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1875"/>
            <a:ext cx="3456384" cy="26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3">
              <a:srgbClr val="398BF5"/>
            </a:gs>
            <a:gs pos="13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92504" y="620688"/>
            <a:ext cx="75608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 SISTEMA OPERATIVO (SO)</a:t>
            </a:r>
          </a:p>
          <a:p>
            <a:pPr algn="just"/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s-EC" sz="2400" dirty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un programa o conjunto de programas que en un sistema informático gestiona los recursos de hardware y provee servicios a los programas de </a:t>
            </a:r>
            <a:r>
              <a:rPr lang="es-EC" sz="2400" dirty="0" smtClean="0">
                <a:ln w="1841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aplicación.</a:t>
            </a:r>
            <a:endParaRPr lang="es-EC" sz="2400" dirty="0">
              <a:ln w="1841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42484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</TotalTime>
  <Words>251</Words>
  <Application>Microsoft Office PowerPoint</Application>
  <PresentationFormat>Presentación en pantalla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Forma de onda</vt:lpstr>
      <vt:lpstr>INTEGRANTES:  *GEMA VALVERDE *JESSICA LOJA  *YAJAIRA CUEVA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GEMA VALVERDE JESSICA LOJA  YAJAIRA CUEVA</dc:title>
  <dc:creator>Hp</dc:creator>
  <cp:lastModifiedBy>Hp</cp:lastModifiedBy>
  <cp:revision>21</cp:revision>
  <dcterms:created xsi:type="dcterms:W3CDTF">2015-05-18T21:49:47Z</dcterms:created>
  <dcterms:modified xsi:type="dcterms:W3CDTF">2015-05-19T01:09:16Z</dcterms:modified>
</cp:coreProperties>
</file>