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4" r:id="rId4"/>
    <p:sldId id="265" r:id="rId5"/>
    <p:sldId id="256" r:id="rId6"/>
    <p:sldId id="257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30" autoAdjust="0"/>
  </p:normalViewPr>
  <p:slideViewPr>
    <p:cSldViewPr snapToGrid="0">
      <p:cViewPr varScale="1">
        <p:scale>
          <a:sx n="84" d="100"/>
          <a:sy n="84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4AB81-4468-48F2-9830-DDD8D3E8611A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FB706B2E-5FC3-425E-8F46-2F72C02B5157}">
      <dgm:prSet phldrT="[Texto]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s-EC" b="1" i="0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Ordenador personal</a:t>
          </a:r>
          <a:endParaRPr lang="es-EC" dirty="0">
            <a:solidFill>
              <a:schemeClr val="tx1">
                <a:lumMod val="85000"/>
                <a:lumOff val="15000"/>
              </a:schemeClr>
            </a:solidFill>
            <a:latin typeface="Algerian" panose="04020705040A02060702" pitchFamily="82" charset="0"/>
          </a:endParaRPr>
        </a:p>
      </dgm:t>
    </dgm:pt>
    <dgm:pt modelId="{2366889E-2D35-49DB-8E16-D53DB3B4B7AE}" type="parTrans" cxnId="{59BBBB82-1DD3-41E8-B3C4-FCD0DDFF9262}">
      <dgm:prSet/>
      <dgm:spPr/>
      <dgm:t>
        <a:bodyPr/>
        <a:lstStyle/>
        <a:p>
          <a:endParaRPr lang="es-EC"/>
        </a:p>
      </dgm:t>
    </dgm:pt>
    <dgm:pt modelId="{9D2D0B2D-B5B3-494A-9A18-015EF72BF57B}" type="sibTrans" cxnId="{59BBBB82-1DD3-41E8-B3C4-FCD0DDFF9262}">
      <dgm:prSet/>
      <dgm:spPr/>
      <dgm:t>
        <a:bodyPr/>
        <a:lstStyle/>
        <a:p>
          <a:endParaRPr lang="es-EC"/>
        </a:p>
      </dgm:t>
    </dgm:pt>
    <dgm:pt modelId="{BE3A94AA-2B0D-4F63-9EB7-93B0D6D5B248}">
      <dgm:prSet phldrT="[Texto]"/>
      <dgm:spPr>
        <a:gradFill flip="none" rotWithShape="0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s-EC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Navegador de Internet</a:t>
          </a:r>
          <a:endParaRPr lang="es-EC" dirty="0">
            <a:solidFill>
              <a:schemeClr val="tx1">
                <a:lumMod val="85000"/>
                <a:lumOff val="15000"/>
              </a:schemeClr>
            </a:solidFill>
            <a:latin typeface="Algerian" panose="04020705040A02060702" pitchFamily="82" charset="0"/>
          </a:endParaRPr>
        </a:p>
      </dgm:t>
    </dgm:pt>
    <dgm:pt modelId="{CA397D6B-6955-4E6F-81DC-9F5D2B70098C}" type="parTrans" cxnId="{14C5CD6A-E4EB-4245-9FA6-073932C99964}">
      <dgm:prSet/>
      <dgm:spPr/>
      <dgm:t>
        <a:bodyPr/>
        <a:lstStyle/>
        <a:p>
          <a:endParaRPr lang="es-EC"/>
        </a:p>
      </dgm:t>
    </dgm:pt>
    <dgm:pt modelId="{FEDDD849-DA2A-4E32-B0CF-2D03F671A77F}" type="sibTrans" cxnId="{14C5CD6A-E4EB-4245-9FA6-073932C99964}">
      <dgm:prSet/>
      <dgm:spPr/>
      <dgm:t>
        <a:bodyPr/>
        <a:lstStyle/>
        <a:p>
          <a:endParaRPr lang="es-EC"/>
        </a:p>
      </dgm:t>
    </dgm:pt>
    <dgm:pt modelId="{98CCF362-B0DA-41EF-B024-A10AC407402F}">
      <dgm:prSet phldrT="[Texto]"/>
      <dgm:spPr>
        <a:gradFill flip="none" rotWithShape="0">
          <a:gsLst>
            <a:gs pos="0">
              <a:schemeClr val="accent3">
                <a:hueOff val="-1234063"/>
                <a:satOff val="-21671"/>
                <a:lumOff val="-392"/>
                <a:tint val="66000"/>
                <a:satMod val="160000"/>
              </a:schemeClr>
            </a:gs>
            <a:gs pos="50000">
              <a:schemeClr val="accent3">
                <a:hueOff val="-1234063"/>
                <a:satOff val="-21671"/>
                <a:lumOff val="-392"/>
                <a:tint val="44500"/>
                <a:satMod val="160000"/>
              </a:schemeClr>
            </a:gs>
            <a:gs pos="100000">
              <a:schemeClr val="accent3">
                <a:hueOff val="-1234063"/>
                <a:satOff val="-21671"/>
                <a:lumOff val="-392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s-EC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Sistema Operativo</a:t>
          </a:r>
          <a:endParaRPr lang="es-EC" dirty="0">
            <a:solidFill>
              <a:schemeClr val="tx1">
                <a:lumMod val="85000"/>
                <a:lumOff val="15000"/>
              </a:schemeClr>
            </a:solidFill>
            <a:latin typeface="Algerian" panose="04020705040A02060702" pitchFamily="82" charset="0"/>
          </a:endParaRPr>
        </a:p>
      </dgm:t>
    </dgm:pt>
    <dgm:pt modelId="{90115029-6F5A-4C5E-A2CC-B881BE2C0DB3}" type="parTrans" cxnId="{F363F605-3308-4B9A-8D93-3AC020E4DE98}">
      <dgm:prSet/>
      <dgm:spPr/>
      <dgm:t>
        <a:bodyPr/>
        <a:lstStyle/>
        <a:p>
          <a:endParaRPr lang="es-EC"/>
        </a:p>
      </dgm:t>
    </dgm:pt>
    <dgm:pt modelId="{1E90CCAA-6291-4878-BAD1-7F1A7DD0DC8C}" type="sibTrans" cxnId="{F363F605-3308-4B9A-8D93-3AC020E4DE98}">
      <dgm:prSet/>
      <dgm:spPr/>
      <dgm:t>
        <a:bodyPr/>
        <a:lstStyle/>
        <a:p>
          <a:endParaRPr lang="es-EC"/>
        </a:p>
      </dgm:t>
    </dgm:pt>
    <dgm:pt modelId="{169FC62D-CB97-485A-91F6-B3458E5C7CC4}">
      <dgm:prSet custT="1"/>
      <dgm:spPr/>
      <dgm:t>
        <a:bodyPr/>
        <a:lstStyle/>
        <a:p>
          <a:r>
            <a:rPr lang="es-EC" sz="2000" dirty="0" smtClean="0">
              <a:latin typeface="Baskerville Old Face" panose="02020602080505020303" pitchFamily="18" charset="0"/>
            </a:rPr>
            <a:t>Posee elementos del Hardware.</a:t>
          </a:r>
          <a:endParaRPr lang="es-EC" sz="2000" dirty="0">
            <a:latin typeface="Baskerville Old Face" panose="02020602080505020303" pitchFamily="18" charset="0"/>
          </a:endParaRPr>
        </a:p>
      </dgm:t>
    </dgm:pt>
    <dgm:pt modelId="{C110153B-DEB1-4FF0-BCE1-51919D195385}" type="parTrans" cxnId="{9E553EC0-B9B1-4C94-8B2F-3BFE26BE6116}">
      <dgm:prSet/>
      <dgm:spPr/>
      <dgm:t>
        <a:bodyPr/>
        <a:lstStyle/>
        <a:p>
          <a:endParaRPr lang="es-EC"/>
        </a:p>
      </dgm:t>
    </dgm:pt>
    <dgm:pt modelId="{1C354495-F685-4729-8E34-5409E3882455}" type="sibTrans" cxnId="{9E553EC0-B9B1-4C94-8B2F-3BFE26BE6116}">
      <dgm:prSet/>
      <dgm:spPr/>
      <dgm:t>
        <a:bodyPr/>
        <a:lstStyle/>
        <a:p>
          <a:endParaRPr lang="es-EC"/>
        </a:p>
      </dgm:t>
    </dgm:pt>
    <dgm:pt modelId="{32682D86-2070-46D9-A678-E1093ACCC518}">
      <dgm:prSet custT="1"/>
      <dgm:spPr/>
      <dgm:t>
        <a:bodyPr/>
        <a:lstStyle/>
        <a:p>
          <a:endParaRPr lang="es-EC" sz="2000" dirty="0">
            <a:latin typeface="Baskerville Old Face" panose="02020602080505020303" pitchFamily="18" charset="0"/>
          </a:endParaRPr>
        </a:p>
      </dgm:t>
    </dgm:pt>
    <dgm:pt modelId="{4AA14107-BBB9-4BA9-8041-519BA7D2438E}" type="parTrans" cxnId="{01BB2B9B-6328-4C2E-8BC4-EDEB50959C91}">
      <dgm:prSet/>
      <dgm:spPr/>
      <dgm:t>
        <a:bodyPr/>
        <a:lstStyle/>
        <a:p>
          <a:endParaRPr lang="es-EC"/>
        </a:p>
      </dgm:t>
    </dgm:pt>
    <dgm:pt modelId="{840A1BA9-E8A0-48D7-A367-C6D76F9AEFB1}" type="sibTrans" cxnId="{01BB2B9B-6328-4C2E-8BC4-EDEB50959C91}">
      <dgm:prSet/>
      <dgm:spPr/>
      <dgm:t>
        <a:bodyPr/>
        <a:lstStyle/>
        <a:p>
          <a:endParaRPr lang="es-EC"/>
        </a:p>
      </dgm:t>
    </dgm:pt>
    <dgm:pt modelId="{5B03CB49-8241-49FF-A04C-9961629AEE52}">
      <dgm:prSet custT="1"/>
      <dgm:spPr/>
      <dgm:t>
        <a:bodyPr/>
        <a:lstStyle/>
        <a:p>
          <a:r>
            <a:rPr lang="es-EC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Baskerville Old Face" panose="02020602080505020303" pitchFamily="18" charset="0"/>
            </a:rPr>
            <a:t>Aplicación para operar a través del Internet.</a:t>
          </a:r>
          <a:endParaRPr lang="es-EC" sz="2000" dirty="0">
            <a:solidFill>
              <a:schemeClr val="tx1">
                <a:lumMod val="85000"/>
                <a:lumOff val="15000"/>
              </a:schemeClr>
            </a:solidFill>
            <a:latin typeface="Baskerville Old Face" panose="02020602080505020303" pitchFamily="18" charset="0"/>
          </a:endParaRPr>
        </a:p>
      </dgm:t>
    </dgm:pt>
    <dgm:pt modelId="{15FFF1A6-85EA-41EF-AA98-716B3F5E06C5}" type="parTrans" cxnId="{1F6C4557-BD5E-464A-9DC5-8E2A89D2DF73}">
      <dgm:prSet/>
      <dgm:spPr/>
      <dgm:t>
        <a:bodyPr/>
        <a:lstStyle/>
        <a:p>
          <a:endParaRPr lang="es-EC"/>
        </a:p>
      </dgm:t>
    </dgm:pt>
    <dgm:pt modelId="{9B8FFB6E-B0D2-4F6A-97E0-4A2CADF75E58}" type="sibTrans" cxnId="{1F6C4557-BD5E-464A-9DC5-8E2A89D2DF73}">
      <dgm:prSet/>
      <dgm:spPr/>
      <dgm:t>
        <a:bodyPr/>
        <a:lstStyle/>
        <a:p>
          <a:endParaRPr lang="es-EC"/>
        </a:p>
      </dgm:t>
    </dgm:pt>
    <dgm:pt modelId="{8CD978F2-62D1-4E67-A2D6-16A5DA015ADC}">
      <dgm:prSet custT="1"/>
      <dgm:spPr/>
      <dgm:t>
        <a:bodyPr/>
        <a:lstStyle/>
        <a:p>
          <a:r>
            <a:rPr lang="es-EC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Baskerville Old Face" panose="02020602080505020303" pitchFamily="18" charset="0"/>
            </a:rPr>
            <a:t>Sitios Web.</a:t>
          </a:r>
          <a:endParaRPr lang="es-EC" sz="2000" dirty="0">
            <a:solidFill>
              <a:schemeClr val="tx1">
                <a:lumMod val="85000"/>
                <a:lumOff val="15000"/>
              </a:schemeClr>
            </a:solidFill>
            <a:latin typeface="Baskerville Old Face" panose="02020602080505020303" pitchFamily="18" charset="0"/>
          </a:endParaRPr>
        </a:p>
      </dgm:t>
    </dgm:pt>
    <dgm:pt modelId="{20E7C8BB-9F93-4B67-A4F8-4E53A066BE2F}" type="parTrans" cxnId="{70B27CDC-C734-479C-8FA9-3147D4A301DE}">
      <dgm:prSet/>
      <dgm:spPr/>
      <dgm:t>
        <a:bodyPr/>
        <a:lstStyle/>
        <a:p>
          <a:endParaRPr lang="es-EC"/>
        </a:p>
      </dgm:t>
    </dgm:pt>
    <dgm:pt modelId="{2B1F7FC2-2FB4-463C-9182-3EF4B646CD20}" type="sibTrans" cxnId="{70B27CDC-C734-479C-8FA9-3147D4A301DE}">
      <dgm:prSet/>
      <dgm:spPr/>
      <dgm:t>
        <a:bodyPr/>
        <a:lstStyle/>
        <a:p>
          <a:endParaRPr lang="es-EC"/>
        </a:p>
      </dgm:t>
    </dgm:pt>
    <dgm:pt modelId="{8EE575F3-9458-4579-9EEB-F02554293A5F}">
      <dgm:prSet custT="1"/>
      <dgm:spPr/>
      <dgm:t>
        <a:bodyPr/>
        <a:lstStyle/>
        <a:p>
          <a:endParaRPr lang="es-EC" sz="2000" dirty="0">
            <a:solidFill>
              <a:schemeClr val="tx1">
                <a:lumMod val="85000"/>
                <a:lumOff val="15000"/>
              </a:schemeClr>
            </a:solidFill>
            <a:latin typeface="Baskerville Old Face" panose="02020602080505020303" pitchFamily="18" charset="0"/>
          </a:endParaRPr>
        </a:p>
      </dgm:t>
    </dgm:pt>
    <dgm:pt modelId="{6E4D132C-E73B-4823-A9EA-17AB19B4AD5A}" type="parTrans" cxnId="{CA68A312-C62F-466E-91FC-55628FD8149F}">
      <dgm:prSet/>
      <dgm:spPr/>
      <dgm:t>
        <a:bodyPr/>
        <a:lstStyle/>
        <a:p>
          <a:endParaRPr lang="es-EC"/>
        </a:p>
      </dgm:t>
    </dgm:pt>
    <dgm:pt modelId="{9E4A1365-AAA5-4958-B70A-5187B1DC61EA}" type="sibTrans" cxnId="{CA68A312-C62F-466E-91FC-55628FD8149F}">
      <dgm:prSet/>
      <dgm:spPr/>
      <dgm:t>
        <a:bodyPr/>
        <a:lstStyle/>
        <a:p>
          <a:endParaRPr lang="es-EC"/>
        </a:p>
      </dgm:t>
    </dgm:pt>
    <dgm:pt modelId="{AB97203A-4AAA-4D73-B50F-3569AAA986A8}">
      <dgm:prSet/>
      <dgm:spPr/>
      <dgm:t>
        <a:bodyPr/>
        <a:lstStyle/>
        <a:p>
          <a:r>
            <a:rPr lang="es-EC" dirty="0" smtClean="0"/>
            <a:t>Programas.</a:t>
          </a:r>
          <a:endParaRPr lang="es-EC" dirty="0"/>
        </a:p>
      </dgm:t>
    </dgm:pt>
    <dgm:pt modelId="{3543A94A-4123-4A35-8A54-DA150DDF581F}" type="parTrans" cxnId="{B96618D4-8988-4E9B-8E52-97F819DB5103}">
      <dgm:prSet/>
      <dgm:spPr/>
      <dgm:t>
        <a:bodyPr/>
        <a:lstStyle/>
        <a:p>
          <a:endParaRPr lang="es-EC"/>
        </a:p>
      </dgm:t>
    </dgm:pt>
    <dgm:pt modelId="{F75F7D2B-E485-4452-A003-AF61B65F364C}" type="sibTrans" cxnId="{B96618D4-8988-4E9B-8E52-97F819DB5103}">
      <dgm:prSet/>
      <dgm:spPr/>
      <dgm:t>
        <a:bodyPr/>
        <a:lstStyle/>
        <a:p>
          <a:endParaRPr lang="es-EC"/>
        </a:p>
      </dgm:t>
    </dgm:pt>
    <dgm:pt modelId="{8203077E-F6B4-49DE-A6FC-DFCB6981F0E8}">
      <dgm:prSet/>
      <dgm:spPr/>
      <dgm:t>
        <a:bodyPr/>
        <a:lstStyle/>
        <a:p>
          <a:r>
            <a:rPr lang="es-EC" dirty="0" smtClean="0"/>
            <a:t>Controla los procesos básicos de la computadora.</a:t>
          </a:r>
          <a:endParaRPr lang="es-EC" dirty="0"/>
        </a:p>
      </dgm:t>
    </dgm:pt>
    <dgm:pt modelId="{69F3017C-8207-4191-BAF5-E92A053490ED}" type="parTrans" cxnId="{33B6B5E4-EFD7-4DF7-B620-102A29B2CD45}">
      <dgm:prSet/>
      <dgm:spPr/>
      <dgm:t>
        <a:bodyPr/>
        <a:lstStyle/>
        <a:p>
          <a:endParaRPr lang="es-EC"/>
        </a:p>
      </dgm:t>
    </dgm:pt>
    <dgm:pt modelId="{67C4266B-DF50-4249-A8F3-4D13C6CE77C3}" type="sibTrans" cxnId="{33B6B5E4-EFD7-4DF7-B620-102A29B2CD45}">
      <dgm:prSet/>
      <dgm:spPr/>
      <dgm:t>
        <a:bodyPr/>
        <a:lstStyle/>
        <a:p>
          <a:endParaRPr lang="es-EC"/>
        </a:p>
      </dgm:t>
    </dgm:pt>
    <dgm:pt modelId="{25292C97-CE7D-4587-AC4C-0F22BB263D0A}">
      <dgm:prSet/>
      <dgm:spPr/>
      <dgm:t>
        <a:bodyPr/>
        <a:lstStyle/>
        <a:p>
          <a:r>
            <a:rPr lang="es-EC" dirty="0" smtClean="0"/>
            <a:t>Ejemplos:</a:t>
          </a:r>
          <a:endParaRPr lang="es-EC" dirty="0"/>
        </a:p>
      </dgm:t>
    </dgm:pt>
    <dgm:pt modelId="{929CD581-41DF-424F-BDA4-3CD876874DE2}" type="parTrans" cxnId="{505FCDD0-8BF5-478E-B73D-D02E57A3F108}">
      <dgm:prSet/>
      <dgm:spPr/>
      <dgm:t>
        <a:bodyPr/>
        <a:lstStyle/>
        <a:p>
          <a:endParaRPr lang="es-EC"/>
        </a:p>
      </dgm:t>
    </dgm:pt>
    <dgm:pt modelId="{3E93265B-23B9-4D82-ABF9-FC857DD895A2}" type="sibTrans" cxnId="{505FCDD0-8BF5-478E-B73D-D02E57A3F108}">
      <dgm:prSet/>
      <dgm:spPr/>
      <dgm:t>
        <a:bodyPr/>
        <a:lstStyle/>
        <a:p>
          <a:endParaRPr lang="es-EC"/>
        </a:p>
      </dgm:t>
    </dgm:pt>
    <dgm:pt modelId="{358E3602-D3FB-4C59-B66F-7CBF99A5A07A}">
      <dgm:prSet/>
      <dgm:spPr/>
      <dgm:t>
        <a:bodyPr/>
        <a:lstStyle/>
        <a:p>
          <a:endParaRPr lang="es-EC" dirty="0"/>
        </a:p>
      </dgm:t>
    </dgm:pt>
    <dgm:pt modelId="{C76C39F8-4D92-456C-8E00-3B41A8EFF030}" type="parTrans" cxnId="{93E234FF-2268-4921-A3C5-910B88821BBE}">
      <dgm:prSet/>
      <dgm:spPr/>
      <dgm:t>
        <a:bodyPr/>
        <a:lstStyle/>
        <a:p>
          <a:endParaRPr lang="es-EC"/>
        </a:p>
      </dgm:t>
    </dgm:pt>
    <dgm:pt modelId="{0C737186-EF7A-4158-93B5-1171EEC4A530}" type="sibTrans" cxnId="{93E234FF-2268-4921-A3C5-910B88821BBE}">
      <dgm:prSet/>
      <dgm:spPr/>
      <dgm:t>
        <a:bodyPr/>
        <a:lstStyle/>
        <a:p>
          <a:endParaRPr lang="es-EC"/>
        </a:p>
      </dgm:t>
    </dgm:pt>
    <dgm:pt modelId="{C449C66E-2827-48C0-8793-2971D514965D}">
      <dgm:prSet/>
      <dgm:spPr/>
      <dgm:t>
        <a:bodyPr/>
        <a:lstStyle/>
        <a:p>
          <a:r>
            <a:rPr lang="es-EC" dirty="0" smtClean="0"/>
            <a:t>DOS</a:t>
          </a:r>
          <a:endParaRPr lang="es-EC" dirty="0"/>
        </a:p>
      </dgm:t>
    </dgm:pt>
    <dgm:pt modelId="{89D176EE-ACC6-4147-A606-5D74BEC2A1B9}" type="parTrans" cxnId="{20ECB82D-24BA-444B-A7B2-0EEACFB841BA}">
      <dgm:prSet/>
      <dgm:spPr/>
      <dgm:t>
        <a:bodyPr/>
        <a:lstStyle/>
        <a:p>
          <a:endParaRPr lang="es-EC"/>
        </a:p>
      </dgm:t>
    </dgm:pt>
    <dgm:pt modelId="{C2891AB5-C511-4C92-B524-BBF65385FA4E}" type="sibTrans" cxnId="{20ECB82D-24BA-444B-A7B2-0EEACFB841BA}">
      <dgm:prSet/>
      <dgm:spPr/>
      <dgm:t>
        <a:bodyPr/>
        <a:lstStyle/>
        <a:p>
          <a:endParaRPr lang="es-EC"/>
        </a:p>
      </dgm:t>
    </dgm:pt>
    <dgm:pt modelId="{D69FB679-7A28-4432-BF7B-76629239FFA2}">
      <dgm:prSet/>
      <dgm:spPr/>
      <dgm:t>
        <a:bodyPr/>
        <a:lstStyle/>
        <a:p>
          <a:r>
            <a:rPr lang="es-EC" dirty="0" smtClean="0"/>
            <a:t>Windows 3.1</a:t>
          </a:r>
          <a:endParaRPr lang="es-EC" dirty="0"/>
        </a:p>
      </dgm:t>
    </dgm:pt>
    <dgm:pt modelId="{A423D538-E67E-43A5-ABDA-486F121688A9}" type="parTrans" cxnId="{1296740C-36E7-497E-B457-64DC1062AA5C}">
      <dgm:prSet/>
      <dgm:spPr/>
      <dgm:t>
        <a:bodyPr/>
        <a:lstStyle/>
        <a:p>
          <a:endParaRPr lang="es-EC"/>
        </a:p>
      </dgm:t>
    </dgm:pt>
    <dgm:pt modelId="{B5FDABB0-1F11-4AFE-AA24-C6310BC031E8}" type="sibTrans" cxnId="{1296740C-36E7-497E-B457-64DC1062AA5C}">
      <dgm:prSet/>
      <dgm:spPr/>
      <dgm:t>
        <a:bodyPr/>
        <a:lstStyle/>
        <a:p>
          <a:endParaRPr lang="es-EC"/>
        </a:p>
      </dgm:t>
    </dgm:pt>
    <dgm:pt modelId="{77A2DCC5-8383-4B1B-AF47-9C2CD070A9FD}">
      <dgm:prSet/>
      <dgm:spPr/>
      <dgm:t>
        <a:bodyPr/>
        <a:lstStyle/>
        <a:p>
          <a:r>
            <a:rPr lang="es-EC" dirty="0" smtClean="0"/>
            <a:t>Windows 95</a:t>
          </a:r>
          <a:endParaRPr lang="es-EC" dirty="0"/>
        </a:p>
      </dgm:t>
    </dgm:pt>
    <dgm:pt modelId="{20787F27-1DB9-43BE-9982-B3143986080A}" type="parTrans" cxnId="{4B43D10B-A5B7-444A-A2E3-BBFA8B0AFBCB}">
      <dgm:prSet/>
      <dgm:spPr/>
      <dgm:t>
        <a:bodyPr/>
        <a:lstStyle/>
        <a:p>
          <a:endParaRPr lang="es-EC"/>
        </a:p>
      </dgm:t>
    </dgm:pt>
    <dgm:pt modelId="{3F32A852-0B71-4712-A8A2-338DC4EAD296}" type="sibTrans" cxnId="{4B43D10B-A5B7-444A-A2E3-BBFA8B0AFBCB}">
      <dgm:prSet/>
      <dgm:spPr/>
      <dgm:t>
        <a:bodyPr/>
        <a:lstStyle/>
        <a:p>
          <a:endParaRPr lang="es-EC"/>
        </a:p>
      </dgm:t>
    </dgm:pt>
    <dgm:pt modelId="{0C76840E-FCF9-4036-98B9-18C4B5948AFD}" type="pres">
      <dgm:prSet presAssocID="{2474AB81-4468-48F2-9830-DDD8D3E8611A}" presName="Name0" presStyleCnt="0">
        <dgm:presLayoutVars>
          <dgm:dir/>
          <dgm:animLvl val="lvl"/>
          <dgm:resizeHandles val="exact"/>
        </dgm:presLayoutVars>
      </dgm:prSet>
      <dgm:spPr/>
    </dgm:pt>
    <dgm:pt modelId="{530A5E28-1A9B-49BA-AF83-38F1608B80F1}" type="pres">
      <dgm:prSet presAssocID="{FB706B2E-5FC3-425E-8F46-2F72C02B5157}" presName="composite" presStyleCnt="0"/>
      <dgm:spPr/>
    </dgm:pt>
    <dgm:pt modelId="{3D7B1574-9C7F-41E4-873B-A106BA501A4E}" type="pres">
      <dgm:prSet presAssocID="{FB706B2E-5FC3-425E-8F46-2F72C02B515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10F95B6-386E-4680-AEE8-5EF9DD1295B7}" type="pres">
      <dgm:prSet presAssocID="{FB706B2E-5FC3-425E-8F46-2F72C02B515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A0360B4-A52B-40EE-960D-60F26FCFB8B4}" type="pres">
      <dgm:prSet presAssocID="{9D2D0B2D-B5B3-494A-9A18-015EF72BF57B}" presName="space" presStyleCnt="0"/>
      <dgm:spPr/>
    </dgm:pt>
    <dgm:pt modelId="{BFC0E1AE-A75D-4210-B2F7-B1DBB4A0051E}" type="pres">
      <dgm:prSet presAssocID="{BE3A94AA-2B0D-4F63-9EB7-93B0D6D5B248}" presName="composite" presStyleCnt="0"/>
      <dgm:spPr/>
    </dgm:pt>
    <dgm:pt modelId="{9FB3A25E-E383-4CE3-AEAC-5125222F3EDC}" type="pres">
      <dgm:prSet presAssocID="{BE3A94AA-2B0D-4F63-9EB7-93B0D6D5B2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AC930BE-1DF1-4437-AEE0-4A612479DC10}" type="pres">
      <dgm:prSet presAssocID="{BE3A94AA-2B0D-4F63-9EB7-93B0D6D5B248}" presName="desTx" presStyleLbl="alignAccFollowNode1" presStyleIdx="1" presStyleCnt="3" custScaleY="67314" custLinFactNeighborX="-1335" custLinFactNeighborY="-1281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86CC7D5-A1E1-4163-945A-01F81E59E52A}" type="pres">
      <dgm:prSet presAssocID="{FEDDD849-DA2A-4E32-B0CF-2D03F671A77F}" presName="space" presStyleCnt="0"/>
      <dgm:spPr/>
    </dgm:pt>
    <dgm:pt modelId="{168B0BC0-E944-46DF-995C-BFEFC207211B}" type="pres">
      <dgm:prSet presAssocID="{98CCF362-B0DA-41EF-B024-A10AC407402F}" presName="composite" presStyleCnt="0"/>
      <dgm:spPr/>
    </dgm:pt>
    <dgm:pt modelId="{7181FE50-E5FB-40B6-996F-E3B5A03C1F3D}" type="pres">
      <dgm:prSet presAssocID="{98CCF362-B0DA-41EF-B024-A10AC407402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C4F006D-7FC7-4AEB-857F-7EB72EC6C416}" type="pres">
      <dgm:prSet presAssocID="{98CCF362-B0DA-41EF-B024-A10AC407402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761FB8D7-B95C-4665-A96F-7D366BE258BB}" type="presOf" srcId="{169FC62D-CB97-485A-91F6-B3458E5C7CC4}" destId="{310F95B6-386E-4680-AEE8-5EF9DD1295B7}" srcOrd="0" destOrd="1" presId="urn:microsoft.com/office/officeart/2005/8/layout/hList1"/>
    <dgm:cxn modelId="{33B6B5E4-EFD7-4DF7-B620-102A29B2CD45}" srcId="{98CCF362-B0DA-41EF-B024-A10AC407402F}" destId="{8203077E-F6B4-49DE-A6FC-DFCB6981F0E8}" srcOrd="1" destOrd="0" parTransId="{69F3017C-8207-4191-BAF5-E92A053490ED}" sibTransId="{67C4266B-DF50-4249-A8F3-4D13C6CE77C3}"/>
    <dgm:cxn modelId="{20ECB82D-24BA-444B-A7B2-0EEACFB841BA}" srcId="{98CCF362-B0DA-41EF-B024-A10AC407402F}" destId="{C449C66E-2827-48C0-8793-2971D514965D}" srcOrd="4" destOrd="0" parTransId="{89D176EE-ACC6-4147-A606-5D74BEC2A1B9}" sibTransId="{C2891AB5-C511-4C92-B524-BBF65385FA4E}"/>
    <dgm:cxn modelId="{70B27CDC-C734-479C-8FA9-3147D4A301DE}" srcId="{BE3A94AA-2B0D-4F63-9EB7-93B0D6D5B248}" destId="{8CD978F2-62D1-4E67-A2D6-16A5DA015ADC}" srcOrd="2" destOrd="0" parTransId="{20E7C8BB-9F93-4B67-A4F8-4E53A066BE2F}" sibTransId="{2B1F7FC2-2FB4-463C-9182-3EF4B646CD20}"/>
    <dgm:cxn modelId="{12CC10EA-A0BE-4B14-B6B0-B904E08C960B}" type="presOf" srcId="{358E3602-D3FB-4C59-B66F-7CBF99A5A07A}" destId="{1C4F006D-7FC7-4AEB-857F-7EB72EC6C416}" srcOrd="0" destOrd="2" presId="urn:microsoft.com/office/officeart/2005/8/layout/hList1"/>
    <dgm:cxn modelId="{14C5CD6A-E4EB-4245-9FA6-073932C99964}" srcId="{2474AB81-4468-48F2-9830-DDD8D3E8611A}" destId="{BE3A94AA-2B0D-4F63-9EB7-93B0D6D5B248}" srcOrd="1" destOrd="0" parTransId="{CA397D6B-6955-4E6F-81DC-9F5D2B70098C}" sibTransId="{FEDDD849-DA2A-4E32-B0CF-2D03F671A77F}"/>
    <dgm:cxn modelId="{C2E2F7C0-7EEB-4DD2-BBF5-CC5BBBE863B1}" type="presOf" srcId="{32682D86-2070-46D9-A678-E1093ACCC518}" destId="{310F95B6-386E-4680-AEE8-5EF9DD1295B7}" srcOrd="0" destOrd="0" presId="urn:microsoft.com/office/officeart/2005/8/layout/hList1"/>
    <dgm:cxn modelId="{6BAFE6E7-0477-4A62-98F6-08DB6525A67C}" type="presOf" srcId="{AB97203A-4AAA-4D73-B50F-3569AAA986A8}" destId="{1C4F006D-7FC7-4AEB-857F-7EB72EC6C416}" srcOrd="0" destOrd="0" presId="urn:microsoft.com/office/officeart/2005/8/layout/hList1"/>
    <dgm:cxn modelId="{13925C8A-DC53-49B9-960B-756F588425A2}" type="presOf" srcId="{BE3A94AA-2B0D-4F63-9EB7-93B0D6D5B248}" destId="{9FB3A25E-E383-4CE3-AEAC-5125222F3EDC}" srcOrd="0" destOrd="0" presId="urn:microsoft.com/office/officeart/2005/8/layout/hList1"/>
    <dgm:cxn modelId="{CA68A312-C62F-466E-91FC-55628FD8149F}" srcId="{BE3A94AA-2B0D-4F63-9EB7-93B0D6D5B248}" destId="{8EE575F3-9458-4579-9EEB-F02554293A5F}" srcOrd="1" destOrd="0" parTransId="{6E4D132C-E73B-4823-A9EA-17AB19B4AD5A}" sibTransId="{9E4A1365-AAA5-4958-B70A-5187B1DC61EA}"/>
    <dgm:cxn modelId="{505FCDD0-8BF5-478E-B73D-D02E57A3F108}" srcId="{98CCF362-B0DA-41EF-B024-A10AC407402F}" destId="{25292C97-CE7D-4587-AC4C-0F22BB263D0A}" srcOrd="3" destOrd="0" parTransId="{929CD581-41DF-424F-BDA4-3CD876874DE2}" sibTransId="{3E93265B-23B9-4D82-ABF9-FC857DD895A2}"/>
    <dgm:cxn modelId="{1296740C-36E7-497E-B457-64DC1062AA5C}" srcId="{98CCF362-B0DA-41EF-B024-A10AC407402F}" destId="{D69FB679-7A28-4432-BF7B-76629239FFA2}" srcOrd="5" destOrd="0" parTransId="{A423D538-E67E-43A5-ABDA-486F121688A9}" sibTransId="{B5FDABB0-1F11-4AFE-AA24-C6310BC031E8}"/>
    <dgm:cxn modelId="{4B45EF73-DB45-40F8-B0F0-DF9D17B4EAF8}" type="presOf" srcId="{C449C66E-2827-48C0-8793-2971D514965D}" destId="{1C4F006D-7FC7-4AEB-857F-7EB72EC6C416}" srcOrd="0" destOrd="4" presId="urn:microsoft.com/office/officeart/2005/8/layout/hList1"/>
    <dgm:cxn modelId="{C3B5B854-27CE-458D-877D-1F354917CE85}" type="presOf" srcId="{D69FB679-7A28-4432-BF7B-76629239FFA2}" destId="{1C4F006D-7FC7-4AEB-857F-7EB72EC6C416}" srcOrd="0" destOrd="5" presId="urn:microsoft.com/office/officeart/2005/8/layout/hList1"/>
    <dgm:cxn modelId="{640E6B6B-93D8-404A-A2C0-B5D555617096}" type="presOf" srcId="{FB706B2E-5FC3-425E-8F46-2F72C02B5157}" destId="{3D7B1574-9C7F-41E4-873B-A106BA501A4E}" srcOrd="0" destOrd="0" presId="urn:microsoft.com/office/officeart/2005/8/layout/hList1"/>
    <dgm:cxn modelId="{0357082F-100F-4C56-894D-F7233942BFF1}" type="presOf" srcId="{8CD978F2-62D1-4E67-A2D6-16A5DA015ADC}" destId="{CAC930BE-1DF1-4437-AEE0-4A612479DC10}" srcOrd="0" destOrd="2" presId="urn:microsoft.com/office/officeart/2005/8/layout/hList1"/>
    <dgm:cxn modelId="{59BBBB82-1DD3-41E8-B3C4-FCD0DDFF9262}" srcId="{2474AB81-4468-48F2-9830-DDD8D3E8611A}" destId="{FB706B2E-5FC3-425E-8F46-2F72C02B5157}" srcOrd="0" destOrd="0" parTransId="{2366889E-2D35-49DB-8E16-D53DB3B4B7AE}" sibTransId="{9D2D0B2D-B5B3-494A-9A18-015EF72BF57B}"/>
    <dgm:cxn modelId="{93E234FF-2268-4921-A3C5-910B88821BBE}" srcId="{98CCF362-B0DA-41EF-B024-A10AC407402F}" destId="{358E3602-D3FB-4C59-B66F-7CBF99A5A07A}" srcOrd="2" destOrd="0" parTransId="{C76C39F8-4D92-456C-8E00-3B41A8EFF030}" sibTransId="{0C737186-EF7A-4158-93B5-1171EEC4A530}"/>
    <dgm:cxn modelId="{84274ED7-376F-40C3-A659-8D03F16194EF}" type="presOf" srcId="{8EE575F3-9458-4579-9EEB-F02554293A5F}" destId="{CAC930BE-1DF1-4437-AEE0-4A612479DC10}" srcOrd="0" destOrd="1" presId="urn:microsoft.com/office/officeart/2005/8/layout/hList1"/>
    <dgm:cxn modelId="{F363F605-3308-4B9A-8D93-3AC020E4DE98}" srcId="{2474AB81-4468-48F2-9830-DDD8D3E8611A}" destId="{98CCF362-B0DA-41EF-B024-A10AC407402F}" srcOrd="2" destOrd="0" parTransId="{90115029-6F5A-4C5E-A2CC-B881BE2C0DB3}" sibTransId="{1E90CCAA-6291-4878-BAD1-7F1A7DD0DC8C}"/>
    <dgm:cxn modelId="{F4E796CA-7B33-402A-A731-4C8AF4A8DC32}" type="presOf" srcId="{77A2DCC5-8383-4B1B-AF47-9C2CD070A9FD}" destId="{1C4F006D-7FC7-4AEB-857F-7EB72EC6C416}" srcOrd="0" destOrd="6" presId="urn:microsoft.com/office/officeart/2005/8/layout/hList1"/>
    <dgm:cxn modelId="{1232DB5F-A348-4A8F-9F1E-6206D0A30C6A}" type="presOf" srcId="{2474AB81-4468-48F2-9830-DDD8D3E8611A}" destId="{0C76840E-FCF9-4036-98B9-18C4B5948AFD}" srcOrd="0" destOrd="0" presId="urn:microsoft.com/office/officeart/2005/8/layout/hList1"/>
    <dgm:cxn modelId="{4B43D10B-A5B7-444A-A2E3-BBFA8B0AFBCB}" srcId="{98CCF362-B0DA-41EF-B024-A10AC407402F}" destId="{77A2DCC5-8383-4B1B-AF47-9C2CD070A9FD}" srcOrd="6" destOrd="0" parTransId="{20787F27-1DB9-43BE-9982-B3143986080A}" sibTransId="{3F32A852-0B71-4712-A8A2-338DC4EAD296}"/>
    <dgm:cxn modelId="{F76661D6-1159-4523-BD69-D107A7FCB422}" type="presOf" srcId="{25292C97-CE7D-4587-AC4C-0F22BB263D0A}" destId="{1C4F006D-7FC7-4AEB-857F-7EB72EC6C416}" srcOrd="0" destOrd="3" presId="urn:microsoft.com/office/officeart/2005/8/layout/hList1"/>
    <dgm:cxn modelId="{1F6C4557-BD5E-464A-9DC5-8E2A89D2DF73}" srcId="{BE3A94AA-2B0D-4F63-9EB7-93B0D6D5B248}" destId="{5B03CB49-8241-49FF-A04C-9961629AEE52}" srcOrd="0" destOrd="0" parTransId="{15FFF1A6-85EA-41EF-AA98-716B3F5E06C5}" sibTransId="{9B8FFB6E-B0D2-4F6A-97E0-4A2CADF75E58}"/>
    <dgm:cxn modelId="{9E553EC0-B9B1-4C94-8B2F-3BFE26BE6116}" srcId="{FB706B2E-5FC3-425E-8F46-2F72C02B5157}" destId="{169FC62D-CB97-485A-91F6-B3458E5C7CC4}" srcOrd="1" destOrd="0" parTransId="{C110153B-DEB1-4FF0-BCE1-51919D195385}" sibTransId="{1C354495-F685-4729-8E34-5409E3882455}"/>
    <dgm:cxn modelId="{01BB2B9B-6328-4C2E-8BC4-EDEB50959C91}" srcId="{FB706B2E-5FC3-425E-8F46-2F72C02B5157}" destId="{32682D86-2070-46D9-A678-E1093ACCC518}" srcOrd="0" destOrd="0" parTransId="{4AA14107-BBB9-4BA9-8041-519BA7D2438E}" sibTransId="{840A1BA9-E8A0-48D7-A367-C6D76F9AEFB1}"/>
    <dgm:cxn modelId="{A2AEE87C-2447-40E2-8D6C-C33A3F2E9CDC}" type="presOf" srcId="{8203077E-F6B4-49DE-A6FC-DFCB6981F0E8}" destId="{1C4F006D-7FC7-4AEB-857F-7EB72EC6C416}" srcOrd="0" destOrd="1" presId="urn:microsoft.com/office/officeart/2005/8/layout/hList1"/>
    <dgm:cxn modelId="{99FD9782-6914-4DB5-85C7-B9C287414EA4}" type="presOf" srcId="{5B03CB49-8241-49FF-A04C-9961629AEE52}" destId="{CAC930BE-1DF1-4437-AEE0-4A612479DC10}" srcOrd="0" destOrd="0" presId="urn:microsoft.com/office/officeart/2005/8/layout/hList1"/>
    <dgm:cxn modelId="{84F132BD-F3D4-4A2B-852D-D1BCD8C4CD5B}" type="presOf" srcId="{98CCF362-B0DA-41EF-B024-A10AC407402F}" destId="{7181FE50-E5FB-40B6-996F-E3B5A03C1F3D}" srcOrd="0" destOrd="0" presId="urn:microsoft.com/office/officeart/2005/8/layout/hList1"/>
    <dgm:cxn modelId="{B96618D4-8988-4E9B-8E52-97F819DB5103}" srcId="{98CCF362-B0DA-41EF-B024-A10AC407402F}" destId="{AB97203A-4AAA-4D73-B50F-3569AAA986A8}" srcOrd="0" destOrd="0" parTransId="{3543A94A-4123-4A35-8A54-DA150DDF581F}" sibTransId="{F75F7D2B-E485-4452-A003-AF61B65F364C}"/>
    <dgm:cxn modelId="{3DAD51A6-CBFC-40D5-94DA-A7EC52A30290}" type="presParOf" srcId="{0C76840E-FCF9-4036-98B9-18C4B5948AFD}" destId="{530A5E28-1A9B-49BA-AF83-38F1608B80F1}" srcOrd="0" destOrd="0" presId="urn:microsoft.com/office/officeart/2005/8/layout/hList1"/>
    <dgm:cxn modelId="{B9504910-CD1F-4795-B862-F0302BD409AD}" type="presParOf" srcId="{530A5E28-1A9B-49BA-AF83-38F1608B80F1}" destId="{3D7B1574-9C7F-41E4-873B-A106BA501A4E}" srcOrd="0" destOrd="0" presId="urn:microsoft.com/office/officeart/2005/8/layout/hList1"/>
    <dgm:cxn modelId="{902B63B1-4424-4622-B957-0AC25C046ABD}" type="presParOf" srcId="{530A5E28-1A9B-49BA-AF83-38F1608B80F1}" destId="{310F95B6-386E-4680-AEE8-5EF9DD1295B7}" srcOrd="1" destOrd="0" presId="urn:microsoft.com/office/officeart/2005/8/layout/hList1"/>
    <dgm:cxn modelId="{FCADC9D8-B9DA-4995-8600-DD4395D52D12}" type="presParOf" srcId="{0C76840E-FCF9-4036-98B9-18C4B5948AFD}" destId="{FA0360B4-A52B-40EE-960D-60F26FCFB8B4}" srcOrd="1" destOrd="0" presId="urn:microsoft.com/office/officeart/2005/8/layout/hList1"/>
    <dgm:cxn modelId="{309BD573-0072-45E9-A6AA-7C6885D72589}" type="presParOf" srcId="{0C76840E-FCF9-4036-98B9-18C4B5948AFD}" destId="{BFC0E1AE-A75D-4210-B2F7-B1DBB4A0051E}" srcOrd="2" destOrd="0" presId="urn:microsoft.com/office/officeart/2005/8/layout/hList1"/>
    <dgm:cxn modelId="{61235080-12B9-40ED-8C27-5A8EC639DB0D}" type="presParOf" srcId="{BFC0E1AE-A75D-4210-B2F7-B1DBB4A0051E}" destId="{9FB3A25E-E383-4CE3-AEAC-5125222F3EDC}" srcOrd="0" destOrd="0" presId="urn:microsoft.com/office/officeart/2005/8/layout/hList1"/>
    <dgm:cxn modelId="{0BE79813-AC24-4782-B244-C7E4DB38ECCC}" type="presParOf" srcId="{BFC0E1AE-A75D-4210-B2F7-B1DBB4A0051E}" destId="{CAC930BE-1DF1-4437-AEE0-4A612479DC10}" srcOrd="1" destOrd="0" presId="urn:microsoft.com/office/officeart/2005/8/layout/hList1"/>
    <dgm:cxn modelId="{F0A41750-0754-4C96-A62F-3F0C3CE8D267}" type="presParOf" srcId="{0C76840E-FCF9-4036-98B9-18C4B5948AFD}" destId="{286CC7D5-A1E1-4163-945A-01F81E59E52A}" srcOrd="3" destOrd="0" presId="urn:microsoft.com/office/officeart/2005/8/layout/hList1"/>
    <dgm:cxn modelId="{6D02DAE6-2885-4B58-80C5-94E1FD44F41E}" type="presParOf" srcId="{0C76840E-FCF9-4036-98B9-18C4B5948AFD}" destId="{168B0BC0-E944-46DF-995C-BFEFC207211B}" srcOrd="4" destOrd="0" presId="urn:microsoft.com/office/officeart/2005/8/layout/hList1"/>
    <dgm:cxn modelId="{F627F5CB-73CB-499A-BAA4-D255CB1A77F2}" type="presParOf" srcId="{168B0BC0-E944-46DF-995C-BFEFC207211B}" destId="{7181FE50-E5FB-40B6-996F-E3B5A03C1F3D}" srcOrd="0" destOrd="0" presId="urn:microsoft.com/office/officeart/2005/8/layout/hList1"/>
    <dgm:cxn modelId="{4D02B94A-0209-4699-900C-E10FC370B523}" type="presParOf" srcId="{168B0BC0-E944-46DF-995C-BFEFC207211B}" destId="{1C4F006D-7FC7-4AEB-857F-7EB72EC6C4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0800D0-40CE-47CC-8A4D-4AA1481338B2}" type="doc">
      <dgm:prSet loTypeId="urn:microsoft.com/office/officeart/2005/8/layout/hierarchy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7652A92F-5D68-4D5F-A5D3-CEFE171C86AC}">
      <dgm:prSet phldrT="[Texto]" custT="1"/>
      <dgm:spPr/>
      <dgm:t>
        <a:bodyPr/>
        <a:lstStyle/>
        <a:p>
          <a:r>
            <a:rPr lang="es-EC" sz="2000" b="1" i="0" smtClean="0">
              <a:latin typeface="Aparajita" panose="020B0604020202020204" pitchFamily="34" charset="0"/>
              <a:cs typeface="Aparajita" panose="020B0604020202020204" pitchFamily="34" charset="0"/>
            </a:rPr>
            <a:t>Búsqueda de información</a:t>
          </a:r>
          <a:endParaRPr lang="es-EC" sz="2000" dirty="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C45B6254-8F31-4C0D-9CB7-97CB8DBC75AE}" type="parTrans" cxnId="{C4D3C1EF-A2F3-4BA8-8E43-AF22C9A49AB0}">
      <dgm:prSet/>
      <dgm:spPr/>
      <dgm:t>
        <a:bodyPr/>
        <a:lstStyle/>
        <a:p>
          <a:endParaRPr lang="es-EC" sz="2000">
            <a:solidFill>
              <a:schemeClr val="accent1">
                <a:lumMod val="20000"/>
                <a:lumOff val="80000"/>
              </a:schemeClr>
            </a:solidFill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22F8C5B8-C14C-4A1D-8F9D-68F4EB10A297}" type="sibTrans" cxnId="{C4D3C1EF-A2F3-4BA8-8E43-AF22C9A49AB0}">
      <dgm:prSet/>
      <dgm:spPr/>
      <dgm:t>
        <a:bodyPr/>
        <a:lstStyle/>
        <a:p>
          <a:endParaRPr lang="es-EC" sz="2000">
            <a:solidFill>
              <a:schemeClr val="accent1">
                <a:lumMod val="20000"/>
                <a:lumOff val="80000"/>
              </a:schemeClr>
            </a:solidFill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B8B2374A-F819-45F4-A592-2DF804DF1EB0}">
      <dgm:prSet phldrT="[Texto]" custT="1"/>
      <dgm:spPr/>
      <dgm:t>
        <a:bodyPr/>
        <a:lstStyle/>
        <a:p>
          <a:r>
            <a:rPr lang="es-EC" sz="3600" dirty="0" smtClean="0">
              <a:solidFill>
                <a:schemeClr val="tx1"/>
              </a:solidFill>
              <a:latin typeface="Aparajita" panose="020B0604020202020204" pitchFamily="34" charset="0"/>
              <a:cs typeface="Aparajita" panose="020B0604020202020204" pitchFamily="34" charset="0"/>
            </a:rPr>
            <a:t>Servicios</a:t>
          </a:r>
          <a:endParaRPr lang="es-EC" sz="3600" dirty="0">
            <a:solidFill>
              <a:schemeClr val="tx1"/>
            </a:solidFill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091D57D5-A194-49D6-A840-F0C79F01CA3B}" type="parTrans" cxnId="{824FE56B-757D-4327-A0F6-26530B0A039B}">
      <dgm:prSet/>
      <dgm:spPr/>
      <dgm:t>
        <a:bodyPr/>
        <a:lstStyle/>
        <a:p>
          <a:endParaRPr lang="es-EC" sz="2000">
            <a:solidFill>
              <a:schemeClr val="accent1">
                <a:lumMod val="20000"/>
                <a:lumOff val="80000"/>
              </a:schemeClr>
            </a:solidFill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8690A5BC-30D5-45FE-B695-CF9BB399BEF8}" type="sibTrans" cxnId="{824FE56B-757D-4327-A0F6-26530B0A039B}">
      <dgm:prSet/>
      <dgm:spPr/>
      <dgm:t>
        <a:bodyPr/>
        <a:lstStyle/>
        <a:p>
          <a:endParaRPr lang="es-EC" sz="2000">
            <a:solidFill>
              <a:schemeClr val="accent1">
                <a:lumMod val="20000"/>
                <a:lumOff val="80000"/>
              </a:schemeClr>
            </a:solidFill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4279880D-64F7-4D97-98A6-75A33318F971}">
      <dgm:prSet custT="1"/>
      <dgm:spPr/>
      <dgm:t>
        <a:bodyPr/>
        <a:lstStyle/>
        <a:p>
          <a:r>
            <a:rPr lang="es-EC" sz="2000" b="1" i="0" smtClean="0">
              <a:latin typeface="Aparajita" panose="020B0604020202020204" pitchFamily="34" charset="0"/>
              <a:cs typeface="Aparajita" panose="020B0604020202020204" pitchFamily="34" charset="0"/>
            </a:rPr>
            <a:t>Correo Electrónico.</a:t>
          </a:r>
          <a:endParaRPr lang="es-EC" sz="200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9B70C3A8-AEC7-45EE-9C6F-B712F22CD72A}" type="parTrans" cxnId="{F3E8C5D8-A615-41A9-A376-1FCA824A6176}">
      <dgm:prSet/>
      <dgm:spPr/>
      <dgm:t>
        <a:bodyPr/>
        <a:lstStyle/>
        <a:p>
          <a:endParaRPr lang="es-EC" sz="2000">
            <a:solidFill>
              <a:schemeClr val="accent1">
                <a:lumMod val="20000"/>
                <a:lumOff val="80000"/>
              </a:schemeClr>
            </a:solidFill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D4E39433-8CB0-4486-8959-4FFA68DD6E0F}" type="sibTrans" cxnId="{F3E8C5D8-A615-41A9-A376-1FCA824A6176}">
      <dgm:prSet/>
      <dgm:spPr/>
      <dgm:t>
        <a:bodyPr/>
        <a:lstStyle/>
        <a:p>
          <a:endParaRPr lang="es-EC" sz="2000">
            <a:solidFill>
              <a:schemeClr val="accent1">
                <a:lumMod val="20000"/>
                <a:lumOff val="80000"/>
              </a:schemeClr>
            </a:solidFill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5B69468D-573F-4244-A59A-5256CB571641}">
      <dgm:prSet custT="1"/>
      <dgm:spPr/>
      <dgm:t>
        <a:bodyPr/>
        <a:lstStyle/>
        <a:p>
          <a:r>
            <a:rPr lang="es-EC" sz="2000" b="1" i="0" smtClean="0">
              <a:latin typeface="Aparajita" panose="020B0604020202020204" pitchFamily="34" charset="0"/>
              <a:cs typeface="Aparajita" panose="020B0604020202020204" pitchFamily="34" charset="0"/>
            </a:rPr>
            <a:t>Banca online</a:t>
          </a:r>
          <a:endParaRPr lang="es-EC" sz="200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11823B03-62A8-4E9B-A509-297CAA58B179}" type="parTrans" cxnId="{CEAF0D6C-42C2-4518-9122-952C9AB48449}">
      <dgm:prSet/>
      <dgm:spPr/>
      <dgm:t>
        <a:bodyPr/>
        <a:lstStyle/>
        <a:p>
          <a:endParaRPr lang="es-EC" sz="2000">
            <a:solidFill>
              <a:schemeClr val="accent1">
                <a:lumMod val="20000"/>
                <a:lumOff val="80000"/>
              </a:schemeClr>
            </a:solidFill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4D3EF753-88E8-495D-9C34-6DE1E0A74208}" type="sibTrans" cxnId="{CEAF0D6C-42C2-4518-9122-952C9AB48449}">
      <dgm:prSet/>
      <dgm:spPr/>
      <dgm:t>
        <a:bodyPr/>
        <a:lstStyle/>
        <a:p>
          <a:endParaRPr lang="es-EC" sz="2000">
            <a:solidFill>
              <a:schemeClr val="accent1">
                <a:lumMod val="20000"/>
                <a:lumOff val="80000"/>
              </a:schemeClr>
            </a:solidFill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54F6B645-C375-4445-BAAB-5BA56BC80025}">
      <dgm:prSet custT="1"/>
      <dgm:spPr/>
      <dgm:t>
        <a:bodyPr/>
        <a:lstStyle/>
        <a:p>
          <a:r>
            <a:rPr lang="es-ES" sz="2000" b="1" i="0" dirty="0" smtClean="0">
              <a:latin typeface="Aparajita" panose="020B0604020202020204" pitchFamily="34" charset="0"/>
              <a:cs typeface="Aparajita" panose="020B0604020202020204" pitchFamily="34" charset="0"/>
            </a:rPr>
            <a:t>Audio Y Música Reproductor De Audio Portátil.</a:t>
          </a:r>
          <a:endParaRPr lang="es-ES" sz="2000" dirty="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9A0F5FF6-0ACF-4D91-B75D-694F157A0733}" type="parTrans" cxnId="{AE301217-C478-43D5-9847-8D5F2F5C4D58}">
      <dgm:prSet/>
      <dgm:spPr/>
      <dgm:t>
        <a:bodyPr/>
        <a:lstStyle/>
        <a:p>
          <a:endParaRPr lang="es-EC" sz="2000">
            <a:solidFill>
              <a:schemeClr val="accent1">
                <a:lumMod val="20000"/>
                <a:lumOff val="80000"/>
              </a:schemeClr>
            </a:solidFill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7E221F8D-FB21-43E6-BF85-C7D903DF041A}" type="sibTrans" cxnId="{AE301217-C478-43D5-9847-8D5F2F5C4D58}">
      <dgm:prSet/>
      <dgm:spPr/>
      <dgm:t>
        <a:bodyPr/>
        <a:lstStyle/>
        <a:p>
          <a:endParaRPr lang="es-EC" sz="2000">
            <a:solidFill>
              <a:schemeClr val="accent1">
                <a:lumMod val="20000"/>
                <a:lumOff val="80000"/>
              </a:schemeClr>
            </a:solidFill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ED79BEA0-4E3D-4841-8AAB-EDE200B6641E}" type="pres">
      <dgm:prSet presAssocID="{8B0800D0-40CE-47CC-8A4D-4AA1481338B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A13620-B0A0-4207-A388-29EB8E9D4474}" type="pres">
      <dgm:prSet presAssocID="{4279880D-64F7-4D97-98A6-75A33318F971}" presName="root" presStyleCnt="0"/>
      <dgm:spPr/>
    </dgm:pt>
    <dgm:pt modelId="{58856ED7-C181-48EA-BACC-80AEFD5F676B}" type="pres">
      <dgm:prSet presAssocID="{4279880D-64F7-4D97-98A6-75A33318F971}" presName="rootComposite" presStyleCnt="0"/>
      <dgm:spPr/>
    </dgm:pt>
    <dgm:pt modelId="{5E5F9B51-80C3-4A5F-8D63-63A44A02335E}" type="pres">
      <dgm:prSet presAssocID="{4279880D-64F7-4D97-98A6-75A33318F971}" presName="rootText" presStyleLbl="node1" presStyleIdx="0" presStyleCnt="4"/>
      <dgm:spPr/>
    </dgm:pt>
    <dgm:pt modelId="{1C255342-5023-4C5D-9415-173A168E7D37}" type="pres">
      <dgm:prSet presAssocID="{4279880D-64F7-4D97-98A6-75A33318F971}" presName="rootConnector" presStyleLbl="node1" presStyleIdx="0" presStyleCnt="4"/>
      <dgm:spPr/>
    </dgm:pt>
    <dgm:pt modelId="{3AD10B11-420F-4116-A312-301AB287A214}" type="pres">
      <dgm:prSet presAssocID="{4279880D-64F7-4D97-98A6-75A33318F971}" presName="childShape" presStyleCnt="0"/>
      <dgm:spPr/>
    </dgm:pt>
    <dgm:pt modelId="{66AA5296-D20F-46B5-A8C2-871E6035A74B}" type="pres">
      <dgm:prSet presAssocID="{7652A92F-5D68-4D5F-A5D3-CEFE171C86AC}" presName="root" presStyleCnt="0"/>
      <dgm:spPr/>
    </dgm:pt>
    <dgm:pt modelId="{C92EDF77-5E32-46F2-8120-565BDF903D5E}" type="pres">
      <dgm:prSet presAssocID="{7652A92F-5D68-4D5F-A5D3-CEFE171C86AC}" presName="rootComposite" presStyleCnt="0"/>
      <dgm:spPr/>
    </dgm:pt>
    <dgm:pt modelId="{5A2F99ED-AEBA-43A0-9D85-0F62AA3CB2AD}" type="pres">
      <dgm:prSet presAssocID="{7652A92F-5D68-4D5F-A5D3-CEFE171C86AC}" presName="rootText" presStyleLbl="node1" presStyleIdx="1" presStyleCnt="4"/>
      <dgm:spPr/>
    </dgm:pt>
    <dgm:pt modelId="{4B30D752-64F0-459F-9BE5-524A646B5F2B}" type="pres">
      <dgm:prSet presAssocID="{7652A92F-5D68-4D5F-A5D3-CEFE171C86AC}" presName="rootConnector" presStyleLbl="node1" presStyleIdx="1" presStyleCnt="4"/>
      <dgm:spPr/>
    </dgm:pt>
    <dgm:pt modelId="{0F10456F-B406-4BF3-8416-4A1DE528E6CE}" type="pres">
      <dgm:prSet presAssocID="{7652A92F-5D68-4D5F-A5D3-CEFE171C86AC}" presName="childShape" presStyleCnt="0"/>
      <dgm:spPr/>
    </dgm:pt>
    <dgm:pt modelId="{83A63A23-CF96-499F-8B90-E5CC079F6BD8}" type="pres">
      <dgm:prSet presAssocID="{091D57D5-A194-49D6-A840-F0C79F01CA3B}" presName="Name13" presStyleLbl="parChTrans1D2" presStyleIdx="0" presStyleCnt="1"/>
      <dgm:spPr/>
    </dgm:pt>
    <dgm:pt modelId="{DA5E2FF0-9556-4E70-AE25-E606D48A89D9}" type="pres">
      <dgm:prSet presAssocID="{B8B2374A-F819-45F4-A592-2DF804DF1EB0}" presName="childText" presStyleLbl="bgAcc1" presStyleIdx="0" presStyleCnt="1" custScaleX="23376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159F9590-3829-408E-AC2F-7D2B988E14DB}" type="pres">
      <dgm:prSet presAssocID="{5B69468D-573F-4244-A59A-5256CB571641}" presName="root" presStyleCnt="0"/>
      <dgm:spPr/>
    </dgm:pt>
    <dgm:pt modelId="{984FEFC5-E9FE-4A7D-B09F-E095DFC4FE16}" type="pres">
      <dgm:prSet presAssocID="{5B69468D-573F-4244-A59A-5256CB571641}" presName="rootComposite" presStyleCnt="0"/>
      <dgm:spPr/>
    </dgm:pt>
    <dgm:pt modelId="{7A7217E9-80F3-41D7-9936-91A2F815C044}" type="pres">
      <dgm:prSet presAssocID="{5B69468D-573F-4244-A59A-5256CB571641}" presName="rootText" presStyleLbl="node1" presStyleIdx="2" presStyleCnt="4"/>
      <dgm:spPr/>
    </dgm:pt>
    <dgm:pt modelId="{BA8F38A2-6AF5-44CC-B859-CA01106F3F85}" type="pres">
      <dgm:prSet presAssocID="{5B69468D-573F-4244-A59A-5256CB571641}" presName="rootConnector" presStyleLbl="node1" presStyleIdx="2" presStyleCnt="4"/>
      <dgm:spPr/>
    </dgm:pt>
    <dgm:pt modelId="{6A518558-5FF0-4247-AFF8-A85DC616EB42}" type="pres">
      <dgm:prSet presAssocID="{5B69468D-573F-4244-A59A-5256CB571641}" presName="childShape" presStyleCnt="0"/>
      <dgm:spPr/>
    </dgm:pt>
    <dgm:pt modelId="{99F404D1-8A1F-4FCB-9898-BE7A37A76F8A}" type="pres">
      <dgm:prSet presAssocID="{54F6B645-C375-4445-BAAB-5BA56BC80025}" presName="root" presStyleCnt="0"/>
      <dgm:spPr/>
    </dgm:pt>
    <dgm:pt modelId="{11989541-8FDE-49A8-8DB3-C064762184EE}" type="pres">
      <dgm:prSet presAssocID="{54F6B645-C375-4445-BAAB-5BA56BC80025}" presName="rootComposite" presStyleCnt="0"/>
      <dgm:spPr/>
    </dgm:pt>
    <dgm:pt modelId="{4744F59F-6EAF-4EE1-ABC4-3BE4041AC3B4}" type="pres">
      <dgm:prSet presAssocID="{54F6B645-C375-4445-BAAB-5BA56BC80025}" presName="rootText" presStyleLbl="node1" presStyleIdx="3" presStyleCnt="4"/>
      <dgm:spPr/>
    </dgm:pt>
    <dgm:pt modelId="{FF89093E-A661-4772-937C-2E8C92D20E07}" type="pres">
      <dgm:prSet presAssocID="{54F6B645-C375-4445-BAAB-5BA56BC80025}" presName="rootConnector" presStyleLbl="node1" presStyleIdx="3" presStyleCnt="4"/>
      <dgm:spPr/>
    </dgm:pt>
    <dgm:pt modelId="{A482CB95-B884-43FD-B760-9B6DA9225BCA}" type="pres">
      <dgm:prSet presAssocID="{54F6B645-C375-4445-BAAB-5BA56BC80025}" presName="childShape" presStyleCnt="0"/>
      <dgm:spPr/>
    </dgm:pt>
  </dgm:ptLst>
  <dgm:cxnLst>
    <dgm:cxn modelId="{824FE56B-757D-4327-A0F6-26530B0A039B}" srcId="{7652A92F-5D68-4D5F-A5D3-CEFE171C86AC}" destId="{B8B2374A-F819-45F4-A592-2DF804DF1EB0}" srcOrd="0" destOrd="0" parTransId="{091D57D5-A194-49D6-A840-F0C79F01CA3B}" sibTransId="{8690A5BC-30D5-45FE-B695-CF9BB399BEF8}"/>
    <dgm:cxn modelId="{DE95AD17-F3B0-410B-BA2D-8A534DEDE11C}" type="presOf" srcId="{5B69468D-573F-4244-A59A-5256CB571641}" destId="{BA8F38A2-6AF5-44CC-B859-CA01106F3F85}" srcOrd="1" destOrd="0" presId="urn:microsoft.com/office/officeart/2005/8/layout/hierarchy3"/>
    <dgm:cxn modelId="{C33B8CEB-5309-4FCD-A591-BD3C50D53F23}" type="presOf" srcId="{4279880D-64F7-4D97-98A6-75A33318F971}" destId="{1C255342-5023-4C5D-9415-173A168E7D37}" srcOrd="1" destOrd="0" presId="urn:microsoft.com/office/officeart/2005/8/layout/hierarchy3"/>
    <dgm:cxn modelId="{05DF12DF-84CB-4F28-A8B1-FDD5A7D73F40}" type="presOf" srcId="{B8B2374A-F819-45F4-A592-2DF804DF1EB0}" destId="{DA5E2FF0-9556-4E70-AE25-E606D48A89D9}" srcOrd="0" destOrd="0" presId="urn:microsoft.com/office/officeart/2005/8/layout/hierarchy3"/>
    <dgm:cxn modelId="{F3E8C5D8-A615-41A9-A376-1FCA824A6176}" srcId="{8B0800D0-40CE-47CC-8A4D-4AA1481338B2}" destId="{4279880D-64F7-4D97-98A6-75A33318F971}" srcOrd="0" destOrd="0" parTransId="{9B70C3A8-AEC7-45EE-9C6F-B712F22CD72A}" sibTransId="{D4E39433-8CB0-4486-8959-4FFA68DD6E0F}"/>
    <dgm:cxn modelId="{785F25EA-C761-419A-887C-4338849A74D8}" type="presOf" srcId="{8B0800D0-40CE-47CC-8A4D-4AA1481338B2}" destId="{ED79BEA0-4E3D-4841-8AAB-EDE200B6641E}" srcOrd="0" destOrd="0" presId="urn:microsoft.com/office/officeart/2005/8/layout/hierarchy3"/>
    <dgm:cxn modelId="{327170B6-8AF8-41DB-B0E3-E2494FD9E34B}" type="presOf" srcId="{54F6B645-C375-4445-BAAB-5BA56BC80025}" destId="{FF89093E-A661-4772-937C-2E8C92D20E07}" srcOrd="1" destOrd="0" presId="urn:microsoft.com/office/officeart/2005/8/layout/hierarchy3"/>
    <dgm:cxn modelId="{41A09B47-6A89-4552-A908-4ECDC8FE5780}" type="presOf" srcId="{4279880D-64F7-4D97-98A6-75A33318F971}" destId="{5E5F9B51-80C3-4A5F-8D63-63A44A02335E}" srcOrd="0" destOrd="0" presId="urn:microsoft.com/office/officeart/2005/8/layout/hierarchy3"/>
    <dgm:cxn modelId="{52761D27-3D47-42E7-B1C7-24B1B197AE29}" type="presOf" srcId="{7652A92F-5D68-4D5F-A5D3-CEFE171C86AC}" destId="{5A2F99ED-AEBA-43A0-9D85-0F62AA3CB2AD}" srcOrd="0" destOrd="0" presId="urn:microsoft.com/office/officeart/2005/8/layout/hierarchy3"/>
    <dgm:cxn modelId="{16AEAE9F-64BA-40A5-A0A6-B39E3BDBD105}" type="presOf" srcId="{7652A92F-5D68-4D5F-A5D3-CEFE171C86AC}" destId="{4B30D752-64F0-459F-9BE5-524A646B5F2B}" srcOrd="1" destOrd="0" presId="urn:microsoft.com/office/officeart/2005/8/layout/hierarchy3"/>
    <dgm:cxn modelId="{40863821-1A91-4D3E-8173-BC45086AEB6A}" type="presOf" srcId="{091D57D5-A194-49D6-A840-F0C79F01CA3B}" destId="{83A63A23-CF96-499F-8B90-E5CC079F6BD8}" srcOrd="0" destOrd="0" presId="urn:microsoft.com/office/officeart/2005/8/layout/hierarchy3"/>
    <dgm:cxn modelId="{C4D3C1EF-A2F3-4BA8-8E43-AF22C9A49AB0}" srcId="{8B0800D0-40CE-47CC-8A4D-4AA1481338B2}" destId="{7652A92F-5D68-4D5F-A5D3-CEFE171C86AC}" srcOrd="1" destOrd="0" parTransId="{C45B6254-8F31-4C0D-9CB7-97CB8DBC75AE}" sibTransId="{22F8C5B8-C14C-4A1D-8F9D-68F4EB10A297}"/>
    <dgm:cxn modelId="{E208B53F-CCD2-4ECA-9664-1F96E77F4E04}" type="presOf" srcId="{5B69468D-573F-4244-A59A-5256CB571641}" destId="{7A7217E9-80F3-41D7-9936-91A2F815C044}" srcOrd="0" destOrd="0" presId="urn:microsoft.com/office/officeart/2005/8/layout/hierarchy3"/>
    <dgm:cxn modelId="{AE301217-C478-43D5-9847-8D5F2F5C4D58}" srcId="{8B0800D0-40CE-47CC-8A4D-4AA1481338B2}" destId="{54F6B645-C375-4445-BAAB-5BA56BC80025}" srcOrd="3" destOrd="0" parTransId="{9A0F5FF6-0ACF-4D91-B75D-694F157A0733}" sibTransId="{7E221F8D-FB21-43E6-BF85-C7D903DF041A}"/>
    <dgm:cxn modelId="{CEAF0D6C-42C2-4518-9122-952C9AB48449}" srcId="{8B0800D0-40CE-47CC-8A4D-4AA1481338B2}" destId="{5B69468D-573F-4244-A59A-5256CB571641}" srcOrd="2" destOrd="0" parTransId="{11823B03-62A8-4E9B-A509-297CAA58B179}" sibTransId="{4D3EF753-88E8-495D-9C34-6DE1E0A74208}"/>
    <dgm:cxn modelId="{23B8CF54-8E56-4AFD-AD3E-B5283639C82A}" type="presOf" srcId="{54F6B645-C375-4445-BAAB-5BA56BC80025}" destId="{4744F59F-6EAF-4EE1-ABC4-3BE4041AC3B4}" srcOrd="0" destOrd="0" presId="urn:microsoft.com/office/officeart/2005/8/layout/hierarchy3"/>
    <dgm:cxn modelId="{F54DFF6E-BFC3-472C-A55D-1F552C7778AF}" type="presParOf" srcId="{ED79BEA0-4E3D-4841-8AAB-EDE200B6641E}" destId="{CAA13620-B0A0-4207-A388-29EB8E9D4474}" srcOrd="0" destOrd="0" presId="urn:microsoft.com/office/officeart/2005/8/layout/hierarchy3"/>
    <dgm:cxn modelId="{5C17CBC3-B04D-439E-A334-7BF83DFB7646}" type="presParOf" srcId="{CAA13620-B0A0-4207-A388-29EB8E9D4474}" destId="{58856ED7-C181-48EA-BACC-80AEFD5F676B}" srcOrd="0" destOrd="0" presId="urn:microsoft.com/office/officeart/2005/8/layout/hierarchy3"/>
    <dgm:cxn modelId="{F377F05F-516D-4AF3-BA76-91358A367FC0}" type="presParOf" srcId="{58856ED7-C181-48EA-BACC-80AEFD5F676B}" destId="{5E5F9B51-80C3-4A5F-8D63-63A44A02335E}" srcOrd="0" destOrd="0" presId="urn:microsoft.com/office/officeart/2005/8/layout/hierarchy3"/>
    <dgm:cxn modelId="{E0A18379-3862-483E-BFDA-A05C58D954CE}" type="presParOf" srcId="{58856ED7-C181-48EA-BACC-80AEFD5F676B}" destId="{1C255342-5023-4C5D-9415-173A168E7D37}" srcOrd="1" destOrd="0" presId="urn:microsoft.com/office/officeart/2005/8/layout/hierarchy3"/>
    <dgm:cxn modelId="{2F5D3856-9599-487C-A852-FA27096310C9}" type="presParOf" srcId="{CAA13620-B0A0-4207-A388-29EB8E9D4474}" destId="{3AD10B11-420F-4116-A312-301AB287A214}" srcOrd="1" destOrd="0" presId="urn:microsoft.com/office/officeart/2005/8/layout/hierarchy3"/>
    <dgm:cxn modelId="{EB2CA7BE-E738-47AF-9E78-2BE43D0ECC80}" type="presParOf" srcId="{ED79BEA0-4E3D-4841-8AAB-EDE200B6641E}" destId="{66AA5296-D20F-46B5-A8C2-871E6035A74B}" srcOrd="1" destOrd="0" presId="urn:microsoft.com/office/officeart/2005/8/layout/hierarchy3"/>
    <dgm:cxn modelId="{51DE68C7-A9F1-4A2F-BBA8-7A8E143C599E}" type="presParOf" srcId="{66AA5296-D20F-46B5-A8C2-871E6035A74B}" destId="{C92EDF77-5E32-46F2-8120-565BDF903D5E}" srcOrd="0" destOrd="0" presId="urn:microsoft.com/office/officeart/2005/8/layout/hierarchy3"/>
    <dgm:cxn modelId="{85A595DF-E90C-4072-BA33-E87BED212027}" type="presParOf" srcId="{C92EDF77-5E32-46F2-8120-565BDF903D5E}" destId="{5A2F99ED-AEBA-43A0-9D85-0F62AA3CB2AD}" srcOrd="0" destOrd="0" presId="urn:microsoft.com/office/officeart/2005/8/layout/hierarchy3"/>
    <dgm:cxn modelId="{06AC8DCD-E61D-49B7-A0A5-C3EBC625B73D}" type="presParOf" srcId="{C92EDF77-5E32-46F2-8120-565BDF903D5E}" destId="{4B30D752-64F0-459F-9BE5-524A646B5F2B}" srcOrd="1" destOrd="0" presId="urn:microsoft.com/office/officeart/2005/8/layout/hierarchy3"/>
    <dgm:cxn modelId="{368496DF-09B1-424E-8878-6DB84B7ECCF1}" type="presParOf" srcId="{66AA5296-D20F-46B5-A8C2-871E6035A74B}" destId="{0F10456F-B406-4BF3-8416-4A1DE528E6CE}" srcOrd="1" destOrd="0" presId="urn:microsoft.com/office/officeart/2005/8/layout/hierarchy3"/>
    <dgm:cxn modelId="{B6D958E0-6D5E-42B0-9E03-5B74E0C55A42}" type="presParOf" srcId="{0F10456F-B406-4BF3-8416-4A1DE528E6CE}" destId="{83A63A23-CF96-499F-8B90-E5CC079F6BD8}" srcOrd="0" destOrd="0" presId="urn:microsoft.com/office/officeart/2005/8/layout/hierarchy3"/>
    <dgm:cxn modelId="{25F97B4D-5534-4BBD-95FA-86D55B94D195}" type="presParOf" srcId="{0F10456F-B406-4BF3-8416-4A1DE528E6CE}" destId="{DA5E2FF0-9556-4E70-AE25-E606D48A89D9}" srcOrd="1" destOrd="0" presId="urn:microsoft.com/office/officeart/2005/8/layout/hierarchy3"/>
    <dgm:cxn modelId="{5929F25E-EB4F-4875-95B1-8CD2823D5C18}" type="presParOf" srcId="{ED79BEA0-4E3D-4841-8AAB-EDE200B6641E}" destId="{159F9590-3829-408E-AC2F-7D2B988E14DB}" srcOrd="2" destOrd="0" presId="urn:microsoft.com/office/officeart/2005/8/layout/hierarchy3"/>
    <dgm:cxn modelId="{0C0B686C-0DE3-4354-8920-E121D0A69043}" type="presParOf" srcId="{159F9590-3829-408E-AC2F-7D2B988E14DB}" destId="{984FEFC5-E9FE-4A7D-B09F-E095DFC4FE16}" srcOrd="0" destOrd="0" presId="urn:microsoft.com/office/officeart/2005/8/layout/hierarchy3"/>
    <dgm:cxn modelId="{D739E29A-E5DB-49FC-B512-A8109CEF8532}" type="presParOf" srcId="{984FEFC5-E9FE-4A7D-B09F-E095DFC4FE16}" destId="{7A7217E9-80F3-41D7-9936-91A2F815C044}" srcOrd="0" destOrd="0" presId="urn:microsoft.com/office/officeart/2005/8/layout/hierarchy3"/>
    <dgm:cxn modelId="{CC864FDE-49D6-470D-9E13-A694516EF094}" type="presParOf" srcId="{984FEFC5-E9FE-4A7D-B09F-E095DFC4FE16}" destId="{BA8F38A2-6AF5-44CC-B859-CA01106F3F85}" srcOrd="1" destOrd="0" presId="urn:microsoft.com/office/officeart/2005/8/layout/hierarchy3"/>
    <dgm:cxn modelId="{BA5CFDD7-D265-4DE9-A743-21BA02899338}" type="presParOf" srcId="{159F9590-3829-408E-AC2F-7D2B988E14DB}" destId="{6A518558-5FF0-4247-AFF8-A85DC616EB42}" srcOrd="1" destOrd="0" presId="urn:microsoft.com/office/officeart/2005/8/layout/hierarchy3"/>
    <dgm:cxn modelId="{A0BF0F16-D328-4126-BB87-3B46DE67AF03}" type="presParOf" srcId="{ED79BEA0-4E3D-4841-8AAB-EDE200B6641E}" destId="{99F404D1-8A1F-4FCB-9898-BE7A37A76F8A}" srcOrd="3" destOrd="0" presId="urn:microsoft.com/office/officeart/2005/8/layout/hierarchy3"/>
    <dgm:cxn modelId="{16257BC3-DB3D-4A52-87F0-3DE602DCA55F}" type="presParOf" srcId="{99F404D1-8A1F-4FCB-9898-BE7A37A76F8A}" destId="{11989541-8FDE-49A8-8DB3-C064762184EE}" srcOrd="0" destOrd="0" presId="urn:microsoft.com/office/officeart/2005/8/layout/hierarchy3"/>
    <dgm:cxn modelId="{AF8DFCAA-515A-45FD-8195-679086F00FEB}" type="presParOf" srcId="{11989541-8FDE-49A8-8DB3-C064762184EE}" destId="{4744F59F-6EAF-4EE1-ABC4-3BE4041AC3B4}" srcOrd="0" destOrd="0" presId="urn:microsoft.com/office/officeart/2005/8/layout/hierarchy3"/>
    <dgm:cxn modelId="{612FEC75-BDB3-4CA5-9C63-06C18889BBCB}" type="presParOf" srcId="{11989541-8FDE-49A8-8DB3-C064762184EE}" destId="{FF89093E-A661-4772-937C-2E8C92D20E07}" srcOrd="1" destOrd="0" presId="urn:microsoft.com/office/officeart/2005/8/layout/hierarchy3"/>
    <dgm:cxn modelId="{348714C2-8A60-41AF-861B-FA52C2A6C378}" type="presParOf" srcId="{99F404D1-8A1F-4FCB-9898-BE7A37A76F8A}" destId="{A482CB95-B884-43FD-B760-9B6DA9225BCA}" srcOrd="1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B1574-9C7F-41E4-873B-A106BA501A4E}">
      <dsp:nvSpPr>
        <dsp:cNvPr id="0" name=""/>
        <dsp:cNvSpPr/>
      </dsp:nvSpPr>
      <dsp:spPr>
        <a:xfrm>
          <a:off x="2540" y="335241"/>
          <a:ext cx="2476500" cy="965231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5400000" scaled="1"/>
          <a:tileRect/>
        </a:gra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500" b="1" i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Ordenador personal</a:t>
          </a:r>
          <a:endParaRPr lang="es-EC" sz="2500" kern="1200" dirty="0">
            <a:solidFill>
              <a:schemeClr val="tx1">
                <a:lumMod val="85000"/>
                <a:lumOff val="15000"/>
              </a:schemeClr>
            </a:solidFill>
            <a:latin typeface="Algerian" panose="04020705040A02060702" pitchFamily="82" charset="0"/>
          </a:endParaRPr>
        </a:p>
      </dsp:txBody>
      <dsp:txXfrm>
        <a:off x="2540" y="335241"/>
        <a:ext cx="2476500" cy="965231"/>
      </dsp:txXfrm>
    </dsp:sp>
    <dsp:sp modelId="{310F95B6-386E-4680-AEE8-5EF9DD1295B7}">
      <dsp:nvSpPr>
        <dsp:cNvPr id="0" name=""/>
        <dsp:cNvSpPr/>
      </dsp:nvSpPr>
      <dsp:spPr>
        <a:xfrm>
          <a:off x="2540" y="1300472"/>
          <a:ext cx="2476500" cy="378295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C" sz="2000" kern="1200" dirty="0">
            <a:latin typeface="Baskerville Old Face" panose="020206020805050203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000" kern="1200" dirty="0" smtClean="0">
              <a:latin typeface="Baskerville Old Face" panose="02020602080505020303" pitchFamily="18" charset="0"/>
            </a:rPr>
            <a:t>Posee elementos del Hardware.</a:t>
          </a:r>
          <a:endParaRPr lang="es-EC" sz="2000" kern="1200" dirty="0">
            <a:latin typeface="Baskerville Old Face" panose="02020602080505020303" pitchFamily="18" charset="0"/>
          </a:endParaRPr>
        </a:p>
      </dsp:txBody>
      <dsp:txXfrm>
        <a:off x="2540" y="1300472"/>
        <a:ext cx="2476500" cy="3782953"/>
      </dsp:txXfrm>
    </dsp:sp>
    <dsp:sp modelId="{9FB3A25E-E383-4CE3-AEAC-5125222F3EDC}">
      <dsp:nvSpPr>
        <dsp:cNvPr id="0" name=""/>
        <dsp:cNvSpPr/>
      </dsp:nvSpPr>
      <dsp:spPr>
        <a:xfrm>
          <a:off x="2825750" y="644365"/>
          <a:ext cx="2476500" cy="965231"/>
        </a:xfrm>
        <a:prstGeom prst="rect">
          <a:avLst/>
        </a:prstGeom>
        <a:gradFill flip="none" rotWithShape="0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lin ang="5400000" scaled="1"/>
          <a:tileRect/>
        </a:gradFill>
        <a:ln w="15875" cap="flat" cmpd="sng" algn="ctr">
          <a:solidFill>
            <a:schemeClr val="accent3">
              <a:hueOff val="-617032"/>
              <a:satOff val="-10836"/>
              <a:lumOff val="-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5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Navegador de Internet</a:t>
          </a:r>
          <a:endParaRPr lang="es-EC" sz="2500" kern="1200" dirty="0">
            <a:solidFill>
              <a:schemeClr val="tx1">
                <a:lumMod val="85000"/>
                <a:lumOff val="15000"/>
              </a:schemeClr>
            </a:solidFill>
            <a:latin typeface="Algerian" panose="04020705040A02060702" pitchFamily="82" charset="0"/>
          </a:endParaRPr>
        </a:p>
      </dsp:txBody>
      <dsp:txXfrm>
        <a:off x="2825750" y="644365"/>
        <a:ext cx="2476500" cy="965231"/>
      </dsp:txXfrm>
    </dsp:sp>
    <dsp:sp modelId="{CAC930BE-1DF1-4437-AEE0-4A612479DC10}">
      <dsp:nvSpPr>
        <dsp:cNvPr id="0" name=""/>
        <dsp:cNvSpPr/>
      </dsp:nvSpPr>
      <dsp:spPr>
        <a:xfrm>
          <a:off x="2792688" y="1743096"/>
          <a:ext cx="2476500" cy="2546457"/>
        </a:xfrm>
        <a:prstGeom prst="rect">
          <a:avLst/>
        </a:prstGeom>
        <a:solidFill>
          <a:schemeClr val="accent3">
            <a:tint val="40000"/>
            <a:alpha val="90000"/>
            <a:hueOff val="-872668"/>
            <a:satOff val="-10616"/>
            <a:lumOff val="-722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872668"/>
              <a:satOff val="-10616"/>
              <a:lumOff val="-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0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Baskerville Old Face" panose="02020602080505020303" pitchFamily="18" charset="0"/>
            </a:rPr>
            <a:t>Aplicación para operar a través del Internet.</a:t>
          </a:r>
          <a:endParaRPr lang="es-EC" sz="2000" kern="1200" dirty="0">
            <a:solidFill>
              <a:schemeClr val="tx1">
                <a:lumMod val="85000"/>
                <a:lumOff val="15000"/>
              </a:schemeClr>
            </a:solidFill>
            <a:latin typeface="Baskerville Old Face" panose="020206020805050203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C" sz="2000" kern="1200" dirty="0">
            <a:solidFill>
              <a:schemeClr val="tx1">
                <a:lumMod val="85000"/>
                <a:lumOff val="15000"/>
              </a:schemeClr>
            </a:solidFill>
            <a:latin typeface="Baskerville Old Face" panose="020206020805050203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0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Baskerville Old Face" panose="02020602080505020303" pitchFamily="18" charset="0"/>
            </a:rPr>
            <a:t>Sitios Web.</a:t>
          </a:r>
          <a:endParaRPr lang="es-EC" sz="2000" kern="1200" dirty="0">
            <a:solidFill>
              <a:schemeClr val="tx1">
                <a:lumMod val="85000"/>
                <a:lumOff val="15000"/>
              </a:schemeClr>
            </a:solidFill>
            <a:latin typeface="Baskerville Old Face" panose="02020602080505020303" pitchFamily="18" charset="0"/>
          </a:endParaRPr>
        </a:p>
      </dsp:txBody>
      <dsp:txXfrm>
        <a:off x="2792688" y="1743096"/>
        <a:ext cx="2476500" cy="2546457"/>
      </dsp:txXfrm>
    </dsp:sp>
    <dsp:sp modelId="{7181FE50-E5FB-40B6-996F-E3B5A03C1F3D}">
      <dsp:nvSpPr>
        <dsp:cNvPr id="0" name=""/>
        <dsp:cNvSpPr/>
      </dsp:nvSpPr>
      <dsp:spPr>
        <a:xfrm>
          <a:off x="5648960" y="335241"/>
          <a:ext cx="2476500" cy="965231"/>
        </a:xfrm>
        <a:prstGeom prst="rect">
          <a:avLst/>
        </a:prstGeom>
        <a:gradFill flip="none" rotWithShape="0">
          <a:gsLst>
            <a:gs pos="0">
              <a:schemeClr val="accent3">
                <a:hueOff val="-1234063"/>
                <a:satOff val="-21671"/>
                <a:lumOff val="-392"/>
                <a:tint val="66000"/>
                <a:satMod val="160000"/>
              </a:schemeClr>
            </a:gs>
            <a:gs pos="50000">
              <a:schemeClr val="accent3">
                <a:hueOff val="-1234063"/>
                <a:satOff val="-21671"/>
                <a:lumOff val="-392"/>
                <a:tint val="44500"/>
                <a:satMod val="160000"/>
              </a:schemeClr>
            </a:gs>
            <a:gs pos="100000">
              <a:schemeClr val="accent3">
                <a:hueOff val="-1234063"/>
                <a:satOff val="-21671"/>
                <a:lumOff val="-392"/>
                <a:tint val="23500"/>
                <a:satMod val="160000"/>
              </a:schemeClr>
            </a:gs>
          </a:gsLst>
          <a:lin ang="5400000" scaled="1"/>
          <a:tileRect/>
        </a:gradFill>
        <a:ln w="15875" cap="flat" cmpd="sng" algn="ctr">
          <a:solidFill>
            <a:schemeClr val="accent3">
              <a:hueOff val="-1234063"/>
              <a:satOff val="-21671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5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Sistema Operativo</a:t>
          </a:r>
          <a:endParaRPr lang="es-EC" sz="2500" kern="1200" dirty="0">
            <a:solidFill>
              <a:schemeClr val="tx1">
                <a:lumMod val="85000"/>
                <a:lumOff val="15000"/>
              </a:schemeClr>
            </a:solidFill>
            <a:latin typeface="Algerian" panose="04020705040A02060702" pitchFamily="82" charset="0"/>
          </a:endParaRPr>
        </a:p>
      </dsp:txBody>
      <dsp:txXfrm>
        <a:off x="5648960" y="335241"/>
        <a:ext cx="2476500" cy="965231"/>
      </dsp:txXfrm>
    </dsp:sp>
    <dsp:sp modelId="{1C4F006D-7FC7-4AEB-857F-7EB72EC6C416}">
      <dsp:nvSpPr>
        <dsp:cNvPr id="0" name=""/>
        <dsp:cNvSpPr/>
      </dsp:nvSpPr>
      <dsp:spPr>
        <a:xfrm>
          <a:off x="5648960" y="1300472"/>
          <a:ext cx="2476500" cy="3782953"/>
        </a:xfrm>
        <a:prstGeom prst="rect">
          <a:avLst/>
        </a:prstGeom>
        <a:solidFill>
          <a:schemeClr val="accent3">
            <a:tint val="40000"/>
            <a:alpha val="90000"/>
            <a:hueOff val="-1745336"/>
            <a:satOff val="-21231"/>
            <a:lumOff val="-1444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1745336"/>
              <a:satOff val="-21231"/>
              <a:lumOff val="-1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500" kern="1200" dirty="0" smtClean="0"/>
            <a:t>Programas.</a:t>
          </a:r>
          <a:endParaRPr lang="es-EC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500" kern="1200" dirty="0" smtClean="0"/>
            <a:t>Controla los procesos básicos de la computadora.</a:t>
          </a:r>
          <a:endParaRPr lang="es-EC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C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500" kern="1200" dirty="0" smtClean="0"/>
            <a:t>Ejemplos:</a:t>
          </a:r>
          <a:endParaRPr lang="es-EC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500" kern="1200" dirty="0" smtClean="0"/>
            <a:t>DOS</a:t>
          </a:r>
          <a:endParaRPr lang="es-EC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500" kern="1200" dirty="0" smtClean="0"/>
            <a:t>Windows 3.1</a:t>
          </a:r>
          <a:endParaRPr lang="es-EC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500" kern="1200" dirty="0" smtClean="0"/>
            <a:t>Windows 95</a:t>
          </a:r>
          <a:endParaRPr lang="es-EC" sz="2500" kern="1200" dirty="0"/>
        </a:p>
      </dsp:txBody>
      <dsp:txXfrm>
        <a:off x="5648960" y="1300472"/>
        <a:ext cx="2476500" cy="3782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F9B51-80C3-4A5F-8D63-63A44A02335E}">
      <dsp:nvSpPr>
        <dsp:cNvPr id="0" name=""/>
        <dsp:cNvSpPr/>
      </dsp:nvSpPr>
      <dsp:spPr>
        <a:xfrm>
          <a:off x="1488" y="1747159"/>
          <a:ext cx="1710531" cy="8552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1" i="0" kern="1200" smtClean="0">
              <a:latin typeface="Aparajita" panose="020B0604020202020204" pitchFamily="34" charset="0"/>
              <a:cs typeface="Aparajita" panose="020B0604020202020204" pitchFamily="34" charset="0"/>
            </a:rPr>
            <a:t>Correo Electrónico.</a:t>
          </a:r>
          <a:endParaRPr lang="es-EC" sz="2000" kern="120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26538" y="1772209"/>
        <a:ext cx="1660431" cy="805165"/>
      </dsp:txXfrm>
    </dsp:sp>
    <dsp:sp modelId="{5A2F99ED-AEBA-43A0-9D85-0F62AA3CB2AD}">
      <dsp:nvSpPr>
        <dsp:cNvPr id="0" name=""/>
        <dsp:cNvSpPr/>
      </dsp:nvSpPr>
      <dsp:spPr>
        <a:xfrm>
          <a:off x="2139652" y="1747159"/>
          <a:ext cx="1710531" cy="855265"/>
        </a:xfrm>
        <a:prstGeom prst="roundRect">
          <a:avLst>
            <a:gd name="adj" fmla="val 10000"/>
          </a:avLst>
        </a:prstGeom>
        <a:solidFill>
          <a:schemeClr val="accent3">
            <a:hueOff val="-411354"/>
            <a:satOff val="-7224"/>
            <a:lumOff val="-1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1" i="0" kern="1200" smtClean="0">
              <a:latin typeface="Aparajita" panose="020B0604020202020204" pitchFamily="34" charset="0"/>
              <a:cs typeface="Aparajita" panose="020B0604020202020204" pitchFamily="34" charset="0"/>
            </a:rPr>
            <a:t>Búsqueda de información</a:t>
          </a:r>
          <a:endParaRPr lang="es-EC" sz="2000" kern="1200" dirty="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2164702" y="1772209"/>
        <a:ext cx="1660431" cy="805165"/>
      </dsp:txXfrm>
    </dsp:sp>
    <dsp:sp modelId="{83A63A23-CF96-499F-8B90-E5CC079F6BD8}">
      <dsp:nvSpPr>
        <dsp:cNvPr id="0" name=""/>
        <dsp:cNvSpPr/>
      </dsp:nvSpPr>
      <dsp:spPr>
        <a:xfrm>
          <a:off x="2310705" y="2602425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E2FF0-9556-4E70-AE25-E606D48A89D9}">
      <dsp:nvSpPr>
        <dsp:cNvPr id="0" name=""/>
        <dsp:cNvSpPr/>
      </dsp:nvSpPr>
      <dsp:spPr>
        <a:xfrm>
          <a:off x="2481758" y="2816241"/>
          <a:ext cx="3198871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600" kern="1200" dirty="0" smtClean="0">
              <a:solidFill>
                <a:schemeClr val="tx1"/>
              </a:solidFill>
              <a:latin typeface="Aparajita" panose="020B0604020202020204" pitchFamily="34" charset="0"/>
              <a:cs typeface="Aparajita" panose="020B0604020202020204" pitchFamily="34" charset="0"/>
            </a:rPr>
            <a:t>Servicios</a:t>
          </a:r>
          <a:endParaRPr lang="es-EC" sz="3600" kern="1200" dirty="0">
            <a:solidFill>
              <a:schemeClr val="tx1"/>
            </a:solidFill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2506808" y="2841291"/>
        <a:ext cx="3148771" cy="805165"/>
      </dsp:txXfrm>
    </dsp:sp>
    <dsp:sp modelId="{7A7217E9-80F3-41D7-9936-91A2F815C044}">
      <dsp:nvSpPr>
        <dsp:cNvPr id="0" name=""/>
        <dsp:cNvSpPr/>
      </dsp:nvSpPr>
      <dsp:spPr>
        <a:xfrm>
          <a:off x="4277816" y="1747159"/>
          <a:ext cx="1710531" cy="855265"/>
        </a:xfrm>
        <a:prstGeom prst="roundRect">
          <a:avLst>
            <a:gd name="adj" fmla="val 10000"/>
          </a:avLst>
        </a:prstGeom>
        <a:solidFill>
          <a:schemeClr val="accent3">
            <a:hueOff val="-822709"/>
            <a:satOff val="-14447"/>
            <a:lumOff val="-2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1" i="0" kern="1200" smtClean="0">
              <a:latin typeface="Aparajita" panose="020B0604020202020204" pitchFamily="34" charset="0"/>
              <a:cs typeface="Aparajita" panose="020B0604020202020204" pitchFamily="34" charset="0"/>
            </a:rPr>
            <a:t>Banca online</a:t>
          </a:r>
          <a:endParaRPr lang="es-EC" sz="2000" kern="120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4302866" y="1772209"/>
        <a:ext cx="1660431" cy="805165"/>
      </dsp:txXfrm>
    </dsp:sp>
    <dsp:sp modelId="{4744F59F-6EAF-4EE1-ABC4-3BE4041AC3B4}">
      <dsp:nvSpPr>
        <dsp:cNvPr id="0" name=""/>
        <dsp:cNvSpPr/>
      </dsp:nvSpPr>
      <dsp:spPr>
        <a:xfrm>
          <a:off x="6415980" y="1747159"/>
          <a:ext cx="1710531" cy="855265"/>
        </a:xfrm>
        <a:prstGeom prst="roundRect">
          <a:avLst>
            <a:gd name="adj" fmla="val 10000"/>
          </a:avLst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i="0" kern="1200" dirty="0" smtClean="0">
              <a:latin typeface="Aparajita" panose="020B0604020202020204" pitchFamily="34" charset="0"/>
              <a:cs typeface="Aparajita" panose="020B0604020202020204" pitchFamily="34" charset="0"/>
            </a:rPr>
            <a:t>Audio Y Música Reproductor De Audio Portátil.</a:t>
          </a:r>
          <a:endParaRPr lang="es-ES" sz="2000" kern="1200" dirty="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6441030" y="1772209"/>
        <a:ext cx="1660431" cy="805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25B684A-E65A-40D8-979F-2FA18FA6D58E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F0A-E53A-46EE-9CF6-CAA1E8231ADC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696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684A-E65A-40D8-979F-2FA18FA6D58E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F0A-E53A-46EE-9CF6-CAA1E8231A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2208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684A-E65A-40D8-979F-2FA18FA6D58E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F0A-E53A-46EE-9CF6-CAA1E8231ADC}" type="slidenum">
              <a:rPr lang="es-EC" smtClean="0"/>
              <a:t>‹Nº›</a:t>
            </a:fld>
            <a:endParaRPr lang="es-EC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1012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684A-E65A-40D8-979F-2FA18FA6D58E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F0A-E53A-46EE-9CF6-CAA1E8231A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77749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684A-E65A-40D8-979F-2FA18FA6D58E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F0A-E53A-46EE-9CF6-CAA1E8231ADC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951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684A-E65A-40D8-979F-2FA18FA6D58E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F0A-E53A-46EE-9CF6-CAA1E8231A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06208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684A-E65A-40D8-979F-2FA18FA6D58E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F0A-E53A-46EE-9CF6-CAA1E8231A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78493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684A-E65A-40D8-979F-2FA18FA6D58E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F0A-E53A-46EE-9CF6-CAA1E8231A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17433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684A-E65A-40D8-979F-2FA18FA6D58E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F0A-E53A-46EE-9CF6-CAA1E8231A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33691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684A-E65A-40D8-979F-2FA18FA6D58E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F0A-E53A-46EE-9CF6-CAA1E8231A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28007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684A-E65A-40D8-979F-2FA18FA6D58E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0F0A-E53A-46EE-9CF6-CAA1E8231ADC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506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25B684A-E65A-40D8-979F-2FA18FA6D58E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C70F0A-E53A-46EE-9CF6-CAA1E8231ADC}" type="slidenum">
              <a:rPr lang="es-EC" smtClean="0"/>
              <a:t>‹Nº›</a:t>
            </a:fld>
            <a:endParaRPr lang="es-EC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2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3.bp.blogspot.com/-HoGsmONxE7w/T9OBAnyIPDI/AAAAAAAAAUs/5HskZtp7a44/s1600/telefonia+fija%5b1%5d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2.bp.blogspot.com/-W3Znzt64Dl8/T9OBfcTqnGI/AAAAAAAAAU0/gFkovd-_6I4/s1600/moviles_agosto_2010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4.bp.blogspot.com/-ws3OUEU9mFI/T9OB4o9aYDI/AAAAAAAAAU8/9Ag6f-m7j1E/s1600/tics_bol+caract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4.bp.blogspot.com/-yHwAALNndFE/T9OCWcLHdlI/AAAAAAAAAVE/EBGF6NnTYBg/s1600/imagessjh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3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s://encrypted-tbn1.gstatic.com/images?q=tbn:ANd9GcRoopFHeXJ-BhD3Ve-CVFWmNGCOEdC2YPGrtfQI2mfbvzcA4HNv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045" y="1489392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01763" y="1626755"/>
            <a:ext cx="8825659" cy="34163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EC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UNIVERSIDAD TÈCNICA DE MACHALA “UTMACH”</a:t>
            </a:r>
          </a:p>
          <a:p>
            <a:pPr marL="0" indent="0" algn="ctr">
              <a:buNone/>
            </a:pPr>
            <a:endParaRPr lang="es-EC" sz="32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C" sz="3200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UNIDAD EDUCATIVA DE CIENCIAS EMPRESARIALES</a:t>
            </a:r>
          </a:p>
          <a:p>
            <a:pPr marL="0" indent="0" algn="ctr">
              <a:buNone/>
            </a:pPr>
            <a:endParaRPr lang="es-EC" sz="32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C" sz="32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ESCUELA DE ECONOMIA</a:t>
            </a:r>
          </a:p>
          <a:p>
            <a:pPr marL="0" indent="0" algn="ctr">
              <a:buNone/>
            </a:pPr>
            <a:r>
              <a:rPr lang="es-EC" sz="32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INFORMÀTICA I</a:t>
            </a:r>
          </a:p>
          <a:p>
            <a:pPr marL="0" indent="0">
              <a:buNone/>
            </a:pPr>
            <a:endParaRPr lang="es-EC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6" name="Picture 6" descr="http://imagenes.universia.net/bk/ec/Institution/37820_Universidad_Tecnica_de_Macha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8" y="1617898"/>
            <a:ext cx="1219542" cy="109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010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4.bp.blogspot.com/-AAH2nAxKDBQ/T9OEXCAt4oI/AAAAAAAAAVc/MoAWoq2sTug/s1600/images+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49" y="777240"/>
            <a:ext cx="8107175" cy="53949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50815814"/>
              </p:ext>
            </p:extLst>
          </p:nvPr>
        </p:nvGraphicFramePr>
        <p:xfrm>
          <a:off x="1910814" y="48831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49164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sz="4000" b="1" i="1" dirty="0" smtClean="0"/>
              <a:t>Conclusiones:</a:t>
            </a:r>
            <a:endParaRPr lang="es-ES" sz="4000" dirty="0"/>
          </a:p>
          <a:p>
            <a:r>
              <a:rPr lang="es-ES" dirty="0"/>
              <a:t>*Las Tecnologías de la Información y las Comunicación son indiscutibles y están ahí, forman parte de la cultura tecnológica que nos rodea y con la que debemos convivir. Amplían nuestras capacidades físicas y mentales. Y las posibilidades de desarrollo social.</a:t>
            </a:r>
          </a:p>
          <a:p>
            <a:r>
              <a:rPr lang="es-ES" dirty="0"/>
              <a:t>*Las TIC contribuyen a la emergencia de nuevos valores, provocando continuas transformaciones en nuestras </a:t>
            </a:r>
            <a:r>
              <a:rPr lang="es-ES" dirty="0" smtClean="0"/>
              <a:t>estructuras</a:t>
            </a:r>
            <a:r>
              <a:rPr lang="es-ES" dirty="0"/>
              <a:t> </a:t>
            </a:r>
            <a:r>
              <a:rPr lang="es-ES" dirty="0" smtClean="0"/>
              <a:t>económicas</a:t>
            </a:r>
            <a:r>
              <a:rPr lang="es-ES" dirty="0"/>
              <a:t>, sociales y culturales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0273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3">
                <a:lumMod val="20000"/>
                <a:lumOff val="80000"/>
              </a:schemeClr>
            </a:gs>
            <a:gs pos="100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4.bp.blogspot.com/-eREwIJKZ9wo/U6sDGgzNIeI/AAAAAAAAACw/pg2ktBhEJxk/s1600/arbol-tic-5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364" y="539430"/>
            <a:ext cx="5765166" cy="58505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8870" y="1549285"/>
            <a:ext cx="8023861" cy="4023360"/>
          </a:xfrm>
        </p:spPr>
        <p:txBody>
          <a:bodyPr>
            <a:normAutofit lnSpcReduction="10000"/>
          </a:bodyPr>
          <a:lstStyle/>
          <a:p>
            <a:r>
              <a:rPr lang="es-EC" sz="2800" dirty="0">
                <a:solidFill>
                  <a:srgbClr val="7030A0"/>
                </a:solidFill>
                <a:latin typeface="Arial Black" panose="020B0A04020102020204" pitchFamily="34" charset="0"/>
              </a:rPr>
              <a:t>TRABAJO GRUPAL </a:t>
            </a:r>
          </a:p>
          <a:p>
            <a:r>
              <a:rPr lang="es-EC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Integrantes:</a:t>
            </a:r>
            <a:endParaRPr lang="es-EC" sz="2800" dirty="0" smtClean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C" sz="2800" dirty="0" err="1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Katiusca</a:t>
            </a:r>
            <a:r>
              <a:rPr lang="es-EC" sz="28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 Vargas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C" sz="28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Andres Celi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C" sz="24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Johanna Quinde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C" sz="28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Alejandro Rivera</a:t>
            </a:r>
          </a:p>
          <a:p>
            <a:pPr marL="0" indent="0">
              <a:buNone/>
            </a:pPr>
            <a:r>
              <a:rPr lang="es-EC" sz="2800" dirty="0">
                <a:latin typeface="Baskerville Old Face" panose="02020602080505020303" pitchFamily="18" charset="0"/>
              </a:rPr>
              <a:t>Curso: </a:t>
            </a:r>
            <a:endParaRPr lang="es-EC" sz="2800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s-EC" sz="28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Primero </a:t>
            </a:r>
            <a:r>
              <a:rPr lang="es-EC" sz="28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“B</a:t>
            </a:r>
            <a:r>
              <a:rPr lang="es-EC" sz="2800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” de Economía</a:t>
            </a:r>
            <a:endParaRPr lang="es-EC" sz="28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140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/>
            </a:gs>
            <a:gs pos="100000">
              <a:schemeClr val="accent3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86000" y="514350"/>
            <a:ext cx="6686550" cy="5201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LAS TIC’S</a:t>
            </a:r>
            <a:endParaRPr lang="es-ES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27564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rgbClr val="FFCCFF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800100"/>
            <a:ext cx="9720073" cy="5509260"/>
          </a:xfrm>
        </p:spPr>
        <p:txBody>
          <a:bodyPr>
            <a:normAutofit/>
          </a:bodyPr>
          <a:lstStyle/>
          <a:p>
            <a:pPr algn="ctr"/>
            <a:r>
              <a:rPr lang="es-ES" sz="3000" b="1" i="1" dirty="0" smtClean="0">
                <a:solidFill>
                  <a:srgbClr val="7030A0"/>
                </a:solidFill>
              </a:rPr>
              <a:t>¿Cuáles </a:t>
            </a:r>
            <a:r>
              <a:rPr lang="es-ES" sz="3000" b="1" i="1" dirty="0">
                <a:solidFill>
                  <a:srgbClr val="7030A0"/>
                </a:solidFill>
              </a:rPr>
              <a:t>son las características de las </a:t>
            </a:r>
            <a:r>
              <a:rPr lang="es-ES" sz="3000" b="1" i="1" dirty="0" smtClean="0">
                <a:solidFill>
                  <a:srgbClr val="7030A0"/>
                </a:solidFill>
              </a:rPr>
              <a:t>TIC’S?</a:t>
            </a:r>
          </a:p>
          <a:p>
            <a:endParaRPr lang="es-ES" sz="3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s-ES" dirty="0">
                <a:solidFill>
                  <a:schemeClr val="bg2">
                    <a:lumMod val="75000"/>
                  </a:schemeClr>
                </a:solidFill>
              </a:rPr>
            </a:br>
            <a:endParaRPr lang="es-ES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EC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165860" y="2388870"/>
            <a:ext cx="4320540" cy="370332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Son de carácter innovador y 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creativo.</a:t>
            </a:r>
          </a:p>
          <a:p>
            <a:endParaRPr lang="es-E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*Tienen mayor dominio y beneficia en mayor proporción al área 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educativa.</a:t>
            </a:r>
          </a:p>
          <a:p>
            <a:endParaRPr lang="es-E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*Son considerados temas de debate público y 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político.</a:t>
            </a:r>
            <a:endParaRPr lang="es-E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C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884164" y="2484120"/>
            <a:ext cx="4320540" cy="370332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*Afectan 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a numerosos ámbitos de la ciencia 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humana.</a:t>
            </a:r>
          </a:p>
          <a:p>
            <a:endParaRPr lang="es-E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*Resultan un gran alivio económico a largo plazo. </a:t>
            </a:r>
            <a:endParaRPr lang="es-E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Constituyen medios de comunicación y ganancia de información.</a:t>
            </a:r>
            <a:endParaRPr lang="es-EC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374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48145"/>
            <a:ext cx="9144000" cy="1275918"/>
          </a:xfrm>
        </p:spPr>
        <p:txBody>
          <a:bodyPr/>
          <a:lstStyle/>
          <a:p>
            <a:r>
              <a:rPr lang="es-EC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REDES</a:t>
            </a:r>
            <a:endParaRPr lang="es-EC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cto de flecha 4"/>
          <p:cNvCxnSpPr>
            <a:endCxn id="6" idx="0"/>
          </p:cNvCxnSpPr>
          <p:nvPr/>
        </p:nvCxnSpPr>
        <p:spPr>
          <a:xfrm flipH="1">
            <a:off x="6005943" y="1820358"/>
            <a:ext cx="2" cy="51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483424" y="2332544"/>
            <a:ext cx="7045037" cy="1304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conjunto de equipos conectados entre sí por medio de un cable u otro medio físico con el fin de compartir recursos. Los recursos que se pueden compartir en una red pueden ser: Disco Duro, Impresora, Programas, Acceso a Internet, etc.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2618509" y="3636818"/>
            <a:ext cx="727364" cy="5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8052955" y="3636818"/>
            <a:ext cx="665018" cy="55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1007918" y="4208318"/>
            <a:ext cx="3221182" cy="1293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 Teléfono</a:t>
            </a:r>
            <a:endParaRPr lang="es-EC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</a:p>
          <a:p>
            <a:pPr algn="just"/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 telecomunicación diseñado para transmitir señales acústicas por medio de señales eléctricas a distancia.</a:t>
            </a:r>
            <a:endParaRPr lang="es-EC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296891" y="4197927"/>
            <a:ext cx="4371109" cy="1662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/>
              <a:t>Telefonía fija</a:t>
            </a:r>
            <a:endParaRPr lang="es-EC" sz="1400" dirty="0"/>
          </a:p>
          <a:p>
            <a:pPr algn="just"/>
            <a:r>
              <a:rPr lang="es-ES" sz="1400" dirty="0"/>
              <a:t> </a:t>
            </a:r>
            <a:r>
              <a:rPr lang="es-ES" sz="1400" dirty="0" smtClean="0"/>
              <a:t>El </a:t>
            </a:r>
            <a:r>
              <a:rPr lang="es-ES" sz="1400" dirty="0"/>
              <a:t>método más elemental para realizar una conexión a Internet es el uso de un módem en un acceso telefónico básico</a:t>
            </a:r>
            <a:r>
              <a:rPr lang="es-ES" sz="1400" dirty="0" smtClean="0"/>
              <a:t>.</a:t>
            </a:r>
            <a:r>
              <a:rPr lang="es-ES" sz="1400" dirty="0"/>
              <a:t> En estos países la telefonía móvil está sustituyendo rápidamente a la fija.13 De todas maneras, en España, el acceso a Internet por la red telefónica básica (banda estrecha) prácticamente ha desaparecido.</a:t>
            </a: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18869573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712527" y="1246908"/>
            <a:ext cx="2919846" cy="172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Banda Ancha</a:t>
            </a:r>
            <a:endParaRPr lang="es-EC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C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 telecomunicaciones a la transmisión de datos simétricos por la cual se envían simultáneamente varias piezas de información, con el objeto de incrementar la velocidad de transmisión efectiva.</a:t>
            </a:r>
            <a:endParaRPr lang="es-EC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472044" y="1246909"/>
            <a:ext cx="3255820" cy="1724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/>
              <a:t>La Telefonía Móvil. </a:t>
            </a:r>
            <a:endParaRPr lang="es-EC" sz="1400" dirty="0"/>
          </a:p>
          <a:p>
            <a:pPr algn="just"/>
            <a:r>
              <a:rPr lang="es-ES" sz="1400" dirty="0"/>
              <a:t> </a:t>
            </a:r>
            <a:endParaRPr lang="es-EC" sz="1400" dirty="0"/>
          </a:p>
          <a:p>
            <a:pPr algn="just"/>
            <a:r>
              <a:rPr lang="es-ES" sz="1400" dirty="0"/>
              <a:t>También llamada telefonía celular, básicamente está formada por dos grandes partes: una red de comunicaciones (o red de telefonía móvil) y los terminales (o teléfonos móviles) que permiten el acceso a dicha red.</a:t>
            </a:r>
            <a:endParaRPr lang="es-EC" sz="1400" dirty="0"/>
          </a:p>
        </p:txBody>
      </p:sp>
      <p:pic>
        <p:nvPicPr>
          <p:cNvPr id="9" name="Imagen 8" descr="http://3.bp.blogspot.com/-HoGsmONxE7w/T9OBAnyIPDI/AAAAAAAAAUs/5HskZtp7a44/s1600/telefonia+fija%5B1%5D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3" y="3583132"/>
            <a:ext cx="304800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http://2.bp.blogspot.com/-W3Znzt64Dl8/T9OBfcTqnGI/AAAAAAAAAU0/gFkovd-_6I4/s1600/moviles_agosto_2010.jp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54" y="3916507"/>
            <a:ext cx="304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lecha izquierda y derecha 11"/>
          <p:cNvSpPr/>
          <p:nvPr/>
        </p:nvSpPr>
        <p:spPr>
          <a:xfrm>
            <a:off x="4727864" y="1995055"/>
            <a:ext cx="1984663" cy="3636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4" name="Conector recto de flecha 13"/>
          <p:cNvCxnSpPr>
            <a:stCxn id="5" idx="2"/>
            <a:endCxn id="10" idx="0"/>
          </p:cNvCxnSpPr>
          <p:nvPr/>
        </p:nvCxnSpPr>
        <p:spPr>
          <a:xfrm>
            <a:off x="3099954" y="2971799"/>
            <a:ext cx="0" cy="94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" idx="2"/>
          </p:cNvCxnSpPr>
          <p:nvPr/>
        </p:nvCxnSpPr>
        <p:spPr>
          <a:xfrm>
            <a:off x="8172450" y="2971799"/>
            <a:ext cx="0" cy="61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303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ws3OUEU9mFI/T9OB4o9aYDI/AAAAAAAAAU8/9Ag6f-m7j1E/s1600/tics_bol+caracte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-6437313"/>
            <a:ext cx="3048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://4.bp.blogspot.com/-yHwAALNndFE/T9OCWcLHdlI/AAAAAAAAAVE/EBGF6NnTYBg/s1600/imagessjh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92" y="785793"/>
            <a:ext cx="3657749" cy="367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60782" y="1896698"/>
            <a:ext cx="5310130" cy="14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s-E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Conocido como consola es un dispositivo electrónico.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s-E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Usado para introducir datos.</a:t>
            </a:r>
            <a:endParaRPr lang="es-EC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564395" y="561860"/>
            <a:ext cx="2236424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LOS TERMINALES</a:t>
            </a:r>
            <a:endParaRPr lang="es-EC" dirty="0"/>
          </a:p>
        </p:txBody>
      </p:sp>
      <p:sp>
        <p:nvSpPr>
          <p:cNvPr id="7" name="Rectángulo 6"/>
          <p:cNvSpPr/>
          <p:nvPr/>
        </p:nvSpPr>
        <p:spPr>
          <a:xfrm>
            <a:off x="960782" y="4065224"/>
            <a:ext cx="5310130" cy="1630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s-E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ctúan </a:t>
            </a:r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como punto de acceso de los ciudadanos a la sociedad de la </a:t>
            </a:r>
            <a:r>
              <a:rPr lang="es-E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información.</a:t>
            </a:r>
            <a:endParaRPr lang="es-EC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398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8084240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181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156771" y="539827"/>
            <a:ext cx="4671152" cy="11237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b="1" dirty="0" smtClean="0">
                <a:solidFill>
                  <a:schemeClr val="accent2">
                    <a:lumMod val="75000"/>
                  </a:schemeClr>
                </a:solidFill>
              </a:rPr>
              <a:t>SERVICIOS EN LAS TIC’S </a:t>
            </a:r>
            <a:endParaRPr lang="es-EC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92347" y="3282547"/>
            <a:ext cx="8027053" cy="15234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  <a:cs typeface="Arial" panose="020B0604020202020204" pitchFamily="34" charset="0"/>
              </a:rPr>
              <a:t>Las Tecnologías están siendo condicionadas por la evolución y la forma de acceder a los contenidos, servicios y aplicaciones,</a:t>
            </a:r>
            <a:r>
              <a:rPr kumimoji="0" lang="es-EC" altLang="es-EC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  <a:cs typeface="Arial" panose="020B0604020202020204" pitchFamily="34" charset="0"/>
              </a:rPr>
              <a:t>a medida que se extiende la banda ancha y los usuarios se adaptan, se producen unos cambios en los servicios.</a:t>
            </a:r>
            <a:endParaRPr kumimoji="0" lang="es-EC" altLang="es-EC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/>
            </a:r>
            <a:br>
              <a:rPr kumimoji="0" lang="es-EC" altLang="es-EC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</a:br>
            <a:endParaRPr kumimoji="0" lang="es-EC" altLang="es-EC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</p:txBody>
      </p:sp>
      <p:sp>
        <p:nvSpPr>
          <p:cNvPr id="6" name="Flecha doblada hacia arriba 5"/>
          <p:cNvSpPr/>
          <p:nvPr/>
        </p:nvSpPr>
        <p:spPr>
          <a:xfrm rot="5400000">
            <a:off x="1858022" y="2508017"/>
            <a:ext cx="1818773" cy="7888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051" name="Picture 3" descr="http://3.bp.blogspot.com/-hK-kt8YlRGo/T9OFeb8J0uI/AAAAAAAAAVs/9DZxlL0eqnw/s1600/em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171" y="11292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195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</TotalTime>
  <Words>257</Words>
  <Application>Microsoft Office PowerPoint</Application>
  <PresentationFormat>Panorámica</PresentationFormat>
  <Paragraphs>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2" baseType="lpstr">
      <vt:lpstr>Algerian</vt:lpstr>
      <vt:lpstr>Aparajita</vt:lpstr>
      <vt:lpstr>Arial</vt:lpstr>
      <vt:lpstr>Arial Black</vt:lpstr>
      <vt:lpstr>Baskerville Old Face</vt:lpstr>
      <vt:lpstr>Times New Roman</vt:lpstr>
      <vt:lpstr>Tw Cen MT</vt:lpstr>
      <vt:lpstr>Tw Cen MT Condensed</vt:lpstr>
      <vt:lpstr>Wingdings</vt:lpstr>
      <vt:lpstr>Wingdings 3</vt:lpstr>
      <vt:lpstr>Integral</vt:lpstr>
      <vt:lpstr>Presentación de PowerPoint</vt:lpstr>
      <vt:lpstr>Presentación de PowerPoint</vt:lpstr>
      <vt:lpstr>Presentación de PowerPoint</vt:lpstr>
      <vt:lpstr>Presentación de PowerPoint</vt:lpstr>
      <vt:lpstr>LAS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REDES</dc:title>
  <dc:creator>Andres Celi</dc:creator>
  <cp:lastModifiedBy>Andres Celi</cp:lastModifiedBy>
  <cp:revision>10</cp:revision>
  <dcterms:created xsi:type="dcterms:W3CDTF">2015-05-19T14:34:07Z</dcterms:created>
  <dcterms:modified xsi:type="dcterms:W3CDTF">2015-05-19T16:05:20Z</dcterms:modified>
</cp:coreProperties>
</file>