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471D9B-6FF2-406C-A919-9D4699CE248C}" type="datetimeFigureOut">
              <a:rPr lang="es-ES" smtClean="0"/>
              <a:t>13/05/2015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45F2FFC-E97A-4D66-A14C-B80E02845B2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470025"/>
          </a:xfrm>
        </p:spPr>
        <p:txBody>
          <a:bodyPr/>
          <a:lstStyle/>
          <a:p>
            <a:r>
              <a:rPr lang="es-ES" dirty="0" smtClean="0"/>
              <a:t>Informática básica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848872" cy="4608512"/>
          </a:xfrm>
        </p:spPr>
        <p:txBody>
          <a:bodyPr/>
          <a:lstStyle/>
          <a:p>
            <a:pPr algn="l"/>
            <a:endParaRPr lang="es-ES" dirty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25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696963" y="21807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1987, IBM PS2, IBM</a:t>
            </a:r>
            <a:endParaRPr lang="es-ES" sz="2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50640"/>
            <a:ext cx="2270026" cy="206084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39552" y="458112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Recomendación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71600" y="530120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Piratas del </a:t>
            </a:r>
            <a:r>
              <a:rPr lang="es-ES" sz="2000" dirty="0" err="1" smtClean="0"/>
              <a:t>Silicon</a:t>
            </a:r>
            <a:r>
              <a:rPr lang="es-ES" sz="2000" dirty="0" smtClean="0"/>
              <a:t> Valley</a:t>
            </a:r>
          </a:p>
        </p:txBody>
      </p:sp>
    </p:spTree>
    <p:extLst>
      <p:ext uri="{BB962C8B-B14F-4D97-AF65-F5344CB8AC3E}">
        <p14:creationId xmlns:p14="http://schemas.microsoft.com/office/powerpoint/2010/main" val="42563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22631"/>
              </p:ext>
            </p:extLst>
          </p:nvPr>
        </p:nvGraphicFramePr>
        <p:xfrm>
          <a:off x="395536" y="1124746"/>
          <a:ext cx="7992887" cy="511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0982"/>
                <a:gridCol w="2036294"/>
                <a:gridCol w="1915611"/>
              </a:tblGrid>
              <a:tr h="46128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PARAMETROS DE EVALUACION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PORCENTAJES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626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1er. PARCIAL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2do. PARCIAL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03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Pruebas parciales dentro del proceso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Presentación de informes escritos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Investigaciones bibliográficas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Participación en clase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Trabajo autónomo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Prácticas de laboratorio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Exámenes Finales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26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Total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100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67544" y="472819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Parámetros de Evaluación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88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¿Que es la Informática?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90" y="3068960"/>
            <a:ext cx="2592289" cy="304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11560" y="2711501"/>
            <a:ext cx="17459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24127" y="2703002"/>
            <a:ext cx="30969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Información</a:t>
            </a:r>
            <a:endParaRPr lang="es-E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845383" y="4054624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6084168" y="4054624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1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 de la Informática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50363"/>
            <a:ext cx="2016224" cy="12745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563888" y="208759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Hace 2000  años aproximadamente, Abaco Chino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660780" y="3506195"/>
            <a:ext cx="364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Siglo XVII, Calculadora Pascal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2016224" cy="127458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1" y="4581128"/>
            <a:ext cx="1983044" cy="123788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660780" y="4799958"/>
            <a:ext cx="364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Siglo XVIII, Maquina de </a:t>
            </a:r>
            <a:r>
              <a:rPr lang="es-ES" sz="2000" dirty="0"/>
              <a:t> </a:t>
            </a:r>
            <a:r>
              <a:rPr lang="es-ES" sz="2000" dirty="0" err="1" smtClean="0"/>
              <a:t>Leibnitz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59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36712"/>
            <a:ext cx="2304256" cy="16561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529639" y="5110427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1944, </a:t>
            </a:r>
            <a:r>
              <a:rPr lang="es-ES" sz="2000" dirty="0" err="1" smtClean="0"/>
              <a:t>Eniac</a:t>
            </a:r>
            <a:r>
              <a:rPr lang="es-ES" sz="2000" dirty="0" smtClean="0"/>
              <a:t>, </a:t>
            </a:r>
            <a:r>
              <a:rPr lang="es-ES" sz="2000" dirty="0"/>
              <a:t> John </a:t>
            </a:r>
            <a:r>
              <a:rPr lang="es-ES" sz="2000" dirty="0" err="1"/>
              <a:t>Presper</a:t>
            </a:r>
            <a:r>
              <a:rPr lang="es-ES" sz="2000" dirty="0"/>
              <a:t> </a:t>
            </a:r>
            <a:r>
              <a:rPr lang="es-ES" sz="2000" dirty="0" err="1"/>
              <a:t>Eckert</a:t>
            </a:r>
            <a:r>
              <a:rPr lang="es-ES" sz="2000" dirty="0" smtClean="0"/>
              <a:t>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40402" y="140832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Siglo XIX, Máquina analítica, </a:t>
            </a:r>
            <a:r>
              <a:rPr lang="es-ES" sz="2000" dirty="0"/>
              <a:t>Babbage</a:t>
            </a:r>
            <a:endParaRPr lang="es-ES" sz="2000" dirty="0" smtClean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81128"/>
            <a:ext cx="2304256" cy="145870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63" y="2708920"/>
            <a:ext cx="2304256" cy="158472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504843" y="311887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1936, Maquina de </a:t>
            </a:r>
            <a:r>
              <a:rPr lang="es-ES" sz="2000" dirty="0" err="1" smtClean="0"/>
              <a:t>Turing</a:t>
            </a:r>
            <a:r>
              <a:rPr lang="es-ES" sz="2000" dirty="0" smtClean="0"/>
              <a:t>, </a:t>
            </a:r>
            <a:r>
              <a:rPr lang="es-ES" sz="2000" dirty="0"/>
              <a:t> </a:t>
            </a:r>
            <a:r>
              <a:rPr lang="es-ES" sz="2000" dirty="0" smtClean="0"/>
              <a:t>Alan </a:t>
            </a:r>
            <a:r>
              <a:rPr lang="es-ES" sz="2000" dirty="0" err="1" smtClean="0"/>
              <a:t>Turing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08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0688"/>
            <a:ext cx="2448272" cy="172819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701364" y="299695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1951, </a:t>
            </a:r>
            <a:r>
              <a:rPr lang="es-ES" sz="2000" dirty="0" err="1" smtClean="0"/>
              <a:t>Univac</a:t>
            </a:r>
            <a:r>
              <a:rPr lang="es-ES" sz="2000" dirty="0"/>
              <a:t> </a:t>
            </a:r>
            <a:r>
              <a:rPr lang="es-ES" sz="2000" dirty="0" smtClean="0"/>
              <a:t>II</a:t>
            </a:r>
            <a:r>
              <a:rPr lang="es-ES" sz="2000" dirty="0"/>
              <a:t>, John </a:t>
            </a:r>
            <a:r>
              <a:rPr lang="es-ES" sz="2000" dirty="0" err="1"/>
              <a:t>Presper</a:t>
            </a:r>
            <a:r>
              <a:rPr lang="es-ES" sz="2000" dirty="0"/>
              <a:t> </a:t>
            </a:r>
            <a:r>
              <a:rPr lang="es-ES" sz="2000" dirty="0" err="1"/>
              <a:t>Eckert</a:t>
            </a:r>
            <a:r>
              <a:rPr lang="es-ES" sz="2000" dirty="0"/>
              <a:t> </a:t>
            </a:r>
            <a:endParaRPr lang="es-ES" sz="2000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8" y="2636912"/>
            <a:ext cx="2448272" cy="172819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92802" y="1360667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1951, </a:t>
            </a:r>
            <a:r>
              <a:rPr lang="es-ES" sz="2000" dirty="0" err="1" smtClean="0"/>
              <a:t>Univac</a:t>
            </a:r>
            <a:r>
              <a:rPr lang="es-ES" sz="2000" dirty="0"/>
              <a:t> I, John </a:t>
            </a:r>
            <a:r>
              <a:rPr lang="es-ES" sz="2000" dirty="0" err="1"/>
              <a:t>Presper</a:t>
            </a:r>
            <a:r>
              <a:rPr lang="es-ES" sz="2000" dirty="0"/>
              <a:t> </a:t>
            </a:r>
            <a:r>
              <a:rPr lang="es-ES" sz="2000" dirty="0" err="1"/>
              <a:t>Eckert</a:t>
            </a:r>
            <a:r>
              <a:rPr lang="es-ES" sz="2000" dirty="0"/>
              <a:t> </a:t>
            </a:r>
            <a:endParaRPr lang="es-ES" sz="2000" dirty="0" smtClean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5" y="4653136"/>
            <a:ext cx="2396479" cy="172819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3676034" y="511243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1960, IBM 7070, IBM</a:t>
            </a:r>
          </a:p>
        </p:txBody>
      </p:sp>
    </p:spTree>
    <p:extLst>
      <p:ext uri="{BB962C8B-B14F-4D97-AF65-F5344CB8AC3E}">
        <p14:creationId xmlns:p14="http://schemas.microsoft.com/office/powerpoint/2010/main" val="139909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2819"/>
            <a:ext cx="38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Crearon Lenguajes de Programación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980728"/>
            <a:ext cx="2664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Cobol,     1959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Algol,      1960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err="1" smtClean="0"/>
              <a:t>Lisp</a:t>
            </a:r>
            <a:r>
              <a:rPr lang="es-ES" dirty="0" smtClean="0"/>
              <a:t>,        1962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Fortran,  1954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Basic,       1964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Pascal,      1971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1" y="3016090"/>
            <a:ext cx="2396478" cy="1696291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871245" y="515719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1970, IBM 370, IBM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" y="4869160"/>
            <a:ext cx="2397191" cy="1669504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3871245" y="349841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1964, IBM 360, IBM</a:t>
            </a:r>
          </a:p>
        </p:txBody>
      </p:sp>
    </p:spTree>
    <p:extLst>
      <p:ext uri="{BB962C8B-B14F-4D97-AF65-F5344CB8AC3E}">
        <p14:creationId xmlns:p14="http://schemas.microsoft.com/office/powerpoint/2010/main" val="35579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71228" y="1052736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Cobol,     1970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Algol,      1968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Fortran,  1966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Basic,       1964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ES" dirty="0" smtClean="0"/>
              <a:t>Pascal,      1971</a:t>
            </a:r>
          </a:p>
          <a:p>
            <a:pPr marL="285750" indent="-285750">
              <a:buFont typeface="Wingdings" pitchFamily="2" charset="2"/>
              <a:buChar char="§"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472819"/>
            <a:ext cx="582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estandarizaron los principales lenguajes de programación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8" y="2924944"/>
            <a:ext cx="2379800" cy="1696291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871245" y="334818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1974, </a:t>
            </a:r>
            <a:r>
              <a:rPr lang="es-ES" sz="2000" dirty="0" err="1" smtClean="0"/>
              <a:t>Altair</a:t>
            </a:r>
            <a:r>
              <a:rPr lang="es-ES" sz="2000" dirty="0" smtClean="0"/>
              <a:t> 8080, MITS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7171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67544" y="472819"/>
            <a:ext cx="323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Ordenadores Personales</a:t>
            </a:r>
            <a:endParaRPr lang="es-ES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6" y="1484784"/>
            <a:ext cx="2397459" cy="171249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563888" y="194092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1981, IBM PC, IBM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699070" y="41490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1984, PC AT, IBM</a:t>
            </a:r>
            <a:endParaRPr lang="es-ES" sz="20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7" y="3492819"/>
            <a:ext cx="240835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449</TotalTime>
  <Words>209</Words>
  <Application>Microsoft Office PowerPoint</Application>
  <PresentationFormat>Presentación en pantalla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Cartoné</vt:lpstr>
      <vt:lpstr>Informática básica</vt:lpstr>
      <vt:lpstr>Presentación de PowerPoint</vt:lpstr>
      <vt:lpstr>¿Que es la Informática? </vt:lpstr>
      <vt:lpstr>Historia de la Informática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Informática</dc:title>
  <dc:creator>kleber Andres Loayza</dc:creator>
  <cp:lastModifiedBy>kleber Andres Loayza</cp:lastModifiedBy>
  <cp:revision>29</cp:revision>
  <dcterms:created xsi:type="dcterms:W3CDTF">2015-05-12T07:42:57Z</dcterms:created>
  <dcterms:modified xsi:type="dcterms:W3CDTF">2015-05-13T07:26:09Z</dcterms:modified>
</cp:coreProperties>
</file>