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470025"/>
          </a:xfrm>
        </p:spPr>
        <p:txBody>
          <a:bodyPr/>
          <a:lstStyle/>
          <a:p>
            <a:r>
              <a:rPr lang="es-ES" dirty="0" smtClean="0"/>
              <a:t>Informática básica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848872" cy="4608512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56263" cy="1054250"/>
          </a:xfrm>
        </p:spPr>
        <p:txBody>
          <a:bodyPr/>
          <a:lstStyle/>
          <a:p>
            <a:r>
              <a:rPr lang="es-ES" dirty="0" smtClean="0"/>
              <a:t>Dispositivos de Almacenamiento</a:t>
            </a:r>
            <a:endParaRPr lang="es-E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260611" y="1312712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Disco duro</a:t>
            </a:r>
            <a:endParaRPr lang="es-E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932077" y="1769912"/>
            <a:ext cx="648073" cy="86409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27584" y="5061232"/>
            <a:ext cx="27792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Unidad de </a:t>
            </a:r>
            <a:r>
              <a:rPr lang="es-MX" dirty="0" smtClean="0"/>
              <a:t>CD-ROM</a:t>
            </a:r>
            <a:endParaRPr lang="es-ES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331640" y="2850955"/>
            <a:ext cx="684325" cy="11117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0" name="9 Imagen" descr="udi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8827" y="5260164"/>
            <a:ext cx="2664296" cy="1625220"/>
          </a:xfrm>
          <a:prstGeom prst="rect">
            <a:avLst/>
          </a:prstGeom>
        </p:spPr>
      </p:pic>
      <p:pic>
        <p:nvPicPr>
          <p:cNvPr id="11" name="10 Imagen" descr="disco-dur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1339" y="2201960"/>
            <a:ext cx="2859272" cy="2859272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29" y="3026366"/>
            <a:ext cx="1568849" cy="1693258"/>
          </a:xfrm>
          <a:prstGeom prst="rect">
            <a:avLst/>
          </a:prstGeom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499766" y="5412563"/>
            <a:ext cx="1368650" cy="68911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84156" y="2210748"/>
            <a:ext cx="2779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/>
              <a:t>Memoria </a:t>
            </a:r>
            <a:r>
              <a:rPr lang="es-MX" dirty="0" err="1" smtClean="0"/>
              <a:t>Usb</a:t>
            </a:r>
            <a:r>
              <a:rPr lang="es-MX" dirty="0" smtClean="0"/>
              <a:t> Flash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2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utoUpdateAnimBg="0"/>
      <p:bldP spid="9" grpId="0" animBg="1"/>
      <p:bldP spid="14" grpId="0" animBg="1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computadoras</a:t>
            </a:r>
            <a:endParaRPr lang="es-ES" dirty="0"/>
          </a:p>
        </p:txBody>
      </p:sp>
      <p:pic>
        <p:nvPicPr>
          <p:cNvPr id="5" name="Picture 8" descr="Supercomputado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3778"/>
            <a:ext cx="2736304" cy="2496324"/>
          </a:xfrm>
          <a:prstGeom prst="rect">
            <a:avLst/>
          </a:prstGeom>
          <a:noFill/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496" y="5962219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Supercomputadora</a:t>
            </a:r>
            <a:endParaRPr lang="es-E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1115617" y="4752108"/>
            <a:ext cx="297547" cy="123525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3" name="12 Imagen" descr="pal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939" y="2276872"/>
            <a:ext cx="1443850" cy="1925134"/>
          </a:xfrm>
          <a:prstGeom prst="rect">
            <a:avLst/>
          </a:prstGeom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88024" y="5500688"/>
            <a:ext cx="2700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Computadora de mano o </a:t>
            </a:r>
            <a:r>
              <a:rPr lang="es-MX" dirty="0" err="1" smtClean="0"/>
              <a:t>SmarthPhone</a:t>
            </a:r>
            <a:endParaRPr lang="es-ES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5580112" y="4551066"/>
            <a:ext cx="287833" cy="79154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14" grpId="0" autoUpdateAnimBg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02271" y="4407687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Microcomputadoras</a:t>
            </a:r>
            <a:endParaRPr lang="es-E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135209" y="2993225"/>
            <a:ext cx="3959225" cy="1512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6310334" y="2993225"/>
            <a:ext cx="1008062" cy="1512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7" name="6 Imagen" descr="micr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980728"/>
            <a:ext cx="5349965" cy="2664296"/>
          </a:xfrm>
          <a:prstGeom prst="rect">
            <a:avLst/>
          </a:prstGeom>
        </p:spPr>
      </p:pic>
      <p:pic>
        <p:nvPicPr>
          <p:cNvPr id="8" name="7 Imagen" descr="lapto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887" y="1337115"/>
            <a:ext cx="2627784" cy="19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600" y="2852936"/>
            <a:ext cx="7756263" cy="1054250"/>
          </a:xfrm>
        </p:spPr>
        <p:txBody>
          <a:bodyPr/>
          <a:lstStyle/>
          <a:p>
            <a:r>
              <a:rPr lang="es-ES" dirty="0" smtClean="0"/>
              <a:t>Generalidades de Hardware y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2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1772816"/>
            <a:ext cx="7745505" cy="4536504"/>
          </a:xfrm>
        </p:spPr>
        <p:txBody>
          <a:bodyPr/>
          <a:lstStyle/>
          <a:p>
            <a:r>
              <a:rPr lang="es-ES" dirty="0" smtClean="0"/>
              <a:t>Es la parte física del computador, todo lo que se puede observar, como lo son :</a:t>
            </a:r>
          </a:p>
          <a:p>
            <a:pPr lvl="1"/>
            <a:r>
              <a:rPr lang="es-ES" dirty="0" smtClean="0"/>
              <a:t>CPU</a:t>
            </a:r>
          </a:p>
          <a:p>
            <a:pPr lvl="1"/>
            <a:r>
              <a:rPr lang="es-ES" dirty="0" smtClean="0"/>
              <a:t>Memorias RAM</a:t>
            </a:r>
          </a:p>
          <a:p>
            <a:pPr lvl="1"/>
            <a:r>
              <a:rPr lang="es-ES" dirty="0" smtClean="0"/>
              <a:t>Disco Duro</a:t>
            </a:r>
          </a:p>
          <a:p>
            <a:pPr lvl="1"/>
            <a:r>
              <a:rPr lang="es-ES" dirty="0" smtClean="0"/>
              <a:t>Teclado</a:t>
            </a:r>
          </a:p>
          <a:p>
            <a:pPr lvl="1"/>
            <a:r>
              <a:rPr lang="es-ES" dirty="0" smtClean="0"/>
              <a:t>Mouse</a:t>
            </a:r>
          </a:p>
          <a:p>
            <a:pPr lvl="1"/>
            <a:r>
              <a:rPr lang="es-ES" dirty="0" smtClean="0"/>
              <a:t>Parlantes</a:t>
            </a:r>
          </a:p>
          <a:p>
            <a:pPr lvl="1"/>
            <a:r>
              <a:rPr lang="es-ES" dirty="0" err="1" smtClean="0"/>
              <a:t>Camara</a:t>
            </a:r>
            <a:r>
              <a:rPr lang="es-ES" dirty="0" smtClean="0"/>
              <a:t> Web</a:t>
            </a:r>
          </a:p>
          <a:p>
            <a:pPr marL="411480" lvl="1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HardWare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5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en lo que se refiere a la parte intangible del computador como lo es:</a:t>
            </a:r>
          </a:p>
          <a:p>
            <a:pPr lvl="1"/>
            <a:r>
              <a:rPr lang="es-ES" dirty="0" smtClean="0"/>
              <a:t>Sistema Operativo</a:t>
            </a:r>
          </a:p>
          <a:p>
            <a:pPr lvl="1"/>
            <a:r>
              <a:rPr lang="es-ES" dirty="0" smtClean="0"/>
              <a:t>Los programas Instalados como:</a:t>
            </a:r>
          </a:p>
          <a:p>
            <a:pPr lvl="2"/>
            <a:r>
              <a:rPr lang="es-ES" dirty="0" smtClean="0"/>
              <a:t>Antivirus</a:t>
            </a:r>
          </a:p>
          <a:p>
            <a:pPr lvl="2"/>
            <a:r>
              <a:rPr lang="es-ES" dirty="0" smtClean="0"/>
              <a:t>Microsoft Word</a:t>
            </a:r>
          </a:p>
          <a:p>
            <a:pPr lvl="2"/>
            <a:r>
              <a:rPr lang="es-ES" dirty="0" smtClean="0"/>
              <a:t>Microsoft Excel</a:t>
            </a:r>
          </a:p>
          <a:p>
            <a:pPr lvl="2"/>
            <a:r>
              <a:rPr lang="es-ES" dirty="0" smtClean="0"/>
              <a:t>Microsoft Project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4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56263" cy="1054250"/>
          </a:xfrm>
        </p:spPr>
        <p:txBody>
          <a:bodyPr/>
          <a:lstStyle/>
          <a:p>
            <a:r>
              <a:rPr lang="es-ES" dirty="0" smtClean="0"/>
              <a:t>Esquema General del Computador</a:t>
            </a:r>
            <a:endParaRPr lang="es-ES" dirty="0"/>
          </a:p>
        </p:txBody>
      </p:sp>
      <p:pic>
        <p:nvPicPr>
          <p:cNvPr id="7" name="6 Imagen" descr="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1976646"/>
            <a:ext cx="9505056" cy="345638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17464" y="3429000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6600"/>
                </a:solidFill>
                <a:latin typeface="NimbusSanT" pitchFamily="2" charset="0"/>
              </a:rPr>
              <a:t>Unidades de</a:t>
            </a:r>
            <a:br>
              <a:rPr lang="es-MX" sz="2000" b="1" dirty="0" smtClean="0">
                <a:solidFill>
                  <a:srgbClr val="006600"/>
                </a:solidFill>
                <a:latin typeface="NimbusSanT" pitchFamily="2" charset="0"/>
              </a:rPr>
            </a:br>
            <a:r>
              <a:rPr lang="es-MX" sz="2000" b="1" dirty="0" smtClean="0">
                <a:solidFill>
                  <a:srgbClr val="006600"/>
                </a:solidFill>
                <a:latin typeface="NimbusSanT" pitchFamily="2" charset="0"/>
              </a:rPr>
              <a:t>Entrada</a:t>
            </a:r>
            <a:endParaRPr lang="es-ES" sz="2000" b="1" dirty="0">
              <a:solidFill>
                <a:srgbClr val="006600"/>
              </a:solidFill>
              <a:latin typeface="NimbusSanT" pitchFamily="2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535852" y="3350895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2060"/>
                </a:solidFill>
                <a:latin typeface="NimbusSanT" pitchFamily="2" charset="0"/>
              </a:rPr>
              <a:t>Unidades de</a:t>
            </a:r>
            <a:br>
              <a:rPr lang="es-MX" sz="2000" b="1" dirty="0" smtClean="0">
                <a:solidFill>
                  <a:srgbClr val="002060"/>
                </a:solidFill>
                <a:latin typeface="NimbusSanT" pitchFamily="2" charset="0"/>
              </a:rPr>
            </a:br>
            <a:r>
              <a:rPr lang="es-MX" sz="2000" b="1" dirty="0" smtClean="0">
                <a:solidFill>
                  <a:srgbClr val="002060"/>
                </a:solidFill>
                <a:latin typeface="NimbusSanT" pitchFamily="2" charset="0"/>
              </a:rPr>
              <a:t>salida</a:t>
            </a:r>
            <a:endParaRPr lang="es-ES" sz="2000" b="1" dirty="0">
              <a:solidFill>
                <a:srgbClr val="002060"/>
              </a:solidFill>
              <a:latin typeface="NimbusSanT" pitchFamily="2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499992" y="341315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Unidad </a:t>
            </a:r>
          </a:p>
          <a:p>
            <a:pPr algn="ctr"/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de Memoria</a:t>
            </a:r>
            <a:b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</a:br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Principal</a:t>
            </a:r>
            <a:endParaRPr lang="es-ES" sz="1800" b="1" dirty="0">
              <a:solidFill>
                <a:schemeClr val="bg1"/>
              </a:solidFill>
              <a:latin typeface="NimbusSanT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131840" y="3361678"/>
            <a:ext cx="93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Unidad </a:t>
            </a:r>
          </a:p>
          <a:p>
            <a:pPr algn="ctr"/>
            <a:r>
              <a:rPr lang="es-MX" sz="1800" b="1" dirty="0">
                <a:solidFill>
                  <a:schemeClr val="bg1"/>
                </a:solidFill>
                <a:latin typeface="NimbusSanT" pitchFamily="2" charset="0"/>
              </a:rPr>
              <a:t>C</a:t>
            </a:r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entral de </a:t>
            </a:r>
          </a:p>
          <a:p>
            <a:pPr algn="ctr"/>
            <a:r>
              <a:rPr lang="es-MX" sz="1800" b="1" dirty="0" smtClean="0">
                <a:solidFill>
                  <a:schemeClr val="bg1"/>
                </a:solidFill>
                <a:latin typeface="NimbusSanT" pitchFamily="2" charset="0"/>
              </a:rPr>
              <a:t>Proceso</a:t>
            </a:r>
            <a:endParaRPr lang="es-ES" sz="1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419872" y="486916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NimbusSanT" pitchFamily="2" charset="0"/>
              </a:rPr>
              <a:t>Unidades de Memoria Masiva</a:t>
            </a:r>
            <a:endParaRPr lang="es-ES" sz="2000" b="1" dirty="0">
              <a:solidFill>
                <a:schemeClr val="bg1"/>
              </a:solidFill>
              <a:latin typeface="NimbusSa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1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93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93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56263" cy="1054250"/>
          </a:xfrm>
        </p:spPr>
        <p:txBody>
          <a:bodyPr/>
          <a:lstStyle/>
          <a:p>
            <a:r>
              <a:rPr lang="es-ES" dirty="0" smtClean="0"/>
              <a:t>Unidad central Proceso</a:t>
            </a:r>
            <a:endParaRPr lang="es-ES" dirty="0"/>
          </a:p>
        </p:txBody>
      </p:sp>
      <p:sp>
        <p:nvSpPr>
          <p:cNvPr id="4" name="Text Box 1034"/>
          <p:cNvSpPr txBox="1">
            <a:spLocks noChangeArrowheads="1"/>
          </p:cNvSpPr>
          <p:nvPr/>
        </p:nvSpPr>
        <p:spPr bwMode="auto">
          <a:xfrm>
            <a:off x="4445308" y="153164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Procesador</a:t>
            </a:r>
            <a:endParaRPr lang="es-ES" dirty="0"/>
          </a:p>
        </p:txBody>
      </p:sp>
      <p:sp>
        <p:nvSpPr>
          <p:cNvPr id="5" name="Line 1035"/>
          <p:cNvSpPr>
            <a:spLocks noChangeShapeType="1"/>
          </p:cNvSpPr>
          <p:nvPr/>
        </p:nvSpPr>
        <p:spPr bwMode="auto">
          <a:xfrm flipH="1">
            <a:off x="3005148" y="1988889"/>
            <a:ext cx="1223963" cy="1008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" name="Text Box 1036"/>
          <p:cNvSpPr txBox="1">
            <a:spLocks noChangeArrowheads="1"/>
          </p:cNvSpPr>
          <p:nvPr/>
        </p:nvSpPr>
        <p:spPr bwMode="auto">
          <a:xfrm>
            <a:off x="6677556" y="268376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Unidad de control</a:t>
            </a:r>
            <a:endParaRPr lang="es-ES" dirty="0"/>
          </a:p>
        </p:txBody>
      </p:sp>
      <p:sp>
        <p:nvSpPr>
          <p:cNvPr id="7" name="Text Box 1038"/>
          <p:cNvSpPr txBox="1">
            <a:spLocks noChangeArrowheads="1"/>
          </p:cNvSpPr>
          <p:nvPr/>
        </p:nvSpPr>
        <p:spPr bwMode="auto">
          <a:xfrm>
            <a:off x="845925" y="4437063"/>
            <a:ext cx="2447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MX" dirty="0"/>
              <a:t>Unidad Aritmética Lógica </a:t>
            </a:r>
            <a:endParaRPr lang="es-ES" dirty="0"/>
          </a:p>
        </p:txBody>
      </p:sp>
      <p:pic>
        <p:nvPicPr>
          <p:cNvPr id="8" name="7 Imagen" descr="alu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585" y="3690913"/>
            <a:ext cx="4355131" cy="2906439"/>
          </a:xfrm>
          <a:prstGeom prst="rect">
            <a:avLst/>
          </a:prstGeom>
        </p:spPr>
      </p:pic>
      <p:sp>
        <p:nvSpPr>
          <p:cNvPr id="9" name="Line 1037"/>
          <p:cNvSpPr>
            <a:spLocks noChangeShapeType="1"/>
          </p:cNvSpPr>
          <p:nvPr/>
        </p:nvSpPr>
        <p:spPr bwMode="auto">
          <a:xfrm flipH="1">
            <a:off x="5309402" y="3068960"/>
            <a:ext cx="1440161" cy="24482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0" name="9 Imagen" descr="pentium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924" y="2196222"/>
            <a:ext cx="2304256" cy="1952858"/>
          </a:xfrm>
          <a:prstGeom prst="rect">
            <a:avLst/>
          </a:prstGeom>
        </p:spPr>
      </p:pic>
      <p:sp>
        <p:nvSpPr>
          <p:cNvPr id="11" name="Line 1039"/>
          <p:cNvSpPr>
            <a:spLocks noChangeShapeType="1"/>
          </p:cNvSpPr>
          <p:nvPr/>
        </p:nvSpPr>
        <p:spPr bwMode="auto">
          <a:xfrm>
            <a:off x="3142866" y="5170650"/>
            <a:ext cx="1216100" cy="49609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3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utoUpdateAnimBg="0"/>
      <p:bldP spid="7" grpId="0" autoUpdateAnimBg="0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Dispositivos Entrada</a:t>
            </a:r>
            <a:endParaRPr lang="es-E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476276" y="2035696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Ratón</a:t>
            </a:r>
            <a:endParaRPr lang="es-ES" dirty="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26479" y="1599183"/>
            <a:ext cx="3096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Unidad de </a:t>
            </a:r>
            <a:r>
              <a:rPr lang="es-MX" dirty="0" smtClean="0"/>
              <a:t>CD - ROM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336939" y="154201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Joystick</a:t>
            </a:r>
            <a:endParaRPr lang="es-ES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7601" y="5036381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Teclado</a:t>
            </a:r>
            <a:endParaRPr lang="es-ES" dirty="0"/>
          </a:p>
        </p:txBody>
      </p:sp>
      <p:pic>
        <p:nvPicPr>
          <p:cNvPr id="17" name="16 Imagen" descr="rat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351" y="3140968"/>
            <a:ext cx="1487156" cy="1390005"/>
          </a:xfrm>
          <a:prstGeom prst="rect">
            <a:avLst/>
          </a:prstGeom>
        </p:spPr>
      </p:pic>
      <p:pic>
        <p:nvPicPr>
          <p:cNvPr id="18" name="17 Imagen" descr="udi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5" y="3068863"/>
            <a:ext cx="2664296" cy="1625220"/>
          </a:xfrm>
          <a:prstGeom prst="rect">
            <a:avLst/>
          </a:prstGeom>
        </p:spPr>
      </p:pic>
      <p:pic>
        <p:nvPicPr>
          <p:cNvPr id="19" name="18 Imagen" descr="joy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288" y="2564904"/>
            <a:ext cx="1907704" cy="1675057"/>
          </a:xfrm>
          <a:prstGeom prst="rect">
            <a:avLst/>
          </a:prstGeom>
        </p:spPr>
      </p:pic>
      <p:pic>
        <p:nvPicPr>
          <p:cNvPr id="20" name="19 Imagen" descr="teclad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0178" y="5126309"/>
            <a:ext cx="3048006" cy="1399035"/>
          </a:xfrm>
          <a:prstGeom prst="rect">
            <a:avLst/>
          </a:prstGeom>
        </p:spPr>
      </p:pic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259632" y="2495244"/>
            <a:ext cx="360040" cy="57361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779912" y="2060848"/>
            <a:ext cx="144016" cy="122413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308304" y="1988840"/>
            <a:ext cx="648071" cy="7920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5583508"/>
            <a:ext cx="1368152" cy="293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6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Periféricos de Entrada y Salida</a:t>
            </a:r>
            <a:endParaRPr lang="es-E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148064" y="1979883"/>
            <a:ext cx="219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Módem interno</a:t>
            </a:r>
            <a:endParaRPr lang="es-E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117085" y="3978198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Módem externo</a:t>
            </a:r>
            <a:endParaRPr lang="es-ES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656122" y="4581129"/>
            <a:ext cx="493536" cy="10121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7" name="6 Imagen" descr="mode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6020" y="1540376"/>
            <a:ext cx="2016224" cy="2340260"/>
          </a:xfrm>
          <a:prstGeom prst="rect">
            <a:avLst/>
          </a:prstGeom>
        </p:spPr>
      </p:pic>
      <p:pic>
        <p:nvPicPr>
          <p:cNvPr id="8" name="7 Imagen" descr="mode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820" y="3880636"/>
            <a:ext cx="2880320" cy="2880320"/>
          </a:xfrm>
          <a:prstGeom prst="rect">
            <a:avLst/>
          </a:prstGeom>
        </p:spPr>
      </p:pic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656122" y="2437083"/>
            <a:ext cx="499897" cy="63187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3528" y="2437083"/>
            <a:ext cx="465296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3200" dirty="0"/>
              <a:t>Si las unidades de entrada y de salida son equipos externos al sistema informático, se les conoce como </a:t>
            </a:r>
            <a:r>
              <a:rPr lang="es-MX" sz="3200" b="1" dirty="0"/>
              <a:t>periféricos de entrada</a:t>
            </a:r>
            <a:r>
              <a:rPr lang="es-MX" sz="3200" dirty="0"/>
              <a:t> y </a:t>
            </a:r>
            <a:r>
              <a:rPr lang="es-MX" sz="3200" b="1" dirty="0"/>
              <a:t>periféricos de salida</a:t>
            </a:r>
            <a:r>
              <a:rPr lang="es-MX" sz="3200" dirty="0"/>
              <a:t>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304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9" grpId="0" animBg="1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 de Salida</a:t>
            </a:r>
            <a:endParaRPr lang="es-ES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915816" y="2827784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Impresora</a:t>
            </a:r>
            <a:endParaRPr lang="es-ES" dirty="0"/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3563888" y="3356992"/>
            <a:ext cx="648072" cy="144016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79388" y="5559003"/>
            <a:ext cx="24844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/>
              <a:t>Monitor de pantalla plana</a:t>
            </a:r>
            <a:endParaRPr lang="es-ES" dirty="0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683568" y="4581128"/>
            <a:ext cx="792087" cy="1008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9" name="8 Imagen" descr="mon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2132856"/>
            <a:ext cx="2664296" cy="2664296"/>
          </a:xfrm>
          <a:prstGeom prst="rect">
            <a:avLst/>
          </a:prstGeom>
        </p:spPr>
      </p:pic>
      <p:pic>
        <p:nvPicPr>
          <p:cNvPr id="10" name="9 Imagen" descr="impreso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856" y="4869160"/>
            <a:ext cx="2520280" cy="1651473"/>
          </a:xfrm>
          <a:prstGeom prst="rect">
            <a:avLst/>
          </a:prstGeom>
        </p:spPr>
      </p:pic>
      <p:pic>
        <p:nvPicPr>
          <p:cNvPr id="11" name="10 Imagen" descr="bocina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1487524"/>
            <a:ext cx="2445532" cy="2445532"/>
          </a:xfrm>
          <a:prstGeom prst="rect">
            <a:avLst/>
          </a:prstGeom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1916832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dirty="0" smtClean="0"/>
              <a:t>Bocinas</a:t>
            </a:r>
            <a:endParaRPr lang="es-ES" dirty="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796136" y="2132856"/>
            <a:ext cx="1512168" cy="14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76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nimBg="1"/>
      <p:bldP spid="12" grpId="0" autoUpdateAnimBg="0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518</TotalTime>
  <Words>171</Words>
  <Application>Microsoft Office PowerPoint</Application>
  <PresentationFormat>Presentación en pantalla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Cartoné</vt:lpstr>
      <vt:lpstr>Informática básica</vt:lpstr>
      <vt:lpstr>Generalidades de Hardware y Software</vt:lpstr>
      <vt:lpstr>HardWare</vt:lpstr>
      <vt:lpstr>Software</vt:lpstr>
      <vt:lpstr>Esquema General del Computador</vt:lpstr>
      <vt:lpstr>Unidad central Proceso</vt:lpstr>
      <vt:lpstr>Dispositivos Entrada</vt:lpstr>
      <vt:lpstr>Periféricos de Entrada y Salida</vt:lpstr>
      <vt:lpstr>Dispositivo de Salida</vt:lpstr>
      <vt:lpstr>Dispositivos de Almacenamiento</vt:lpstr>
      <vt:lpstr>Clasificación computadoras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Informática</dc:title>
  <dc:creator>kleber Andres Loayza</dc:creator>
  <cp:lastModifiedBy>kleber Andres Loayza</cp:lastModifiedBy>
  <cp:revision>43</cp:revision>
  <dcterms:created xsi:type="dcterms:W3CDTF">2015-05-12T07:42:57Z</dcterms:created>
  <dcterms:modified xsi:type="dcterms:W3CDTF">2015-05-13T18:02:19Z</dcterms:modified>
</cp:coreProperties>
</file>