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9" r:id="rId15"/>
    <p:sldId id="268" r:id="rId16"/>
    <p:sldId id="270" r:id="rId17"/>
    <p:sldId id="275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n-US" dirty="0" smtClean="0"/>
              <a:t>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4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el arte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Heuristica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471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348880"/>
            <a:ext cx="2001384" cy="295232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44624"/>
            <a:ext cx="7756263" cy="792088"/>
          </a:xfrm>
        </p:spPr>
        <p:txBody>
          <a:bodyPr/>
          <a:lstStyle/>
          <a:p>
            <a:r>
              <a:rPr lang="en-US" dirty="0" smtClean="0"/>
              <a:t>Symantec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504" y="980728"/>
            <a:ext cx="66967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b="1" dirty="0"/>
              <a:t>Symantec </a:t>
            </a:r>
            <a:r>
              <a:rPr lang="es-ES" sz="2400" b="1" dirty="0" err="1"/>
              <a:t>Corporation</a:t>
            </a:r>
            <a:r>
              <a:rPr lang="es-ES" sz="2400" b="1" dirty="0"/>
              <a:t> </a:t>
            </a:r>
            <a:r>
              <a:rPr lang="es-ES" sz="2400" dirty="0"/>
              <a:t>es una </a:t>
            </a:r>
            <a:r>
              <a:rPr lang="es-ES" sz="2400" dirty="0" smtClean="0"/>
              <a:t>corporación internacional </a:t>
            </a:r>
            <a:r>
              <a:rPr lang="es-ES" sz="2400" dirty="0"/>
              <a:t>que </a:t>
            </a:r>
            <a:r>
              <a:rPr lang="es-ES" sz="2400" dirty="0" smtClean="0"/>
              <a:t>desarrolla software para computadoras.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Symantec es también un líder de industria en la seguridad electrónica completa de mensajería, </a:t>
            </a:r>
            <a:r>
              <a:rPr lang="es-ES" sz="2400" dirty="0" smtClean="0"/>
              <a:t>ofreciendo las </a:t>
            </a:r>
            <a:r>
              <a:rPr lang="es-ES" sz="2400" dirty="0"/>
              <a:t>soluciones </a:t>
            </a:r>
            <a:r>
              <a:rPr lang="es-ES" sz="2400" dirty="0" smtClean="0"/>
              <a:t>para </a:t>
            </a:r>
            <a:r>
              <a:rPr lang="es-ES" sz="2400" dirty="0" err="1" smtClean="0"/>
              <a:t>antispam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dirty="0" smtClean="0"/>
              <a:t>antivirus.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La </a:t>
            </a:r>
            <a:r>
              <a:rPr lang="es-ES" sz="2400" dirty="0"/>
              <a:t>organización Symantec Security </a:t>
            </a:r>
            <a:r>
              <a:rPr lang="es-ES" sz="2400" dirty="0" smtClean="0"/>
              <a:t>Response es uno de </a:t>
            </a:r>
            <a:r>
              <a:rPr lang="es-ES" sz="2400" dirty="0"/>
              <a:t>los principales antivirus y grupos </a:t>
            </a:r>
            <a:r>
              <a:rPr lang="es-ES" sz="2400" dirty="0" smtClean="0"/>
              <a:t>de investigación </a:t>
            </a:r>
            <a:r>
              <a:rPr lang="es-ES" sz="2400" dirty="0"/>
              <a:t>en la </a:t>
            </a:r>
            <a:r>
              <a:rPr lang="es-ES" sz="2400" dirty="0" smtClean="0"/>
              <a:t>industria.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b="1" dirty="0" smtClean="0"/>
              <a:t>Productos: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Norton </a:t>
            </a:r>
            <a:r>
              <a:rPr lang="es-ES" sz="2400" dirty="0" err="1" smtClean="0"/>
              <a:t>AntiVirus</a:t>
            </a:r>
            <a:r>
              <a:rPr lang="es-ES" sz="2400" dirty="0" err="1"/>
              <a:t>Norton</a:t>
            </a:r>
            <a:r>
              <a:rPr lang="es-ES" sz="2400" dirty="0"/>
              <a:t> </a:t>
            </a:r>
            <a:r>
              <a:rPr lang="es-ES" sz="2400" dirty="0" err="1"/>
              <a:t>AntiVirus</a:t>
            </a:r>
            <a:endParaRPr lang="es-E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Norton Internet 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Norton 360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Norton 360 </a:t>
            </a:r>
            <a:r>
              <a:rPr lang="es-ES" sz="2400" dirty="0" err="1"/>
              <a:t>MultiDevice</a:t>
            </a:r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8742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12776"/>
            <a:ext cx="2657872" cy="424847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56263" cy="576064"/>
          </a:xfrm>
        </p:spPr>
        <p:txBody>
          <a:bodyPr/>
          <a:lstStyle/>
          <a:p>
            <a:r>
              <a:rPr lang="en-US" dirty="0" smtClean="0"/>
              <a:t>Panda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504" y="880313"/>
            <a:ext cx="60486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Centrada inicialmente </a:t>
            </a:r>
            <a:r>
              <a:rPr lang="es-ES" sz="2400" dirty="0"/>
              <a:t>en la producción de software </a:t>
            </a:r>
            <a:r>
              <a:rPr lang="es-ES" sz="2400" dirty="0" smtClean="0"/>
              <a:t>antivirus.</a:t>
            </a:r>
          </a:p>
          <a:p>
            <a:r>
              <a:rPr lang="en-US" sz="2400" dirty="0" err="1" smtClean="0"/>
              <a:t>Ademas</a:t>
            </a:r>
            <a:r>
              <a:rPr lang="en-US" sz="2400" dirty="0" smtClean="0"/>
              <a:t> </a:t>
            </a:r>
            <a:r>
              <a:rPr lang="en-US" sz="2400" dirty="0" err="1" smtClean="0"/>
              <a:t>incluye</a:t>
            </a:r>
            <a:r>
              <a:rPr lang="en-US" sz="2400" dirty="0" smtClean="0"/>
              <a:t>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software: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Cortafuegos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Deteccion</a:t>
            </a:r>
            <a:r>
              <a:rPr lang="en-US" sz="2400" dirty="0" smtClean="0"/>
              <a:t> de Spam y Spyware.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Prevencion</a:t>
            </a:r>
            <a:r>
              <a:rPr lang="en-US" sz="2400" dirty="0" smtClean="0"/>
              <a:t> </a:t>
            </a:r>
            <a:r>
              <a:rPr lang="en-US" sz="2400" dirty="0" err="1" smtClean="0"/>
              <a:t>CyberCrimen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Tipo</a:t>
            </a:r>
            <a:r>
              <a:rPr lang="en-US" sz="2400" dirty="0" smtClean="0"/>
              <a:t> de Malware.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Deteccion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intrusos</a:t>
            </a:r>
            <a:r>
              <a:rPr lang="en-US" sz="2400" dirty="0" smtClean="0"/>
              <a:t> en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Wifi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son </a:t>
            </a:r>
            <a:r>
              <a:rPr lang="en-US" sz="2400" dirty="0" err="1" smtClean="0"/>
              <a:t>patentadas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TruePrevent</a:t>
            </a:r>
            <a:r>
              <a:rPr lang="en-US" sz="24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En 2009 </a:t>
            </a:r>
            <a:r>
              <a:rPr lang="en-US" sz="2400" dirty="0" err="1" smtClean="0"/>
              <a:t>lanzo</a:t>
            </a:r>
            <a:r>
              <a:rPr lang="en-US" sz="2400" dirty="0" smtClean="0"/>
              <a:t> Panda Cloud Antivirus.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automatico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amenazas</a:t>
            </a:r>
            <a:r>
              <a:rPr lang="en-US" sz="2400" dirty="0" smtClean="0"/>
              <a:t>,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le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mas </a:t>
            </a:r>
            <a:r>
              <a:rPr lang="en-US" sz="2400" dirty="0" err="1" smtClean="0"/>
              <a:t>rapido</a:t>
            </a:r>
            <a:r>
              <a:rPr lang="en-US" sz="2400" dirty="0" smtClean="0"/>
              <a:t> y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65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212976"/>
            <a:ext cx="2676946" cy="114300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756263" cy="764704"/>
          </a:xfrm>
        </p:spPr>
        <p:txBody>
          <a:bodyPr/>
          <a:lstStyle/>
          <a:p>
            <a:r>
              <a:rPr lang="en-US" dirty="0" smtClean="0"/>
              <a:t>McAfee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51520" y="980728"/>
            <a:ext cx="5832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/>
              <a:t>una compañía de </a:t>
            </a:r>
            <a:r>
              <a:rPr lang="es-ES" sz="2400" dirty="0" smtClean="0"/>
              <a:t>software relacionada </a:t>
            </a:r>
            <a:r>
              <a:rPr lang="es-ES" sz="2400" dirty="0"/>
              <a:t>con </a:t>
            </a:r>
            <a:r>
              <a:rPr lang="es-ES" sz="2400" dirty="0" smtClean="0"/>
              <a:t>la seguridad informática.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Su producto más conocido es el antivirus </a:t>
            </a:r>
            <a:r>
              <a:rPr lang="es-ES" sz="2400" dirty="0" smtClean="0"/>
              <a:t>McAfee </a:t>
            </a:r>
            <a:r>
              <a:rPr lang="es-ES" sz="2400" dirty="0" err="1" smtClean="0"/>
              <a:t>VirusScan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La empresa fue fundada en 1987 con el nombre de McAfee </a:t>
            </a:r>
            <a:r>
              <a:rPr lang="es-ES" sz="2400" dirty="0" err="1" smtClean="0"/>
              <a:t>Associates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McAfee </a:t>
            </a:r>
            <a:r>
              <a:rPr lang="es-ES" sz="2400" dirty="0" smtClean="0"/>
              <a:t>compro </a:t>
            </a:r>
            <a:r>
              <a:rPr lang="es-ES" sz="2400" dirty="0" err="1"/>
              <a:t>Trusted</a:t>
            </a:r>
            <a:r>
              <a:rPr lang="es-ES" sz="2400" dirty="0"/>
              <a:t> </a:t>
            </a:r>
            <a:r>
              <a:rPr lang="es-ES" sz="2400" dirty="0" err="1"/>
              <a:t>Information</a:t>
            </a:r>
            <a:r>
              <a:rPr lang="es-ES" sz="2400" dirty="0"/>
              <a:t>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/>
              <a:t>Trusted</a:t>
            </a:r>
            <a:r>
              <a:rPr lang="es-ES" sz="2400" dirty="0"/>
              <a:t> </a:t>
            </a:r>
            <a:r>
              <a:rPr lang="es-ES" sz="2400" dirty="0" err="1"/>
              <a:t>Information</a:t>
            </a:r>
            <a:r>
              <a:rPr lang="es-ES" sz="2400" dirty="0"/>
              <a:t> </a:t>
            </a:r>
            <a:r>
              <a:rPr lang="es-ES" sz="2400" dirty="0" err="1"/>
              <a:t>Systems</a:t>
            </a:r>
            <a:r>
              <a:rPr lang="es-ES" sz="2400" dirty="0"/>
              <a:t> </a:t>
            </a:r>
            <a:r>
              <a:rPr lang="es-ES" sz="2400" dirty="0" smtClean="0"/>
              <a:t> se </a:t>
            </a:r>
            <a:r>
              <a:rPr lang="es-ES" sz="2400" dirty="0"/>
              <a:t>encargó del desarrollo del Firewall </a:t>
            </a:r>
            <a:r>
              <a:rPr lang="es-ES" sz="2400" dirty="0" err="1" smtClean="0"/>
              <a:t>Toolkit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2010 Intel </a:t>
            </a:r>
            <a:r>
              <a:rPr lang="en-US" sz="2400" dirty="0" err="1" smtClean="0"/>
              <a:t>compro</a:t>
            </a:r>
            <a:r>
              <a:rPr lang="en-US" sz="2400" dirty="0" smtClean="0"/>
              <a:t> McAfee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s-ES" sz="2400" dirty="0"/>
              <a:t>7.680 millones de </a:t>
            </a:r>
            <a:r>
              <a:rPr lang="es-ES" sz="2400" dirty="0" smtClean="0"/>
              <a:t>dólares.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173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420888"/>
            <a:ext cx="1858055" cy="295218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56263" cy="792088"/>
          </a:xfrm>
        </p:spPr>
        <p:txBody>
          <a:bodyPr/>
          <a:lstStyle/>
          <a:p>
            <a:r>
              <a:rPr lang="en-US" dirty="0" smtClean="0"/>
              <a:t>Kaspersky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79512" y="908720"/>
            <a:ext cx="64087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</a:t>
            </a:r>
            <a:r>
              <a:rPr lang="es-ES" sz="2000" dirty="0"/>
              <a:t>un grupo internacional activo en, aproximadamente, 200 países del mundo. </a:t>
            </a:r>
            <a:r>
              <a:rPr lang="es-ES" sz="2000" dirty="0" smtClean="0"/>
              <a:t>Su sede </a:t>
            </a:r>
            <a:r>
              <a:rPr lang="es-ES" sz="2000" dirty="0"/>
              <a:t>central se encuentra en Moscú, </a:t>
            </a:r>
            <a:r>
              <a:rPr lang="es-ES" sz="2000" dirty="0" smtClean="0"/>
              <a:t>Rusia.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/>
              <a:t>El grupo engloba 31 oficinas ubicadas en treinta países </a:t>
            </a:r>
            <a:r>
              <a:rPr lang="es-ES" sz="2000" dirty="0" smtClean="0"/>
              <a:t>diferentes.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err="1" smtClean="0"/>
              <a:t>Kaspersky</a:t>
            </a:r>
            <a:r>
              <a:rPr lang="es-ES" sz="2000" dirty="0" smtClean="0"/>
              <a:t> </a:t>
            </a:r>
            <a:r>
              <a:rPr lang="es-ES" sz="2000" dirty="0" err="1"/>
              <a:t>Lab</a:t>
            </a:r>
            <a:r>
              <a:rPr lang="es-ES" sz="2000" dirty="0"/>
              <a:t> es la empresa privada más grande del mundo y uno de </a:t>
            </a:r>
            <a:r>
              <a:rPr lang="es-ES" sz="2000" dirty="0" smtClean="0"/>
              <a:t>los proveedores </a:t>
            </a:r>
            <a:r>
              <a:rPr lang="es-ES" sz="2000" dirty="0"/>
              <a:t>de protección TI con mayor </a:t>
            </a:r>
            <a:r>
              <a:rPr lang="es-ES" sz="2000" dirty="0" smtClean="0"/>
              <a:t>crecimiento.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/>
              <a:t>La línea actual de productos </a:t>
            </a:r>
            <a:r>
              <a:rPr lang="es-ES" sz="2000" dirty="0" err="1" smtClean="0"/>
              <a:t>Kaspersky</a:t>
            </a:r>
            <a:r>
              <a:rPr lang="es-ES" sz="2000" dirty="0" smtClean="0"/>
              <a:t> ofrece los siguientes productos: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/>
              <a:t>Kaspersky</a:t>
            </a:r>
            <a:r>
              <a:rPr lang="es-ES" sz="2000" dirty="0"/>
              <a:t> </a:t>
            </a:r>
            <a:r>
              <a:rPr lang="es-ES" sz="2000" dirty="0" err="1" smtClean="0"/>
              <a:t>Pure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/>
              <a:t>Kaspersky</a:t>
            </a:r>
            <a:r>
              <a:rPr lang="es-ES" sz="2000" dirty="0"/>
              <a:t> Internet </a:t>
            </a:r>
            <a:r>
              <a:rPr lang="es-ES" sz="2000" dirty="0" smtClean="0"/>
              <a:t>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/>
              <a:t>Kaspersky</a:t>
            </a:r>
            <a:r>
              <a:rPr lang="es-ES" sz="2000" dirty="0"/>
              <a:t> </a:t>
            </a:r>
            <a:r>
              <a:rPr lang="es-ES" sz="2000" dirty="0" err="1" smtClean="0"/>
              <a:t>AntiVirus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/>
              <a:t>Kaspersky</a:t>
            </a:r>
            <a:r>
              <a:rPr lang="es-ES" sz="2000" dirty="0"/>
              <a:t> Mobile </a:t>
            </a:r>
            <a:r>
              <a:rPr lang="es-ES" sz="2000" dirty="0" smtClean="0"/>
              <a:t>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Kaspersky</a:t>
            </a:r>
            <a:r>
              <a:rPr lang="es-ES" sz="2000" dirty="0" smtClean="0"/>
              <a:t> </a:t>
            </a:r>
            <a:r>
              <a:rPr lang="es-ES" sz="2000" dirty="0" err="1" smtClean="0"/>
              <a:t>AntiVirus</a:t>
            </a:r>
            <a:r>
              <a:rPr lang="es-ES" sz="2000" dirty="0"/>
              <a:t> </a:t>
            </a:r>
            <a:r>
              <a:rPr lang="es-ES" sz="2000" dirty="0" smtClean="0"/>
              <a:t>para Mac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Kaspersky</a:t>
            </a:r>
            <a:r>
              <a:rPr lang="es-ES" sz="2000" dirty="0" smtClean="0"/>
              <a:t> </a:t>
            </a:r>
            <a:r>
              <a:rPr lang="es-ES" sz="2000" dirty="0" err="1"/>
              <a:t>Password</a:t>
            </a:r>
            <a:r>
              <a:rPr lang="es-ES" sz="2000" dirty="0"/>
              <a:t> Manager y </a:t>
            </a:r>
            <a:r>
              <a:rPr lang="es-ES" sz="2000" dirty="0" err="1" smtClean="0"/>
              <a:t>Kaspersky</a:t>
            </a:r>
            <a:r>
              <a:rPr lang="es-ES" sz="2000" dirty="0"/>
              <a:t> </a:t>
            </a:r>
            <a:r>
              <a:rPr lang="es-ES" sz="2000" dirty="0" smtClean="0"/>
              <a:t>Small Office.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27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792088"/>
          </a:xfrm>
        </p:spPr>
        <p:txBody>
          <a:bodyPr/>
          <a:lstStyle/>
          <a:p>
            <a:r>
              <a:rPr lang="en-US" dirty="0" err="1" smtClean="0"/>
              <a:t>Avast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51" y="1154123"/>
            <a:ext cx="2127037" cy="522720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51520" y="836712"/>
            <a:ext cx="66967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Es un </a:t>
            </a:r>
            <a:r>
              <a:rPr lang="es-ES" sz="2400" i="1" dirty="0" smtClean="0"/>
              <a:t>software </a:t>
            </a:r>
            <a:r>
              <a:rPr lang="es-ES" sz="2400" dirty="0"/>
              <a:t>antivirus y suite de seguridad de la </a:t>
            </a:r>
            <a:r>
              <a:rPr lang="es-ES" sz="2400" dirty="0" smtClean="0"/>
              <a:t>firma checa </a:t>
            </a:r>
            <a:r>
              <a:rPr lang="es-ES" sz="2400" dirty="0"/>
              <a:t>AVAST </a:t>
            </a:r>
            <a:r>
              <a:rPr lang="es-ES" sz="2400" dirty="0" smtClean="0"/>
              <a:t>Software.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Desarrollada </a:t>
            </a:r>
            <a:r>
              <a:rPr lang="es-ES" sz="2400" dirty="0"/>
              <a:t>a principios </a:t>
            </a:r>
            <a:r>
              <a:rPr lang="es-ES" sz="2400" dirty="0" smtClean="0"/>
              <a:t>de la </a:t>
            </a:r>
            <a:r>
              <a:rPr lang="es-ES" sz="2400" dirty="0"/>
              <a:t>década de </a:t>
            </a:r>
            <a:r>
              <a:rPr lang="es-ES" sz="2400" dirty="0" smtClean="0"/>
              <a:t>1990.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Su cuota </a:t>
            </a:r>
            <a:r>
              <a:rPr lang="es-ES" sz="2400" dirty="0"/>
              <a:t>del mercado de </a:t>
            </a:r>
            <a:r>
              <a:rPr lang="es-ES" sz="2400" dirty="0" smtClean="0"/>
              <a:t>21,4% es </a:t>
            </a:r>
            <a:r>
              <a:rPr lang="es-ES" sz="2400" dirty="0"/>
              <a:t>el software antivirus gratuito más utilizado en </a:t>
            </a:r>
            <a:r>
              <a:rPr lang="es-ES" sz="2400" dirty="0" smtClean="0"/>
              <a:t>el mundo.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Avast</a:t>
            </a:r>
            <a:r>
              <a:rPr lang="es-ES" sz="2400" dirty="0" smtClean="0"/>
              <a:t> </a:t>
            </a:r>
            <a:r>
              <a:rPr lang="es-ES" sz="2400" dirty="0"/>
              <a:t>incluyó su propio </a:t>
            </a:r>
            <a:r>
              <a:rPr lang="es-ES" sz="2400" dirty="0" smtClean="0"/>
              <a:t>sistema de </a:t>
            </a:r>
            <a:r>
              <a:rPr lang="es-ES" sz="2400" dirty="0"/>
              <a:t>recomendación de compras en línea, </a:t>
            </a:r>
            <a:r>
              <a:rPr lang="es-ES" sz="2400" dirty="0" err="1"/>
              <a:t>SafePrice</a:t>
            </a:r>
            <a:r>
              <a:rPr lang="es-ES" sz="2400" dirty="0"/>
              <a:t>, el cual se </a:t>
            </a:r>
            <a:r>
              <a:rPr lang="es-ES" sz="2400" dirty="0" smtClean="0"/>
              <a:t>activaba automáticamente </a:t>
            </a:r>
            <a:r>
              <a:rPr lang="es-ES" sz="2400" dirty="0"/>
              <a:t>por defecto, </a:t>
            </a:r>
            <a:r>
              <a:rPr lang="es-ES" sz="2400" dirty="0" smtClean="0"/>
              <a:t>añadido en </a:t>
            </a:r>
            <a:r>
              <a:rPr lang="es-ES" sz="2400" dirty="0"/>
              <a:t>su extensión Online Security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Existen</a:t>
            </a:r>
            <a:r>
              <a:rPr lang="en-US" sz="2400" dirty="0" smtClean="0"/>
              <a:t> </a:t>
            </a:r>
            <a:r>
              <a:rPr lang="en-US" sz="2400" dirty="0" err="1" smtClean="0"/>
              <a:t>varias</a:t>
            </a:r>
            <a:r>
              <a:rPr lang="en-US" sz="2400" dirty="0" smtClean="0"/>
              <a:t> </a:t>
            </a:r>
            <a:r>
              <a:rPr lang="en-US" sz="2400" dirty="0" err="1" smtClean="0"/>
              <a:t>versiones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b="1" dirty="0" err="1"/>
              <a:t>avast</a:t>
            </a:r>
            <a:r>
              <a:rPr lang="es-ES" sz="2400" b="1" dirty="0"/>
              <a:t>! </a:t>
            </a:r>
            <a:r>
              <a:rPr lang="es-ES" sz="2400" b="1" dirty="0" smtClean="0"/>
              <a:t> Free.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b="1" dirty="0" err="1"/>
              <a:t>avast</a:t>
            </a:r>
            <a:r>
              <a:rPr lang="es-ES" sz="2400" b="1" dirty="0"/>
              <a:t>! </a:t>
            </a:r>
            <a:r>
              <a:rPr lang="es-ES" sz="2400" b="1" dirty="0" smtClean="0"/>
              <a:t>Pro.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b="1" dirty="0"/>
              <a:t>Motor de </a:t>
            </a:r>
            <a:r>
              <a:rPr lang="es-ES" sz="2400" b="1" dirty="0" smtClean="0"/>
              <a:t>heurística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b="1" dirty="0" err="1"/>
              <a:t>avast</a:t>
            </a:r>
            <a:r>
              <a:rPr lang="es-ES" sz="2400" b="1" dirty="0"/>
              <a:t>! </a:t>
            </a:r>
            <a:r>
              <a:rPr lang="es-ES" sz="2400" b="1" dirty="0" smtClean="0"/>
              <a:t> </a:t>
            </a:r>
            <a:r>
              <a:rPr lang="es-ES" sz="2400" b="1" dirty="0"/>
              <a:t>Internet </a:t>
            </a:r>
            <a:r>
              <a:rPr lang="es-ES" sz="2400" b="1" dirty="0" smtClean="0"/>
              <a:t>Security.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511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56792"/>
            <a:ext cx="1862039" cy="5102399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9154"/>
            <a:ext cx="7756263" cy="792088"/>
          </a:xfrm>
        </p:spPr>
        <p:txBody>
          <a:bodyPr/>
          <a:lstStyle/>
          <a:p>
            <a:r>
              <a:rPr lang="en-US" dirty="0" smtClean="0"/>
              <a:t>Nod 32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79512" y="764704"/>
            <a:ext cx="65527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/>
              <a:t>un programa antivirus </a:t>
            </a:r>
            <a:r>
              <a:rPr lang="es-ES" sz="2400" dirty="0" smtClean="0"/>
              <a:t>desarrollado por la </a:t>
            </a:r>
            <a:r>
              <a:rPr lang="es-ES" sz="2400" dirty="0"/>
              <a:t>empresa </a:t>
            </a:r>
            <a:r>
              <a:rPr lang="es-ES" sz="2400" dirty="0" smtClean="0"/>
              <a:t>ESET.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Es de origen eslovaco.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smtClean="0"/>
              <a:t>producto está </a:t>
            </a:r>
            <a:r>
              <a:rPr lang="es-ES" sz="2400" dirty="0"/>
              <a:t>disponible para Windows, Linux, </a:t>
            </a:r>
            <a:r>
              <a:rPr lang="es-ES" sz="2400" dirty="0" err="1"/>
              <a:t>FreeBSD</a:t>
            </a:r>
            <a:r>
              <a:rPr lang="es-ES" sz="2400" dirty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Solaris, Novell y Mac OS </a:t>
            </a:r>
            <a:r>
              <a:rPr lang="es-ES" sz="2400" dirty="0" smtClean="0"/>
              <a:t>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Tiene </a:t>
            </a:r>
            <a:r>
              <a:rPr lang="es-ES" sz="2400" dirty="0"/>
              <a:t>versiones </a:t>
            </a:r>
            <a:r>
              <a:rPr lang="es-ES" sz="2400" dirty="0" smtClean="0"/>
              <a:t>para estaciones </a:t>
            </a:r>
            <a:r>
              <a:rPr lang="es-ES" sz="2400" dirty="0"/>
              <a:t>de trabajo, dispositivos </a:t>
            </a:r>
            <a:r>
              <a:rPr lang="es-ES" sz="2400" dirty="0" smtClean="0"/>
              <a:t>móviles, </a:t>
            </a:r>
            <a:r>
              <a:rPr lang="es-ES" sz="2400" dirty="0"/>
              <a:t>servidores de archivos, </a:t>
            </a:r>
            <a:r>
              <a:rPr lang="es-ES" sz="2400" dirty="0" smtClean="0"/>
              <a:t>servidores de </a:t>
            </a:r>
            <a:r>
              <a:rPr lang="es-ES" sz="2400" dirty="0"/>
              <a:t>correo electrónico, servidores </a:t>
            </a:r>
            <a:r>
              <a:rPr lang="es-ES" sz="2400" dirty="0" err="1" smtClean="0"/>
              <a:t>gateway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También </a:t>
            </a:r>
            <a:r>
              <a:rPr lang="es-ES" sz="2400" dirty="0"/>
              <a:t>cuenta con un producto </a:t>
            </a:r>
            <a:r>
              <a:rPr lang="es-ES" sz="2400" dirty="0" smtClean="0"/>
              <a:t>integrado llamado </a:t>
            </a:r>
            <a:r>
              <a:rPr lang="es-ES" sz="2400" dirty="0"/>
              <a:t>ESET Smart Security que además de </a:t>
            </a:r>
            <a:r>
              <a:rPr lang="es-ES" sz="2400" dirty="0" smtClean="0"/>
              <a:t>todas las </a:t>
            </a:r>
            <a:r>
              <a:rPr lang="es-ES" sz="2400" dirty="0"/>
              <a:t>características de ESET NOD32, incluye </a:t>
            </a:r>
            <a:r>
              <a:rPr lang="es-ES" sz="2400" dirty="0" smtClean="0"/>
              <a:t>un cortafuegos </a:t>
            </a:r>
            <a:r>
              <a:rPr lang="es-ES" sz="2400" dirty="0"/>
              <a:t>y un </a:t>
            </a:r>
            <a:r>
              <a:rPr lang="es-ES" sz="2400" dirty="0" err="1"/>
              <a:t>antispam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La primera versión de ESET NOD32 se publicó </a:t>
            </a:r>
            <a:r>
              <a:rPr lang="es-ES" sz="2400" dirty="0" smtClean="0"/>
              <a:t>a principios </a:t>
            </a:r>
            <a:r>
              <a:rPr lang="es-ES" sz="2400" dirty="0"/>
              <a:t>de los años </a:t>
            </a:r>
            <a:r>
              <a:rPr lang="es-ES" sz="2400" dirty="0" smtClean="0"/>
              <a:t>90.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0027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56792"/>
            <a:ext cx="1862039" cy="5102399"/>
          </a:xfrm>
        </p:spPr>
      </p:pic>
      <p:sp>
        <p:nvSpPr>
          <p:cNvPr id="5" name="4 CuadroTexto"/>
          <p:cNvSpPr txBox="1"/>
          <p:nvPr/>
        </p:nvSpPr>
        <p:spPr>
          <a:xfrm>
            <a:off x="179512" y="332656"/>
            <a:ext cx="66967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Motor</a:t>
            </a:r>
          </a:p>
          <a:p>
            <a:endParaRPr lang="en-US" sz="2000" b="1" dirty="0"/>
          </a:p>
          <a:p>
            <a:r>
              <a:rPr lang="es-ES" sz="2000" dirty="0" smtClean="0"/>
              <a:t>Utiliza </a:t>
            </a:r>
            <a:r>
              <a:rPr lang="es-ES" sz="2000" dirty="0"/>
              <a:t>un motor unificado llamado </a:t>
            </a:r>
            <a:r>
              <a:rPr lang="es-ES" sz="2000" i="1" dirty="0" err="1" smtClean="0"/>
              <a:t>ThreatSense</a:t>
            </a:r>
            <a:r>
              <a:rPr lang="es-ES" sz="2000" i="1" dirty="0" smtClean="0"/>
              <a:t> </a:t>
            </a:r>
            <a:r>
              <a:rPr lang="es-ES" sz="2000" dirty="0"/>
              <a:t>que permite la detección </a:t>
            </a:r>
            <a:r>
              <a:rPr lang="es-ES" sz="2000" dirty="0" smtClean="0"/>
              <a:t>en tiempo </a:t>
            </a:r>
            <a:r>
              <a:rPr lang="es-ES" sz="2000" dirty="0"/>
              <a:t>real de nuevas amenazas o virus nuevos aún no catalogados, analizando el código de ejecución en</a:t>
            </a:r>
          </a:p>
          <a:p>
            <a:r>
              <a:rPr lang="es-ES" sz="2000" dirty="0"/>
              <a:t>busca de las intenciones malignas de alguna aplicación de </a:t>
            </a:r>
            <a:r>
              <a:rPr lang="es-ES" sz="2000" dirty="0" smtClean="0"/>
              <a:t>malware.</a:t>
            </a:r>
          </a:p>
          <a:p>
            <a:endParaRPr lang="en-US" sz="2000" dirty="0"/>
          </a:p>
          <a:p>
            <a:r>
              <a:rPr lang="es-ES" sz="2800" b="1" dirty="0" smtClean="0"/>
              <a:t>Módulos</a:t>
            </a:r>
          </a:p>
          <a:p>
            <a:endParaRPr lang="en-US" sz="2000" b="1" dirty="0"/>
          </a:p>
          <a:p>
            <a:r>
              <a:rPr lang="es-ES" sz="2000" dirty="0"/>
              <a:t>En las versiones previas a la 3.0, ESET NOD32 Antivirus contaba con un modelo </a:t>
            </a:r>
            <a:r>
              <a:rPr lang="es-ES" sz="2000" dirty="0" err="1"/>
              <a:t>modularizado</a:t>
            </a:r>
            <a:r>
              <a:rPr lang="es-ES" sz="2000" dirty="0"/>
              <a:t>, con</a:t>
            </a:r>
          </a:p>
          <a:p>
            <a:r>
              <a:rPr lang="es-ES" sz="2000" dirty="0"/>
              <a:t>componentes tales </a:t>
            </a:r>
            <a:r>
              <a:rPr lang="es-ES" sz="2000" dirty="0" smtClean="0"/>
              <a:t>como: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 smtClean="0"/>
              <a:t>AMON </a:t>
            </a:r>
            <a:r>
              <a:rPr lang="es-ES" sz="2000" dirty="0"/>
              <a:t>(</a:t>
            </a:r>
            <a:r>
              <a:rPr lang="es-ES" sz="2000" b="1" dirty="0"/>
              <a:t>A</a:t>
            </a:r>
            <a:r>
              <a:rPr lang="es-ES" sz="2000" dirty="0"/>
              <a:t>ntivirus </a:t>
            </a:r>
            <a:r>
              <a:rPr lang="es-ES" sz="2000" b="1" dirty="0"/>
              <a:t>Mon</a:t>
            </a:r>
            <a:r>
              <a:rPr lang="es-ES" sz="2000" dirty="0"/>
              <a:t>itor</a:t>
            </a:r>
            <a:r>
              <a:rPr lang="es-ES" sz="20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DMON </a:t>
            </a:r>
            <a:r>
              <a:rPr lang="es-ES" sz="2000" dirty="0"/>
              <a:t>(</a:t>
            </a:r>
            <a:r>
              <a:rPr lang="es-ES" sz="2000" b="1" dirty="0" err="1"/>
              <a:t>D</a:t>
            </a:r>
            <a:r>
              <a:rPr lang="es-ES" sz="2000" dirty="0" err="1"/>
              <a:t>ocument</a:t>
            </a:r>
            <a:r>
              <a:rPr lang="es-ES" sz="2000" dirty="0"/>
              <a:t> </a:t>
            </a:r>
            <a:r>
              <a:rPr lang="es-ES" sz="2000" b="1" dirty="0" smtClean="0"/>
              <a:t>Mon</a:t>
            </a:r>
            <a:r>
              <a:rPr lang="es-ES" sz="2000" dirty="0" smtClean="0"/>
              <a:t>itor)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EMON </a:t>
            </a:r>
            <a:r>
              <a:rPr lang="es-ES" sz="2000" dirty="0"/>
              <a:t>(</a:t>
            </a:r>
            <a:r>
              <a:rPr lang="es-ES" sz="2000" b="1" dirty="0"/>
              <a:t>E</a:t>
            </a:r>
            <a:r>
              <a:rPr lang="es-ES" sz="2000" dirty="0"/>
              <a:t>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/>
              <a:t>Mon</a:t>
            </a:r>
            <a:r>
              <a:rPr lang="es-ES" sz="2000" dirty="0"/>
              <a:t>itor</a:t>
            </a:r>
            <a:r>
              <a:rPr lang="es-ES" sz="20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IMON </a:t>
            </a:r>
            <a:r>
              <a:rPr lang="es-ES" sz="2000" dirty="0"/>
              <a:t>(</a:t>
            </a:r>
            <a:r>
              <a:rPr lang="es-ES" sz="2000" b="1" dirty="0"/>
              <a:t>I</a:t>
            </a:r>
            <a:r>
              <a:rPr lang="es-ES" sz="2000" dirty="0"/>
              <a:t>nternet </a:t>
            </a:r>
            <a:r>
              <a:rPr lang="es-ES" sz="2000" b="1" dirty="0"/>
              <a:t>Mon</a:t>
            </a:r>
            <a:r>
              <a:rPr lang="es-ES" sz="2000" dirty="0"/>
              <a:t>itor), etc.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8177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20" y="1628800"/>
            <a:ext cx="1793776" cy="461882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8490" y="44624"/>
            <a:ext cx="7756263" cy="720080"/>
          </a:xfrm>
        </p:spPr>
        <p:txBody>
          <a:bodyPr/>
          <a:lstStyle/>
          <a:p>
            <a:r>
              <a:rPr lang="en-US" dirty="0" err="1" smtClean="0"/>
              <a:t>Avg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07504" y="764704"/>
            <a:ext cx="69847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Es </a:t>
            </a:r>
            <a:r>
              <a:rPr lang="es-ES" sz="2200" dirty="0"/>
              <a:t>un software antivirus desarrollado por </a:t>
            </a:r>
            <a:r>
              <a:rPr lang="es-ES" sz="2200" dirty="0" smtClean="0"/>
              <a:t>la empresa </a:t>
            </a:r>
            <a:r>
              <a:rPr lang="es-ES" sz="2200" dirty="0"/>
              <a:t>checa AVG </a:t>
            </a:r>
            <a:r>
              <a:rPr lang="es-ES" sz="2200" dirty="0" smtClean="0"/>
              <a:t>Technologies.</a:t>
            </a:r>
          </a:p>
          <a:p>
            <a:r>
              <a:rPr lang="es-ES" sz="2200" dirty="0" smtClean="0"/>
              <a:t>Disponible para </a:t>
            </a:r>
            <a:r>
              <a:rPr lang="pt-BR" sz="2200" dirty="0" smtClean="0"/>
              <a:t>sistemas </a:t>
            </a:r>
            <a:r>
              <a:rPr lang="pt-BR" sz="2200" dirty="0"/>
              <a:t>operativos Windows, Linux, </a:t>
            </a:r>
            <a:r>
              <a:rPr lang="pt-BR" sz="2200" dirty="0" err="1"/>
              <a:t>Android</a:t>
            </a:r>
            <a:r>
              <a:rPr lang="pt-BR" sz="2200" dirty="0"/>
              <a:t>, </a:t>
            </a:r>
            <a:r>
              <a:rPr lang="pt-BR" sz="2200" dirty="0" err="1" smtClean="0"/>
              <a:t>iOS</a:t>
            </a:r>
            <a:r>
              <a:rPr lang="pt-BR" sz="2200" dirty="0" smtClean="0"/>
              <a:t>, </a:t>
            </a:r>
            <a:r>
              <a:rPr lang="es-ES" sz="2200" dirty="0" smtClean="0"/>
              <a:t>Windows </a:t>
            </a:r>
            <a:r>
              <a:rPr lang="es-ES" sz="2200" dirty="0" err="1"/>
              <a:t>Phone</a:t>
            </a:r>
            <a:r>
              <a:rPr lang="es-ES" sz="2200" dirty="0"/>
              <a:t>, entre otros</a:t>
            </a:r>
            <a:r>
              <a:rPr lang="es-ES" sz="2200" dirty="0" smtClean="0"/>
              <a:t>.</a:t>
            </a:r>
          </a:p>
          <a:p>
            <a:r>
              <a:rPr lang="es-ES" sz="2200" dirty="0"/>
              <a:t>Technologies es una empresa privada checa formada</a:t>
            </a:r>
          </a:p>
          <a:p>
            <a:r>
              <a:rPr lang="es-ES" sz="2200" dirty="0"/>
              <a:t>en enero de </a:t>
            </a:r>
            <a:r>
              <a:rPr lang="es-ES" sz="2200" dirty="0" smtClean="0"/>
              <a:t>1991.</a:t>
            </a:r>
          </a:p>
          <a:p>
            <a:r>
              <a:rPr lang="es-ES" sz="2200" dirty="0"/>
              <a:t>2006, el software AVG también ha sido</a:t>
            </a:r>
          </a:p>
          <a:p>
            <a:r>
              <a:rPr lang="es-ES" sz="2200" dirty="0"/>
              <a:t>usado como un componente opcional de Seguridad de </a:t>
            </a:r>
            <a:r>
              <a:rPr lang="es-ES" sz="2200" dirty="0" smtClean="0"/>
              <a:t>Correo.</a:t>
            </a:r>
          </a:p>
          <a:p>
            <a:r>
              <a:rPr lang="es-ES" sz="2200" dirty="0"/>
              <a:t>AVG destaca la mayor parte de las funciones comunes disponibles en el antivirus moderno y programas de</a:t>
            </a:r>
          </a:p>
          <a:p>
            <a:r>
              <a:rPr lang="es-ES" sz="2200" dirty="0"/>
              <a:t>seguridad de Internet, incluyendo escaneos periódicos, escaneos de correos electrónicos enviados </a:t>
            </a:r>
            <a:r>
              <a:rPr lang="es-ES" sz="2200" dirty="0" smtClean="0"/>
              <a:t>y recibidos.</a:t>
            </a:r>
          </a:p>
          <a:p>
            <a:r>
              <a:rPr lang="es-ES" sz="2200" dirty="0" smtClean="0"/>
              <a:t>La</a:t>
            </a:r>
            <a:r>
              <a:rPr lang="es-ES" sz="2200" dirty="0"/>
              <a:t> </a:t>
            </a:r>
            <a:r>
              <a:rPr lang="es-ES" sz="2200" dirty="0" smtClean="0"/>
              <a:t>capacidad </a:t>
            </a:r>
            <a:r>
              <a:rPr lang="es-ES" sz="2200" dirty="0"/>
              <a:t>de reparar algunos archivos infectados por virus, y una bóveda de virus donde los </a:t>
            </a:r>
            <a:r>
              <a:rPr lang="es-ES" sz="2200" dirty="0" smtClean="0"/>
              <a:t>archivos infectados son guardados</a:t>
            </a:r>
            <a:r>
              <a:rPr lang="es-ES" sz="2200" dirty="0"/>
              <a:t>, un símil a una zona de cuarentena.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9457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404664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elegir</a:t>
            </a:r>
            <a:r>
              <a:rPr lang="en-US" sz="2400" dirty="0" smtClean="0"/>
              <a:t> un </a:t>
            </a:r>
            <a:r>
              <a:rPr lang="en-US" sz="2400" dirty="0" err="1" smtClean="0"/>
              <a:t>buen</a:t>
            </a:r>
            <a:r>
              <a:rPr lang="en-US" sz="2400" dirty="0" smtClean="0"/>
              <a:t> antivirus hay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tomar</a:t>
            </a:r>
            <a:r>
              <a:rPr lang="en-US" sz="2400" dirty="0" smtClean="0"/>
              <a:t> en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lo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323528" y="1234489"/>
            <a:ext cx="56886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Actualizar</a:t>
            </a:r>
            <a:r>
              <a:rPr lang="en-US" sz="2400" dirty="0">
                <a:latin typeface="+mj-lt"/>
              </a:rPr>
              <a:t> </a:t>
            </a:r>
            <a:r>
              <a:rPr lang="es-ES" sz="2400" dirty="0">
                <a:latin typeface="+mj-lt"/>
              </a:rPr>
              <a:t>firmas al menos una vez por semana.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>
                <a:latin typeface="+mj-lt"/>
              </a:rPr>
              <a:t>La empresa que lo promueve debe contar con un equipo de soporte técnico con acceso a un laboratorio especializado en códigos maliciosos y un tiempo de respuesta que no excedan de 48 horas, el cual pueda orientarlo en caso de que contenga una infección.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>
                <a:latin typeface="+mj-lt"/>
              </a:rPr>
              <a:t>Se debe contar con distintos métodos de verificación y análisis de posibles códigos maliciosos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>
                <a:latin typeface="+mj-lt"/>
              </a:rPr>
              <a:t>Se debe poder adaptar a las necesidades de diferentes usuarios.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400" dirty="0">
              <a:latin typeface="+mj-lt"/>
            </a:endParaRPr>
          </a:p>
          <a:p>
            <a:endParaRPr lang="es-ES" sz="2400" dirty="0">
              <a:latin typeface="+mj-lt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27" y="1251031"/>
            <a:ext cx="1913688" cy="191564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59" y="3769208"/>
            <a:ext cx="3137824" cy="28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4896544" cy="4525963"/>
          </a:xfrm>
        </p:spPr>
        <p:txBody>
          <a:bodyPr/>
          <a:lstStyle/>
          <a:p>
            <a:r>
              <a:rPr lang="es-ES" dirty="0"/>
              <a:t>Constituyen </a:t>
            </a:r>
            <a:r>
              <a:rPr lang="es-ES" dirty="0" smtClean="0"/>
              <a:t>una herramienta </a:t>
            </a:r>
            <a:r>
              <a:rPr lang="es-ES" dirty="0"/>
              <a:t>básica de la seguridad </a:t>
            </a:r>
            <a:r>
              <a:rPr lang="es-ES" dirty="0" smtClean="0"/>
              <a:t>informática, que </a:t>
            </a:r>
            <a:r>
              <a:rPr lang="es-ES" dirty="0"/>
              <a:t>garantiza en principios la protección final </a:t>
            </a:r>
            <a:r>
              <a:rPr lang="es-ES" dirty="0" smtClean="0"/>
              <a:t>de una </a:t>
            </a:r>
            <a:r>
              <a:rPr lang="es-ES" dirty="0"/>
              <a:t>estación de trabajo contra la infección </a:t>
            </a:r>
            <a:r>
              <a:rPr lang="es-ES" dirty="0" smtClean="0"/>
              <a:t>por programas </a:t>
            </a:r>
            <a:r>
              <a:rPr lang="es-ES" dirty="0"/>
              <a:t>malignos.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Antivirus?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50579"/>
            <a:ext cx="3096344" cy="2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9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8640"/>
            <a:ext cx="61206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Debe permitir la creación de discos de emergencia o de rescate.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No debe afectar el rendimiento o desempeño normal del equipo.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El programa residente en memoria debe ser lo mas pequeño posible.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El número de pasos positivos que se den, tanto en el rastreo normal como en el heurístico, debe ser el mínimo posible.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Su mecanismo de auto protección debe poder alertar sobre una posible infección por medio de las distintas vías de entrada, Internet, e–mail, red, discos flexibles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Debe tener posibilidad de chequear el arranque y los posibles cambios en el registro de las aplicaciones.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6672"/>
            <a:ext cx="2703736" cy="31023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74" y="4216964"/>
            <a:ext cx="2762022" cy="25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745505" cy="387781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Surgen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necesidad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mantener</a:t>
            </a:r>
            <a:r>
              <a:rPr lang="en-US" sz="2800" dirty="0" smtClean="0"/>
              <a:t> los </a:t>
            </a:r>
            <a:r>
              <a:rPr lang="en-US" sz="2800" dirty="0" err="1" smtClean="0"/>
              <a:t>sistemas</a:t>
            </a:r>
            <a:r>
              <a:rPr lang="en-US" sz="2800" dirty="0"/>
              <a:t> </a:t>
            </a:r>
            <a:r>
              <a:rPr lang="en-US" sz="2800" dirty="0" err="1" smtClean="0"/>
              <a:t>operativos</a:t>
            </a:r>
            <a:r>
              <a:rPr lang="en-US" sz="2800" dirty="0" smtClean="0"/>
              <a:t> en </a:t>
            </a:r>
            <a:r>
              <a:rPr lang="en-US" sz="2800" dirty="0" err="1" smtClean="0"/>
              <a:t>optimas</a:t>
            </a:r>
            <a:r>
              <a:rPr lang="en-US" sz="2800" dirty="0" smtClean="0"/>
              <a:t>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, </a:t>
            </a:r>
            <a:r>
              <a:rPr lang="en-US" sz="2800" dirty="0" err="1" smtClean="0"/>
              <a:t>como</a:t>
            </a:r>
            <a:r>
              <a:rPr lang="en-US" sz="2800" dirty="0" smtClean="0"/>
              <a:t> vigilante </a:t>
            </a:r>
            <a:r>
              <a:rPr lang="en-US" sz="2800" dirty="0" err="1" smtClean="0"/>
              <a:t>seguro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Ningun</a:t>
            </a:r>
            <a:r>
              <a:rPr lang="en-US" sz="2800" dirty="0" smtClean="0"/>
              <a:t> antivirus </a:t>
            </a:r>
            <a:r>
              <a:rPr lang="en-US" sz="2800" dirty="0" err="1" smtClean="0"/>
              <a:t>es</a:t>
            </a:r>
            <a:r>
              <a:rPr lang="en-US" sz="2800" dirty="0" smtClean="0"/>
              <a:t> 100% </a:t>
            </a:r>
            <a:r>
              <a:rPr lang="en-US" sz="2800" dirty="0" err="1" smtClean="0"/>
              <a:t>seguro</a:t>
            </a:r>
            <a:r>
              <a:rPr lang="en-US" sz="2800" dirty="0" smtClean="0"/>
              <a:t>, </a:t>
            </a:r>
            <a:r>
              <a:rPr lang="es-ES" sz="2800" dirty="0"/>
              <a:t>ya que </a:t>
            </a:r>
            <a:r>
              <a:rPr lang="es-ES" sz="2800" dirty="0" smtClean="0"/>
              <a:t>a medida que avanza </a:t>
            </a:r>
            <a:r>
              <a:rPr lang="es-ES" sz="2800" dirty="0"/>
              <a:t>la tecnología se perfeccionan </a:t>
            </a:r>
            <a:r>
              <a:rPr lang="es-ES" sz="2800" dirty="0" smtClean="0"/>
              <a:t>los programas malignos</a:t>
            </a:r>
          </a:p>
          <a:p>
            <a:r>
              <a:rPr lang="es-ES" sz="2800" dirty="0"/>
              <a:t>Los antivirus se han convertido en compañeros inseparables del trabajo diario. Hoy en día no se </a:t>
            </a:r>
            <a:r>
              <a:rPr lang="es-ES" sz="2800" dirty="0" smtClean="0"/>
              <a:t>concibe ningún </a:t>
            </a:r>
            <a:r>
              <a:rPr lang="es-ES" sz="2800" dirty="0"/>
              <a:t>equipo conectado a Internet que carezca de una buena protección contra programas malignos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Surgimiento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6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/>
          <a:lstStyle/>
          <a:p>
            <a:r>
              <a:rPr lang="en-US" dirty="0" err="1" smtClean="0"/>
              <a:t>Clasificacion</a:t>
            </a:r>
            <a:r>
              <a:rPr lang="en-US" dirty="0" smtClean="0"/>
              <a:t> de los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4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76872"/>
            <a:ext cx="3265733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Preventores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2276872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Los programas que previenen la infección, quedan residentes en la memoria de la</a:t>
            </a:r>
          </a:p>
          <a:p>
            <a:r>
              <a:rPr lang="es-ES" sz="2800" dirty="0"/>
              <a:t>computadora todo el tiempo y monitorean algunas funciones del sistema</a:t>
            </a:r>
          </a:p>
        </p:txBody>
      </p:sp>
    </p:spTree>
    <p:extLst>
      <p:ext uri="{BB962C8B-B14F-4D97-AF65-F5344CB8AC3E}">
        <p14:creationId xmlns:p14="http://schemas.microsoft.com/office/powerpoint/2010/main" val="60407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08920"/>
            <a:ext cx="3213745" cy="288032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8136904" cy="1054250"/>
          </a:xfrm>
        </p:spPr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Identificadores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4" y="2276872"/>
            <a:ext cx="5184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productos antivirus identifican programas malignos específicos que infectan</a:t>
            </a:r>
          </a:p>
          <a:p>
            <a:r>
              <a:rPr lang="es-ES" sz="2400" dirty="0"/>
              <a:t>al sistema. Los mismos trabajan con las características de un programas </a:t>
            </a:r>
            <a:r>
              <a:rPr lang="es-ES" sz="2400" dirty="0" smtClean="0"/>
              <a:t>malignos </a:t>
            </a:r>
            <a:r>
              <a:rPr lang="es-ES" sz="2400" dirty="0"/>
              <a:t>o sus variantes, o</a:t>
            </a:r>
          </a:p>
          <a:p>
            <a:r>
              <a:rPr lang="es-ES" sz="2400" dirty="0"/>
              <a:t>exploran el sistema buscando cadenas (secuencias de bytes) de códigos particulares o patrones</a:t>
            </a:r>
          </a:p>
          <a:p>
            <a:r>
              <a:rPr lang="es-ES" sz="2400" dirty="0"/>
              <a:t>característicos de los mismos para identificarlos</a:t>
            </a:r>
          </a:p>
        </p:txBody>
      </p:sp>
    </p:spTree>
    <p:extLst>
      <p:ext uri="{BB962C8B-B14F-4D97-AF65-F5344CB8AC3E}">
        <p14:creationId xmlns:p14="http://schemas.microsoft.com/office/powerpoint/2010/main" val="35120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76872"/>
            <a:ext cx="2978042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570156"/>
            <a:ext cx="8784976" cy="1054250"/>
          </a:xfrm>
        </p:spPr>
        <p:txBody>
          <a:bodyPr/>
          <a:lstStyle/>
          <a:p>
            <a:r>
              <a:rPr lang="en-US" sz="4400" dirty="0" smtClean="0"/>
              <a:t>Antivirus </a:t>
            </a:r>
            <a:r>
              <a:rPr lang="en-US" sz="4400" dirty="0" err="1" smtClean="0"/>
              <a:t>Descontaminadores</a:t>
            </a:r>
            <a:endParaRPr lang="es-ES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2204864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Sus características son similares a los productos identificadores, con </a:t>
            </a:r>
            <a:r>
              <a:rPr lang="es-ES" sz="2400" dirty="0" smtClean="0"/>
              <a:t>la diferencia </a:t>
            </a:r>
            <a:r>
              <a:rPr lang="es-ES" sz="2400" dirty="0"/>
              <a:t>que su principal función es descontaminar a un sistema que ha sido infectado, eliminando</a:t>
            </a:r>
          </a:p>
          <a:p>
            <a:r>
              <a:rPr lang="es-ES" sz="2400" dirty="0"/>
              <a:t>el programas malignos y retomando el sistema a su estado original por lo que tiene que ser muy</a:t>
            </a:r>
          </a:p>
          <a:p>
            <a:r>
              <a:rPr lang="es-ES" sz="2400" dirty="0"/>
              <a:t>preciso en la identificación de los programas malignos contra los que descontaminan.</a:t>
            </a:r>
          </a:p>
        </p:txBody>
      </p:sp>
    </p:spTree>
    <p:extLst>
      <p:ext uri="{BB962C8B-B14F-4D97-AF65-F5344CB8AC3E}">
        <p14:creationId xmlns:p14="http://schemas.microsoft.com/office/powerpoint/2010/main" val="285222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184576"/>
          </a:xfrm>
        </p:spPr>
        <p:txBody>
          <a:bodyPr/>
          <a:lstStyle/>
          <a:p>
            <a:r>
              <a:rPr lang="es-ES" dirty="0" smtClean="0"/>
              <a:t>Capacidad </a:t>
            </a:r>
            <a:r>
              <a:rPr lang="es-ES" dirty="0"/>
              <a:t>de detectar programas malignos que </a:t>
            </a:r>
            <a:r>
              <a:rPr lang="es-ES" dirty="0" smtClean="0"/>
              <a:t>no están </a:t>
            </a:r>
            <a:r>
              <a:rPr lang="es-ES" dirty="0"/>
              <a:t>en su base de </a:t>
            </a:r>
            <a:r>
              <a:rPr lang="es-ES" dirty="0" smtClean="0"/>
              <a:t>datos, a través  del </a:t>
            </a:r>
            <a:r>
              <a:rPr lang="es-ES" dirty="0"/>
              <a:t>sondeo del sistema en busca de síntomas clásicos </a:t>
            </a:r>
            <a:r>
              <a:rPr lang="es-ES" dirty="0" smtClean="0"/>
              <a:t>de infección.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054250"/>
          </a:xfrm>
        </p:spPr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0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320480"/>
          </a:xfrm>
        </p:spPr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antivirus, se </a:t>
            </a:r>
            <a:r>
              <a:rPr lang="en-US" dirty="0" err="1" smtClean="0"/>
              <a:t>encuentran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Symantec</a:t>
            </a:r>
          </a:p>
          <a:p>
            <a:pPr lvl="1"/>
            <a:r>
              <a:rPr lang="en-US" dirty="0" smtClean="0"/>
              <a:t>Panda</a:t>
            </a:r>
          </a:p>
          <a:p>
            <a:pPr lvl="1"/>
            <a:r>
              <a:rPr lang="en-US" dirty="0" smtClean="0"/>
              <a:t>McAfee</a:t>
            </a:r>
          </a:p>
          <a:p>
            <a:pPr lvl="1"/>
            <a:r>
              <a:rPr lang="en-US" dirty="0" smtClean="0"/>
              <a:t>Kaspersky</a:t>
            </a:r>
          </a:p>
          <a:p>
            <a:pPr lvl="1"/>
            <a:r>
              <a:rPr lang="en-US" dirty="0" err="1" smtClean="0"/>
              <a:t>Avast</a:t>
            </a:r>
            <a:endParaRPr lang="en-US" dirty="0" smtClean="0"/>
          </a:p>
          <a:p>
            <a:pPr lvl="1"/>
            <a:r>
              <a:rPr lang="en-US" dirty="0" smtClean="0"/>
              <a:t>Nod_32</a:t>
            </a:r>
          </a:p>
          <a:p>
            <a:pPr lvl="1"/>
            <a:r>
              <a:rPr lang="en-US" dirty="0" err="1" smtClean="0"/>
              <a:t>Avg</a:t>
            </a:r>
            <a:endParaRPr lang="en-U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56263" cy="1054250"/>
          </a:xfrm>
        </p:spPr>
        <p:txBody>
          <a:bodyPr/>
          <a:lstStyle/>
          <a:p>
            <a:r>
              <a:rPr lang="en-US" dirty="0" err="1" smtClean="0"/>
              <a:t>Principales</a:t>
            </a:r>
            <a:r>
              <a:rPr lang="en-US" dirty="0" smtClean="0"/>
              <a:t>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67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494</TotalTime>
  <Words>1193</Words>
  <Application>Microsoft Office PowerPoint</Application>
  <PresentationFormat>Presentación en pantalla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Cartoné</vt:lpstr>
      <vt:lpstr>Antivirus</vt:lpstr>
      <vt:lpstr>Que es un Antivirus?</vt:lpstr>
      <vt:lpstr>Surgimiento</vt:lpstr>
      <vt:lpstr>Clasificacion de los Antivirus</vt:lpstr>
      <vt:lpstr>Antivirus Preventores</vt:lpstr>
      <vt:lpstr>Antivirus Identificadores</vt:lpstr>
      <vt:lpstr>Antivirus Descontaminadores</vt:lpstr>
      <vt:lpstr>Funcionamiento Antivirus</vt:lpstr>
      <vt:lpstr>Principales Antivirus</vt:lpstr>
      <vt:lpstr>Que significa Heuristica</vt:lpstr>
      <vt:lpstr>Symantec</vt:lpstr>
      <vt:lpstr>Panda</vt:lpstr>
      <vt:lpstr>McAfee</vt:lpstr>
      <vt:lpstr>Kaspersky</vt:lpstr>
      <vt:lpstr>Avast</vt:lpstr>
      <vt:lpstr>Nod 32</vt:lpstr>
      <vt:lpstr>Presentación de PowerPoint</vt:lpstr>
      <vt:lpstr>Avg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Antivirus</dc:title>
  <cp:lastModifiedBy>kleber</cp:lastModifiedBy>
  <cp:revision>51</cp:revision>
  <dcterms:modified xsi:type="dcterms:W3CDTF">2015-06-02T14:13:43Z</dcterms:modified>
</cp:coreProperties>
</file>