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8.jpeg" ContentType="image/jpeg"/>
  <Override PartName="/ppt/media/image17.jpeg" ContentType="image/jpeg"/>
  <Override PartName="/ppt/media/image16.png" ContentType="image/png"/>
  <Override PartName="/ppt/media/image12.png" ContentType="image/png"/>
  <Override PartName="/ppt/media/image15.jpeg" ContentType="image/jpeg"/>
  <Override PartName="/ppt/media/image13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" y="1440"/>
            <a:ext cx="10077120" cy="75621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" y="1440"/>
            <a:ext cx="10077120" cy="75621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" y="1440"/>
            <a:ext cx="10077120" cy="75621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" y="1440"/>
            <a:ext cx="10077120" cy="756216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12984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EC" sz="4760">
                <a:latin typeface="Arial"/>
              </a:rPr>
              <a:t>Políticas y Seguridad Informática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360" y="105840"/>
            <a:ext cx="9071280" cy="97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EC" sz="4760">
                <a:latin typeface="Arial"/>
              </a:rPr>
              <a:t>Generalidades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32000" y="1159560"/>
            <a:ext cx="9215640" cy="596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792000" y="1159560"/>
            <a:ext cx="8783640" cy="50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800">
                <a:latin typeface="Colibri"/>
              </a:rPr>
              <a:t>Que es Seguridad Informática?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432000" y="2736000"/>
            <a:ext cx="6047640" cy="330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2400">
                <a:latin typeface="Colibri"/>
              </a:rPr>
              <a:t>Es una herramienta organizacional para concientizar a los colaboradores de la organización sobre la</a:t>
            </a:r>
            <a:endParaRPr/>
          </a:p>
          <a:p>
            <a:r>
              <a:rPr lang="es-EC" sz="2400">
                <a:latin typeface="Colibri"/>
              </a:rPr>
              <a:t>importancia y sensibilidad de la información y servicios críticos que permiten a la empresa crecer y mantenerse competitiva.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24000" y="1664640"/>
            <a:ext cx="3222720" cy="564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1280" cy="99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EC" sz="4760">
                <a:latin typeface="Arial"/>
              </a:rPr>
              <a:t>Política de Seguridad Informática</a:t>
            </a: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4000" y="1872000"/>
            <a:ext cx="2891880" cy="533988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360000" y="1332000"/>
            <a:ext cx="6479640" cy="615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Colibri"/>
              </a:rPr>
              <a:t>Es un canal formal de actuación del personal, en relación con los recursos y servicios informáticos de la organización.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Colibri"/>
              </a:rPr>
              <a:t>Cada política de seguridad es una invitación a cada uno de sus miembros a reconocer la información como uno de sus principales activos así como, un motor de intercambio y desarrollo en el ámbito de sus negocios.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Colibri"/>
              </a:rPr>
              <a:t>Las políticas de seguridad deben concluir en una posición consciente y vigilante del personal por el uso y limitaciones de los recursos y servicios informáticos.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236520"/>
            <a:ext cx="9071640" cy="135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EC" sz="4760">
                <a:latin typeface="Arial"/>
              </a:rPr>
              <a:t> </a:t>
            </a:r>
            <a:r>
              <a:rPr lang="es-EC" sz="4760">
                <a:latin typeface="Arial"/>
              </a:rPr>
              <a:t>Elementos de una Política de Seguridad Informática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360000" y="1656000"/>
            <a:ext cx="5399640" cy="589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800">
                <a:latin typeface="Colibri"/>
              </a:rPr>
              <a:t>Alcance de las políticas, incluyendo facilidades, sistemas y personal sobre la cual aplica.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800">
                <a:latin typeface="Colibri"/>
              </a:rPr>
              <a:t>Objetivos de la política y descripción clara de los elementos involucrados en su definición.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800">
                <a:latin typeface="Colibri"/>
              </a:rPr>
              <a:t>Responsabilidades por cada uno de los servicios y recursos informáticos aplicado a todos los niveles de la organización.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99760" y="4248000"/>
            <a:ext cx="2747880" cy="281232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0000" y="1728000"/>
            <a:ext cx="3743640" cy="20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32000" y="1008000"/>
            <a:ext cx="5831640" cy="56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800">
                <a:latin typeface="Colibri"/>
              </a:rPr>
              <a:t>Requerimientos mínimos para configuración de la seguridad de los sistemas que abarca el alcance de la política.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800">
                <a:latin typeface="Colibri"/>
              </a:rPr>
              <a:t>Definición de violaciones y sanciones por no cumplir con las políticas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800">
                <a:latin typeface="Colibri"/>
              </a:rPr>
              <a:t>Responsabilidades de los usuarios con respecto a la información a la que tiene acceso.</a:t>
            </a:r>
            <a:endParaRPr/>
          </a:p>
        </p:txBody>
      </p:sp>
      <p:pic>
        <p:nvPicPr>
          <p:cNvPr id="1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07960" y="4071240"/>
            <a:ext cx="2840040" cy="32007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96000" y="791640"/>
            <a:ext cx="2951640" cy="29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Parámetros para establecer políticas de seguridad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576000" y="1800000"/>
            <a:ext cx="6264000" cy="57985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olibri"/>
              </a:rPr>
              <a:t>Efectuar un análisis de riesgos informáticos, para valorar los activos y así adecuar las políticas a la realidad de la empresa.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olibri"/>
              </a:rPr>
              <a:t>Reunirse con los departamentos dueños de los recursos, ya que ellos poseen la experiencia y son la principal fuente para establecer el alcance y definir las violaciones a las políticas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olibri"/>
              </a:rPr>
              <a:t>Comunicar a todo el personal involucrado sobre el desarrollo de las políticas, incluyendo los beneficios y riesgos relacionados con los recursos y bienes, y sus elementos de seguridad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88000" y="864000"/>
            <a:ext cx="6048000" cy="61552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olibri"/>
              </a:rPr>
              <a:t>Identificar quién tiene la autoridad para tomar decisiones en cada departamento, pues son ellos los interesados en salvaguardar los activos críticos su área.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olibri"/>
              </a:rPr>
              <a:t>Monitorear periódicamente los procedimientos y operaciones de la empresa, de forma tal, que ante cambios las políticas puedan actualizarse oportunamente.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olibri"/>
              </a:rPr>
              <a:t>Detallar explícita y concretamente el alcance de las políticas con el propósito de evitar situaciones de tensión al momento de establecer los mecanismos de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olibri"/>
              </a:rPr>
              <a:t>seguridad que respondan a las políticas trazadas.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