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type="screen4x3"/>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9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54560"/>
            <a:ext cx="8229600" cy="1896840"/>
          </a:xfrm>
          <a:prstGeom prst="rect">
            <a:avLst/>
          </a:prstGeom>
        </p:spPr>
        <p:txBody>
          <a:bodyPr lIns="0" tIns="0" rIns="0" bIns="0"/>
          <a:lstStyle/>
          <a:p>
            <a:endParaRPr/>
          </a:p>
        </p:txBody>
      </p:sp>
      <p:sp>
        <p:nvSpPr>
          <p:cNvPr id="33" name="PlaceHolder 3"/>
          <p:cNvSpPr>
            <a:spLocks noGrp="1"/>
          </p:cNvSpPr>
          <p:nvPr>
            <p:ph type="body"/>
          </p:nvPr>
        </p:nvSpPr>
        <p:spPr>
          <a:xfrm>
            <a:off x="457200" y="3732120"/>
            <a:ext cx="822960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457200" y="1654560"/>
            <a:ext cx="4015800" cy="1896840"/>
          </a:xfrm>
          <a:prstGeom prst="rect">
            <a:avLst/>
          </a:prstGeom>
        </p:spPr>
        <p:txBody>
          <a:bodyPr lIns="0" tIns="0" rIns="0" bIns="0"/>
          <a:lstStyle/>
          <a:p>
            <a:endParaRPr/>
          </a:p>
        </p:txBody>
      </p:sp>
      <p:sp>
        <p:nvSpPr>
          <p:cNvPr id="36" name="PlaceHolder 3"/>
          <p:cNvSpPr>
            <a:spLocks noGrp="1"/>
          </p:cNvSpPr>
          <p:nvPr>
            <p:ph type="body"/>
          </p:nvPr>
        </p:nvSpPr>
        <p:spPr>
          <a:xfrm>
            <a:off x="4674240" y="1654560"/>
            <a:ext cx="4015800" cy="1896840"/>
          </a:xfrm>
          <a:prstGeom prst="rect">
            <a:avLst/>
          </a:prstGeom>
        </p:spPr>
        <p:txBody>
          <a:bodyPr lIns="0" tIns="0" rIns="0" bIns="0"/>
          <a:lstStyle/>
          <a:p>
            <a:endParaRPr/>
          </a:p>
        </p:txBody>
      </p:sp>
      <p:sp>
        <p:nvSpPr>
          <p:cNvPr id="37" name="PlaceHolder 4"/>
          <p:cNvSpPr>
            <a:spLocks noGrp="1"/>
          </p:cNvSpPr>
          <p:nvPr>
            <p:ph type="body"/>
          </p:nvPr>
        </p:nvSpPr>
        <p:spPr>
          <a:xfrm>
            <a:off x="4674240" y="3732120"/>
            <a:ext cx="4015800" cy="1896840"/>
          </a:xfrm>
          <a:prstGeom prst="rect">
            <a:avLst/>
          </a:prstGeom>
        </p:spPr>
        <p:txBody>
          <a:bodyPr lIns="0" tIns="0" rIns="0" bIns="0"/>
          <a:lstStyle/>
          <a:p>
            <a:endParaRPr/>
          </a:p>
        </p:txBody>
      </p:sp>
      <p:sp>
        <p:nvSpPr>
          <p:cNvPr id="38" name="PlaceHolder 5"/>
          <p:cNvSpPr>
            <a:spLocks noGrp="1"/>
          </p:cNvSpPr>
          <p:nvPr>
            <p:ph type="body"/>
          </p:nvPr>
        </p:nvSpPr>
        <p:spPr>
          <a:xfrm>
            <a:off x="457200" y="373212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40" name="PlaceHolder 2"/>
          <p:cNvSpPr>
            <a:spLocks noGrp="1"/>
          </p:cNvSpPr>
          <p:nvPr>
            <p:ph type="body"/>
          </p:nvPr>
        </p:nvSpPr>
        <p:spPr>
          <a:xfrm>
            <a:off x="457200" y="1654560"/>
            <a:ext cx="8229600" cy="3977280"/>
          </a:xfrm>
          <a:prstGeom prst="rect">
            <a:avLst/>
          </a:prstGeom>
        </p:spPr>
        <p:txBody>
          <a:bodyPr lIns="0" tIns="0" rIns="0" bIns="0"/>
          <a:lstStyle/>
          <a:p>
            <a:endParaRPr/>
          </a:p>
        </p:txBody>
      </p:sp>
      <p:sp>
        <p:nvSpPr>
          <p:cNvPr id="41" name="PlaceHolder 3"/>
          <p:cNvSpPr>
            <a:spLocks noGrp="1"/>
          </p:cNvSpPr>
          <p:nvPr>
            <p:ph type="body"/>
          </p:nvPr>
        </p:nvSpPr>
        <p:spPr>
          <a:xfrm>
            <a:off x="457200" y="1654560"/>
            <a:ext cx="8229600" cy="3977280"/>
          </a:xfrm>
          <a:prstGeom prst="rect">
            <a:avLst/>
          </a:prstGeom>
        </p:spPr>
        <p:txBody>
          <a:bodyPr lIns="0" tIns="0" rIns="0" bIns="0"/>
          <a:lstStyle/>
          <a:p>
            <a:endParaRPr/>
          </a:p>
        </p:txBody>
      </p:sp>
      <p:pic>
        <p:nvPicPr>
          <p:cNvPr id="42" name="41 Imagen"/>
          <p:cNvPicPr/>
          <p:nvPr/>
        </p:nvPicPr>
        <p:blipFill>
          <a:blip r:embed="rId2"/>
          <a:stretch>
            <a:fillRect/>
          </a:stretch>
        </p:blipFill>
        <p:spPr>
          <a:xfrm>
            <a:off x="2079360" y="1654560"/>
            <a:ext cx="4984920" cy="3977280"/>
          </a:xfrm>
          <a:prstGeom prst="rect">
            <a:avLst/>
          </a:prstGeom>
          <a:ln>
            <a:noFill/>
          </a:ln>
        </p:spPr>
      </p:pic>
      <p:pic>
        <p:nvPicPr>
          <p:cNvPr id="43" name="42 Imagen"/>
          <p:cNvPicPr/>
          <p:nvPr/>
        </p:nvPicPr>
        <p:blipFill>
          <a:blip r:embed="rId2"/>
          <a:stretch>
            <a:fillRect/>
          </a:stretch>
        </p:blipFill>
        <p:spPr>
          <a:xfrm>
            <a:off x="2079360" y="165456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54" name="PlaceHolder 2"/>
          <p:cNvSpPr>
            <a:spLocks noGrp="1"/>
          </p:cNvSpPr>
          <p:nvPr>
            <p:ph type="subTitle"/>
          </p:nvPr>
        </p:nvSpPr>
        <p:spPr>
          <a:xfrm>
            <a:off x="457200" y="1654560"/>
            <a:ext cx="822960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54560"/>
            <a:ext cx="822960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58" name="PlaceHolder 2"/>
          <p:cNvSpPr>
            <a:spLocks noGrp="1"/>
          </p:cNvSpPr>
          <p:nvPr>
            <p:ph type="body"/>
          </p:nvPr>
        </p:nvSpPr>
        <p:spPr>
          <a:xfrm>
            <a:off x="457200" y="1654560"/>
            <a:ext cx="4015800" cy="3977280"/>
          </a:xfrm>
          <a:prstGeom prst="rect">
            <a:avLst/>
          </a:prstGeom>
        </p:spPr>
        <p:txBody>
          <a:bodyPr lIns="0" tIns="0" rIns="0" bIns="0"/>
          <a:lstStyle/>
          <a:p>
            <a:endParaRPr/>
          </a:p>
        </p:txBody>
      </p:sp>
      <p:sp>
        <p:nvSpPr>
          <p:cNvPr id="59" name="PlaceHolder 3"/>
          <p:cNvSpPr>
            <a:spLocks noGrp="1"/>
          </p:cNvSpPr>
          <p:nvPr>
            <p:ph type="body"/>
          </p:nvPr>
        </p:nvSpPr>
        <p:spPr>
          <a:xfrm>
            <a:off x="4674240" y="165456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457200" y="261000"/>
            <a:ext cx="8229600" cy="524988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5456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57200" y="37321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165456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11" name="PlaceHolder 2"/>
          <p:cNvSpPr>
            <a:spLocks noGrp="1"/>
          </p:cNvSpPr>
          <p:nvPr>
            <p:ph type="subTitle"/>
          </p:nvPr>
        </p:nvSpPr>
        <p:spPr>
          <a:xfrm>
            <a:off x="457200" y="1654560"/>
            <a:ext cx="822960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67" name="PlaceHolder 2"/>
          <p:cNvSpPr>
            <a:spLocks noGrp="1"/>
          </p:cNvSpPr>
          <p:nvPr>
            <p:ph type="body"/>
          </p:nvPr>
        </p:nvSpPr>
        <p:spPr>
          <a:xfrm>
            <a:off x="457200" y="1654560"/>
            <a:ext cx="4015800" cy="3977280"/>
          </a:xfrm>
          <a:prstGeom prst="rect">
            <a:avLst/>
          </a:prstGeom>
        </p:spPr>
        <p:txBody>
          <a:bodyPr lIns="0" tIns="0" rIns="0" bIns="0"/>
          <a:lstStyle/>
          <a:p>
            <a:endParaRPr/>
          </a:p>
        </p:txBody>
      </p:sp>
      <p:sp>
        <p:nvSpPr>
          <p:cNvPr id="68" name="PlaceHolder 3"/>
          <p:cNvSpPr>
            <a:spLocks noGrp="1"/>
          </p:cNvSpPr>
          <p:nvPr>
            <p:ph type="body"/>
          </p:nvPr>
        </p:nvSpPr>
        <p:spPr>
          <a:xfrm>
            <a:off x="4674240" y="1654560"/>
            <a:ext cx="4015800" cy="1896840"/>
          </a:xfrm>
          <a:prstGeom prst="rect">
            <a:avLst/>
          </a:prstGeom>
        </p:spPr>
        <p:txBody>
          <a:bodyPr lIns="0" tIns="0" rIns="0" bIns="0"/>
          <a:lstStyle/>
          <a:p>
            <a:endParaRPr/>
          </a:p>
        </p:txBody>
      </p:sp>
      <p:sp>
        <p:nvSpPr>
          <p:cNvPr id="69" name="PlaceHolder 4"/>
          <p:cNvSpPr>
            <a:spLocks noGrp="1"/>
          </p:cNvSpPr>
          <p:nvPr>
            <p:ph type="body"/>
          </p:nvPr>
        </p:nvSpPr>
        <p:spPr>
          <a:xfrm>
            <a:off x="4674240" y="373212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71" name="PlaceHolder 2"/>
          <p:cNvSpPr>
            <a:spLocks noGrp="1"/>
          </p:cNvSpPr>
          <p:nvPr>
            <p:ph type="body"/>
          </p:nvPr>
        </p:nvSpPr>
        <p:spPr>
          <a:xfrm>
            <a:off x="457200" y="1654560"/>
            <a:ext cx="4015800" cy="1896840"/>
          </a:xfrm>
          <a:prstGeom prst="rect">
            <a:avLst/>
          </a:prstGeom>
        </p:spPr>
        <p:txBody>
          <a:bodyPr lIns="0" tIns="0" rIns="0" bIns="0"/>
          <a:lstStyle/>
          <a:p>
            <a:endParaRPr/>
          </a:p>
        </p:txBody>
      </p:sp>
      <p:sp>
        <p:nvSpPr>
          <p:cNvPr id="72" name="PlaceHolder 3"/>
          <p:cNvSpPr>
            <a:spLocks noGrp="1"/>
          </p:cNvSpPr>
          <p:nvPr>
            <p:ph type="body"/>
          </p:nvPr>
        </p:nvSpPr>
        <p:spPr>
          <a:xfrm>
            <a:off x="4674240" y="1654560"/>
            <a:ext cx="4015800" cy="1896840"/>
          </a:xfrm>
          <a:prstGeom prst="rect">
            <a:avLst/>
          </a:prstGeom>
        </p:spPr>
        <p:txBody>
          <a:bodyPr lIns="0" tIns="0" rIns="0" bIns="0"/>
          <a:lstStyle/>
          <a:p>
            <a:endParaRPr/>
          </a:p>
        </p:txBody>
      </p:sp>
      <p:sp>
        <p:nvSpPr>
          <p:cNvPr id="73" name="PlaceHolder 4"/>
          <p:cNvSpPr>
            <a:spLocks noGrp="1"/>
          </p:cNvSpPr>
          <p:nvPr>
            <p:ph type="body"/>
          </p:nvPr>
        </p:nvSpPr>
        <p:spPr>
          <a:xfrm>
            <a:off x="457200" y="3732120"/>
            <a:ext cx="822960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75" name="PlaceHolder 2"/>
          <p:cNvSpPr>
            <a:spLocks noGrp="1"/>
          </p:cNvSpPr>
          <p:nvPr>
            <p:ph type="body"/>
          </p:nvPr>
        </p:nvSpPr>
        <p:spPr>
          <a:xfrm>
            <a:off x="457200" y="1654560"/>
            <a:ext cx="8229600" cy="1896840"/>
          </a:xfrm>
          <a:prstGeom prst="rect">
            <a:avLst/>
          </a:prstGeom>
        </p:spPr>
        <p:txBody>
          <a:bodyPr lIns="0" tIns="0" rIns="0" bIns="0"/>
          <a:lstStyle/>
          <a:p>
            <a:endParaRPr/>
          </a:p>
        </p:txBody>
      </p:sp>
      <p:sp>
        <p:nvSpPr>
          <p:cNvPr id="76" name="PlaceHolder 3"/>
          <p:cNvSpPr>
            <a:spLocks noGrp="1"/>
          </p:cNvSpPr>
          <p:nvPr>
            <p:ph type="body"/>
          </p:nvPr>
        </p:nvSpPr>
        <p:spPr>
          <a:xfrm>
            <a:off x="457200" y="3732120"/>
            <a:ext cx="822960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78" name="PlaceHolder 2"/>
          <p:cNvSpPr>
            <a:spLocks noGrp="1"/>
          </p:cNvSpPr>
          <p:nvPr>
            <p:ph type="body"/>
          </p:nvPr>
        </p:nvSpPr>
        <p:spPr>
          <a:xfrm>
            <a:off x="457200" y="1654560"/>
            <a:ext cx="4015800" cy="1896840"/>
          </a:xfrm>
          <a:prstGeom prst="rect">
            <a:avLst/>
          </a:prstGeom>
        </p:spPr>
        <p:txBody>
          <a:bodyPr lIns="0" tIns="0" rIns="0" bIns="0"/>
          <a:lstStyle/>
          <a:p>
            <a:endParaRPr/>
          </a:p>
        </p:txBody>
      </p:sp>
      <p:sp>
        <p:nvSpPr>
          <p:cNvPr id="79" name="PlaceHolder 3"/>
          <p:cNvSpPr>
            <a:spLocks noGrp="1"/>
          </p:cNvSpPr>
          <p:nvPr>
            <p:ph type="body"/>
          </p:nvPr>
        </p:nvSpPr>
        <p:spPr>
          <a:xfrm>
            <a:off x="4674240" y="1654560"/>
            <a:ext cx="4015800" cy="1896840"/>
          </a:xfrm>
          <a:prstGeom prst="rect">
            <a:avLst/>
          </a:prstGeom>
        </p:spPr>
        <p:txBody>
          <a:bodyPr lIns="0" tIns="0" rIns="0" bIns="0"/>
          <a:lstStyle/>
          <a:p>
            <a:endParaRPr/>
          </a:p>
        </p:txBody>
      </p:sp>
      <p:sp>
        <p:nvSpPr>
          <p:cNvPr id="80" name="PlaceHolder 4"/>
          <p:cNvSpPr>
            <a:spLocks noGrp="1"/>
          </p:cNvSpPr>
          <p:nvPr>
            <p:ph type="body"/>
          </p:nvPr>
        </p:nvSpPr>
        <p:spPr>
          <a:xfrm>
            <a:off x="4674240" y="3732120"/>
            <a:ext cx="4015800" cy="1896840"/>
          </a:xfrm>
          <a:prstGeom prst="rect">
            <a:avLst/>
          </a:prstGeom>
        </p:spPr>
        <p:txBody>
          <a:bodyPr lIns="0" tIns="0" rIns="0" bIns="0"/>
          <a:lstStyle/>
          <a:p>
            <a:endParaRPr/>
          </a:p>
        </p:txBody>
      </p:sp>
      <p:sp>
        <p:nvSpPr>
          <p:cNvPr id="81" name="PlaceHolder 5"/>
          <p:cNvSpPr>
            <a:spLocks noGrp="1"/>
          </p:cNvSpPr>
          <p:nvPr>
            <p:ph type="body"/>
          </p:nvPr>
        </p:nvSpPr>
        <p:spPr>
          <a:xfrm>
            <a:off x="457200" y="373212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83" name="PlaceHolder 2"/>
          <p:cNvSpPr>
            <a:spLocks noGrp="1"/>
          </p:cNvSpPr>
          <p:nvPr>
            <p:ph type="body"/>
          </p:nvPr>
        </p:nvSpPr>
        <p:spPr>
          <a:xfrm>
            <a:off x="457200" y="1654560"/>
            <a:ext cx="8229600" cy="3977280"/>
          </a:xfrm>
          <a:prstGeom prst="rect">
            <a:avLst/>
          </a:prstGeom>
        </p:spPr>
        <p:txBody>
          <a:bodyPr lIns="0" tIns="0" rIns="0" bIns="0"/>
          <a:lstStyle/>
          <a:p>
            <a:endParaRPr/>
          </a:p>
        </p:txBody>
      </p:sp>
      <p:sp>
        <p:nvSpPr>
          <p:cNvPr id="84" name="PlaceHolder 3"/>
          <p:cNvSpPr>
            <a:spLocks noGrp="1"/>
          </p:cNvSpPr>
          <p:nvPr>
            <p:ph type="body"/>
          </p:nvPr>
        </p:nvSpPr>
        <p:spPr>
          <a:xfrm>
            <a:off x="457200" y="1654560"/>
            <a:ext cx="8229600" cy="3977280"/>
          </a:xfrm>
          <a:prstGeom prst="rect">
            <a:avLst/>
          </a:prstGeom>
        </p:spPr>
        <p:txBody>
          <a:bodyPr lIns="0" tIns="0" rIns="0" bIns="0"/>
          <a:lstStyle/>
          <a:p>
            <a:endParaRPr/>
          </a:p>
        </p:txBody>
      </p:sp>
      <p:pic>
        <p:nvPicPr>
          <p:cNvPr id="85" name="84 Imagen"/>
          <p:cNvPicPr/>
          <p:nvPr/>
        </p:nvPicPr>
        <p:blipFill>
          <a:blip r:embed="rId2"/>
          <a:stretch>
            <a:fillRect/>
          </a:stretch>
        </p:blipFill>
        <p:spPr>
          <a:xfrm>
            <a:off x="2079360" y="1654560"/>
            <a:ext cx="4984920" cy="3977280"/>
          </a:xfrm>
          <a:prstGeom prst="rect">
            <a:avLst/>
          </a:prstGeom>
          <a:ln>
            <a:noFill/>
          </a:ln>
        </p:spPr>
      </p:pic>
      <p:pic>
        <p:nvPicPr>
          <p:cNvPr id="86" name="85 Imagen"/>
          <p:cNvPicPr/>
          <p:nvPr/>
        </p:nvPicPr>
        <p:blipFill>
          <a:blip r:embed="rId2"/>
          <a:stretch>
            <a:fillRect/>
          </a:stretch>
        </p:blipFill>
        <p:spPr>
          <a:xfrm>
            <a:off x="2079360" y="165456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94" name="PlaceHolder 2"/>
          <p:cNvSpPr>
            <a:spLocks noGrp="1"/>
          </p:cNvSpPr>
          <p:nvPr>
            <p:ph type="subTitle"/>
          </p:nvPr>
        </p:nvSpPr>
        <p:spPr>
          <a:xfrm>
            <a:off x="457200" y="1654560"/>
            <a:ext cx="8229600" cy="397764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96" name="PlaceHolder 2"/>
          <p:cNvSpPr>
            <a:spLocks noGrp="1"/>
          </p:cNvSpPr>
          <p:nvPr>
            <p:ph type="body"/>
          </p:nvPr>
        </p:nvSpPr>
        <p:spPr>
          <a:xfrm>
            <a:off x="457200" y="1654560"/>
            <a:ext cx="8229600" cy="39772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98" name="PlaceHolder 2"/>
          <p:cNvSpPr>
            <a:spLocks noGrp="1"/>
          </p:cNvSpPr>
          <p:nvPr>
            <p:ph type="body"/>
          </p:nvPr>
        </p:nvSpPr>
        <p:spPr>
          <a:xfrm>
            <a:off x="457200" y="1654560"/>
            <a:ext cx="4015800" cy="3977280"/>
          </a:xfrm>
          <a:prstGeom prst="rect">
            <a:avLst/>
          </a:prstGeom>
        </p:spPr>
        <p:txBody>
          <a:bodyPr lIns="0" tIns="0" rIns="0" bIns="0"/>
          <a:lstStyle/>
          <a:p>
            <a:endParaRPr/>
          </a:p>
        </p:txBody>
      </p:sp>
      <p:sp>
        <p:nvSpPr>
          <p:cNvPr id="99" name="PlaceHolder 3"/>
          <p:cNvSpPr>
            <a:spLocks noGrp="1"/>
          </p:cNvSpPr>
          <p:nvPr>
            <p:ph type="body"/>
          </p:nvPr>
        </p:nvSpPr>
        <p:spPr>
          <a:xfrm>
            <a:off x="4674240" y="1654560"/>
            <a:ext cx="4015800" cy="39772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13" name="PlaceHolder 2"/>
          <p:cNvSpPr>
            <a:spLocks noGrp="1"/>
          </p:cNvSpPr>
          <p:nvPr>
            <p:ph type="body"/>
          </p:nvPr>
        </p:nvSpPr>
        <p:spPr>
          <a:xfrm>
            <a:off x="457200" y="1654560"/>
            <a:ext cx="8229600" cy="3977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457200" y="261000"/>
            <a:ext cx="8229600" cy="524988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103" name="PlaceHolder 2"/>
          <p:cNvSpPr>
            <a:spLocks noGrp="1"/>
          </p:cNvSpPr>
          <p:nvPr>
            <p:ph type="body"/>
          </p:nvPr>
        </p:nvSpPr>
        <p:spPr>
          <a:xfrm>
            <a:off x="457200" y="1654560"/>
            <a:ext cx="4015800" cy="1896840"/>
          </a:xfrm>
          <a:prstGeom prst="rect">
            <a:avLst/>
          </a:prstGeom>
        </p:spPr>
        <p:txBody>
          <a:bodyPr lIns="0" tIns="0" rIns="0" bIns="0"/>
          <a:lstStyle/>
          <a:p>
            <a:endParaRPr/>
          </a:p>
        </p:txBody>
      </p:sp>
      <p:sp>
        <p:nvSpPr>
          <p:cNvPr id="104" name="PlaceHolder 3"/>
          <p:cNvSpPr>
            <a:spLocks noGrp="1"/>
          </p:cNvSpPr>
          <p:nvPr>
            <p:ph type="body"/>
          </p:nvPr>
        </p:nvSpPr>
        <p:spPr>
          <a:xfrm>
            <a:off x="457200" y="3732120"/>
            <a:ext cx="4015800" cy="1896840"/>
          </a:xfrm>
          <a:prstGeom prst="rect">
            <a:avLst/>
          </a:prstGeom>
        </p:spPr>
        <p:txBody>
          <a:bodyPr lIns="0" tIns="0" rIns="0" bIns="0"/>
          <a:lstStyle/>
          <a:p>
            <a:endParaRPr/>
          </a:p>
        </p:txBody>
      </p:sp>
      <p:sp>
        <p:nvSpPr>
          <p:cNvPr id="105" name="PlaceHolder 4"/>
          <p:cNvSpPr>
            <a:spLocks noGrp="1"/>
          </p:cNvSpPr>
          <p:nvPr>
            <p:ph type="body"/>
          </p:nvPr>
        </p:nvSpPr>
        <p:spPr>
          <a:xfrm>
            <a:off x="4674240" y="1654560"/>
            <a:ext cx="4015800" cy="39772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107" name="PlaceHolder 2"/>
          <p:cNvSpPr>
            <a:spLocks noGrp="1"/>
          </p:cNvSpPr>
          <p:nvPr>
            <p:ph type="body"/>
          </p:nvPr>
        </p:nvSpPr>
        <p:spPr>
          <a:xfrm>
            <a:off x="457200" y="1654560"/>
            <a:ext cx="4015800" cy="3977280"/>
          </a:xfrm>
          <a:prstGeom prst="rect">
            <a:avLst/>
          </a:prstGeom>
        </p:spPr>
        <p:txBody>
          <a:bodyPr lIns="0" tIns="0" rIns="0" bIns="0"/>
          <a:lstStyle/>
          <a:p>
            <a:endParaRPr/>
          </a:p>
        </p:txBody>
      </p:sp>
      <p:sp>
        <p:nvSpPr>
          <p:cNvPr id="108" name="PlaceHolder 3"/>
          <p:cNvSpPr>
            <a:spLocks noGrp="1"/>
          </p:cNvSpPr>
          <p:nvPr>
            <p:ph type="body"/>
          </p:nvPr>
        </p:nvSpPr>
        <p:spPr>
          <a:xfrm>
            <a:off x="4674240" y="1654560"/>
            <a:ext cx="4015800" cy="1896840"/>
          </a:xfrm>
          <a:prstGeom prst="rect">
            <a:avLst/>
          </a:prstGeom>
        </p:spPr>
        <p:txBody>
          <a:bodyPr lIns="0" tIns="0" rIns="0" bIns="0"/>
          <a:lstStyle/>
          <a:p>
            <a:endParaRPr/>
          </a:p>
        </p:txBody>
      </p:sp>
      <p:sp>
        <p:nvSpPr>
          <p:cNvPr id="109" name="PlaceHolder 4"/>
          <p:cNvSpPr>
            <a:spLocks noGrp="1"/>
          </p:cNvSpPr>
          <p:nvPr>
            <p:ph type="body"/>
          </p:nvPr>
        </p:nvSpPr>
        <p:spPr>
          <a:xfrm>
            <a:off x="4674240" y="3732120"/>
            <a:ext cx="401580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111" name="PlaceHolder 2"/>
          <p:cNvSpPr>
            <a:spLocks noGrp="1"/>
          </p:cNvSpPr>
          <p:nvPr>
            <p:ph type="body"/>
          </p:nvPr>
        </p:nvSpPr>
        <p:spPr>
          <a:xfrm>
            <a:off x="457200" y="1654560"/>
            <a:ext cx="4015800" cy="1896840"/>
          </a:xfrm>
          <a:prstGeom prst="rect">
            <a:avLst/>
          </a:prstGeom>
        </p:spPr>
        <p:txBody>
          <a:bodyPr lIns="0" tIns="0" rIns="0" bIns="0"/>
          <a:lstStyle/>
          <a:p>
            <a:endParaRPr/>
          </a:p>
        </p:txBody>
      </p:sp>
      <p:sp>
        <p:nvSpPr>
          <p:cNvPr id="112" name="PlaceHolder 3"/>
          <p:cNvSpPr>
            <a:spLocks noGrp="1"/>
          </p:cNvSpPr>
          <p:nvPr>
            <p:ph type="body"/>
          </p:nvPr>
        </p:nvSpPr>
        <p:spPr>
          <a:xfrm>
            <a:off x="4674240" y="1654560"/>
            <a:ext cx="4015800" cy="1896840"/>
          </a:xfrm>
          <a:prstGeom prst="rect">
            <a:avLst/>
          </a:prstGeom>
        </p:spPr>
        <p:txBody>
          <a:bodyPr lIns="0" tIns="0" rIns="0" bIns="0"/>
          <a:lstStyle/>
          <a:p>
            <a:endParaRPr/>
          </a:p>
        </p:txBody>
      </p:sp>
      <p:sp>
        <p:nvSpPr>
          <p:cNvPr id="113" name="PlaceHolder 4"/>
          <p:cNvSpPr>
            <a:spLocks noGrp="1"/>
          </p:cNvSpPr>
          <p:nvPr>
            <p:ph type="body"/>
          </p:nvPr>
        </p:nvSpPr>
        <p:spPr>
          <a:xfrm>
            <a:off x="457200" y="3732120"/>
            <a:ext cx="822960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115" name="PlaceHolder 2"/>
          <p:cNvSpPr>
            <a:spLocks noGrp="1"/>
          </p:cNvSpPr>
          <p:nvPr>
            <p:ph type="body"/>
          </p:nvPr>
        </p:nvSpPr>
        <p:spPr>
          <a:xfrm>
            <a:off x="457200" y="1654560"/>
            <a:ext cx="8229600" cy="1896840"/>
          </a:xfrm>
          <a:prstGeom prst="rect">
            <a:avLst/>
          </a:prstGeom>
        </p:spPr>
        <p:txBody>
          <a:bodyPr lIns="0" tIns="0" rIns="0" bIns="0"/>
          <a:lstStyle/>
          <a:p>
            <a:endParaRPr/>
          </a:p>
        </p:txBody>
      </p:sp>
      <p:sp>
        <p:nvSpPr>
          <p:cNvPr id="116" name="PlaceHolder 3"/>
          <p:cNvSpPr>
            <a:spLocks noGrp="1"/>
          </p:cNvSpPr>
          <p:nvPr>
            <p:ph type="body"/>
          </p:nvPr>
        </p:nvSpPr>
        <p:spPr>
          <a:xfrm>
            <a:off x="457200" y="3732120"/>
            <a:ext cx="822960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118" name="PlaceHolder 2"/>
          <p:cNvSpPr>
            <a:spLocks noGrp="1"/>
          </p:cNvSpPr>
          <p:nvPr>
            <p:ph type="body"/>
          </p:nvPr>
        </p:nvSpPr>
        <p:spPr>
          <a:xfrm>
            <a:off x="457200" y="1654560"/>
            <a:ext cx="4015800" cy="1896840"/>
          </a:xfrm>
          <a:prstGeom prst="rect">
            <a:avLst/>
          </a:prstGeom>
        </p:spPr>
        <p:txBody>
          <a:bodyPr lIns="0" tIns="0" rIns="0" bIns="0"/>
          <a:lstStyle/>
          <a:p>
            <a:endParaRPr/>
          </a:p>
        </p:txBody>
      </p:sp>
      <p:sp>
        <p:nvSpPr>
          <p:cNvPr id="119" name="PlaceHolder 3"/>
          <p:cNvSpPr>
            <a:spLocks noGrp="1"/>
          </p:cNvSpPr>
          <p:nvPr>
            <p:ph type="body"/>
          </p:nvPr>
        </p:nvSpPr>
        <p:spPr>
          <a:xfrm>
            <a:off x="4674240" y="1654560"/>
            <a:ext cx="4015800" cy="1896840"/>
          </a:xfrm>
          <a:prstGeom prst="rect">
            <a:avLst/>
          </a:prstGeom>
        </p:spPr>
        <p:txBody>
          <a:bodyPr lIns="0" tIns="0" rIns="0" bIns="0"/>
          <a:lstStyle/>
          <a:p>
            <a:endParaRPr/>
          </a:p>
        </p:txBody>
      </p:sp>
      <p:sp>
        <p:nvSpPr>
          <p:cNvPr id="120" name="PlaceHolder 4"/>
          <p:cNvSpPr>
            <a:spLocks noGrp="1"/>
          </p:cNvSpPr>
          <p:nvPr>
            <p:ph type="body"/>
          </p:nvPr>
        </p:nvSpPr>
        <p:spPr>
          <a:xfrm>
            <a:off x="4674240" y="3732120"/>
            <a:ext cx="4015800" cy="1896840"/>
          </a:xfrm>
          <a:prstGeom prst="rect">
            <a:avLst/>
          </a:prstGeom>
        </p:spPr>
        <p:txBody>
          <a:bodyPr lIns="0" tIns="0" rIns="0" bIns="0"/>
          <a:lstStyle/>
          <a:p>
            <a:endParaRPr/>
          </a:p>
        </p:txBody>
      </p:sp>
      <p:sp>
        <p:nvSpPr>
          <p:cNvPr id="121" name="PlaceHolder 5"/>
          <p:cNvSpPr>
            <a:spLocks noGrp="1"/>
          </p:cNvSpPr>
          <p:nvPr>
            <p:ph type="body"/>
          </p:nvPr>
        </p:nvSpPr>
        <p:spPr>
          <a:xfrm>
            <a:off x="457200" y="3732120"/>
            <a:ext cx="401580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123" name="PlaceHolder 2"/>
          <p:cNvSpPr>
            <a:spLocks noGrp="1"/>
          </p:cNvSpPr>
          <p:nvPr>
            <p:ph type="body"/>
          </p:nvPr>
        </p:nvSpPr>
        <p:spPr>
          <a:xfrm>
            <a:off x="457200" y="1654560"/>
            <a:ext cx="8229600" cy="3977280"/>
          </a:xfrm>
          <a:prstGeom prst="rect">
            <a:avLst/>
          </a:prstGeom>
        </p:spPr>
        <p:txBody>
          <a:bodyPr lIns="0" tIns="0" rIns="0" bIns="0"/>
          <a:lstStyle/>
          <a:p>
            <a:endParaRPr/>
          </a:p>
        </p:txBody>
      </p:sp>
      <p:sp>
        <p:nvSpPr>
          <p:cNvPr id="124" name="PlaceHolder 3"/>
          <p:cNvSpPr>
            <a:spLocks noGrp="1"/>
          </p:cNvSpPr>
          <p:nvPr>
            <p:ph type="body"/>
          </p:nvPr>
        </p:nvSpPr>
        <p:spPr>
          <a:xfrm>
            <a:off x="457200" y="1654560"/>
            <a:ext cx="8229600" cy="3977280"/>
          </a:xfrm>
          <a:prstGeom prst="rect">
            <a:avLst/>
          </a:prstGeom>
        </p:spPr>
        <p:txBody>
          <a:bodyPr lIns="0" tIns="0" rIns="0" bIns="0"/>
          <a:lstStyle/>
          <a:p>
            <a:endParaRPr/>
          </a:p>
        </p:txBody>
      </p:sp>
      <p:pic>
        <p:nvPicPr>
          <p:cNvPr id="125" name="124 Imagen"/>
          <p:cNvPicPr/>
          <p:nvPr/>
        </p:nvPicPr>
        <p:blipFill>
          <a:blip r:embed="rId2"/>
          <a:stretch>
            <a:fillRect/>
          </a:stretch>
        </p:blipFill>
        <p:spPr>
          <a:xfrm>
            <a:off x="2079360" y="1654560"/>
            <a:ext cx="4984920" cy="3977280"/>
          </a:xfrm>
          <a:prstGeom prst="rect">
            <a:avLst/>
          </a:prstGeom>
          <a:ln>
            <a:noFill/>
          </a:ln>
        </p:spPr>
      </p:pic>
      <p:pic>
        <p:nvPicPr>
          <p:cNvPr id="126" name="125 Imagen"/>
          <p:cNvPicPr/>
          <p:nvPr/>
        </p:nvPicPr>
        <p:blipFill>
          <a:blip r:embed="rId2"/>
          <a:stretch>
            <a:fillRect/>
          </a:stretch>
        </p:blipFill>
        <p:spPr>
          <a:xfrm>
            <a:off x="2079360" y="1654560"/>
            <a:ext cx="498492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457200" y="1654560"/>
            <a:ext cx="4015800" cy="3977280"/>
          </a:xfrm>
          <a:prstGeom prst="rect">
            <a:avLst/>
          </a:prstGeom>
        </p:spPr>
        <p:txBody>
          <a:bodyPr lIns="0" tIns="0" rIns="0" bIns="0"/>
          <a:lstStyle/>
          <a:p>
            <a:endParaRPr/>
          </a:p>
        </p:txBody>
      </p:sp>
      <p:sp>
        <p:nvSpPr>
          <p:cNvPr id="16" name="PlaceHolder 3"/>
          <p:cNvSpPr>
            <a:spLocks noGrp="1"/>
          </p:cNvSpPr>
          <p:nvPr>
            <p:ph type="body"/>
          </p:nvPr>
        </p:nvSpPr>
        <p:spPr>
          <a:xfrm>
            <a:off x="4674240" y="165456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261000"/>
            <a:ext cx="8229600" cy="524988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5456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57200" y="37321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674240" y="165456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54560"/>
            <a:ext cx="4015800" cy="3977280"/>
          </a:xfrm>
          <a:prstGeom prst="rect">
            <a:avLst/>
          </a:prstGeom>
        </p:spPr>
        <p:txBody>
          <a:bodyPr lIns="0" tIns="0" rIns="0" bIns="0"/>
          <a:lstStyle/>
          <a:p>
            <a:endParaRPr/>
          </a:p>
        </p:txBody>
      </p:sp>
      <p:sp>
        <p:nvSpPr>
          <p:cNvPr id="25" name="PlaceHolder 3"/>
          <p:cNvSpPr>
            <a:spLocks noGrp="1"/>
          </p:cNvSpPr>
          <p:nvPr>
            <p:ph type="body"/>
          </p:nvPr>
        </p:nvSpPr>
        <p:spPr>
          <a:xfrm>
            <a:off x="4674240" y="1654560"/>
            <a:ext cx="4015800" cy="1896840"/>
          </a:xfrm>
          <a:prstGeom prst="rect">
            <a:avLst/>
          </a:prstGeom>
        </p:spPr>
        <p:txBody>
          <a:bodyPr lIns="0" tIns="0" rIns="0" bIns="0"/>
          <a:lstStyle/>
          <a:p>
            <a:endParaRPr/>
          </a:p>
        </p:txBody>
      </p:sp>
      <p:sp>
        <p:nvSpPr>
          <p:cNvPr id="26" name="PlaceHolder 4"/>
          <p:cNvSpPr>
            <a:spLocks noGrp="1"/>
          </p:cNvSpPr>
          <p:nvPr>
            <p:ph type="body"/>
          </p:nvPr>
        </p:nvSpPr>
        <p:spPr>
          <a:xfrm>
            <a:off x="4674240" y="373212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28" name="PlaceHolder 2"/>
          <p:cNvSpPr>
            <a:spLocks noGrp="1"/>
          </p:cNvSpPr>
          <p:nvPr>
            <p:ph type="body"/>
          </p:nvPr>
        </p:nvSpPr>
        <p:spPr>
          <a:xfrm>
            <a:off x="457200" y="1654560"/>
            <a:ext cx="4015800" cy="1896840"/>
          </a:xfrm>
          <a:prstGeom prst="rect">
            <a:avLst/>
          </a:prstGeom>
        </p:spPr>
        <p:txBody>
          <a:bodyPr lIns="0" tIns="0" rIns="0" bIns="0"/>
          <a:lstStyle/>
          <a:p>
            <a:endParaRPr/>
          </a:p>
        </p:txBody>
      </p:sp>
      <p:sp>
        <p:nvSpPr>
          <p:cNvPr id="29" name="PlaceHolder 3"/>
          <p:cNvSpPr>
            <a:spLocks noGrp="1"/>
          </p:cNvSpPr>
          <p:nvPr>
            <p:ph type="body"/>
          </p:nvPr>
        </p:nvSpPr>
        <p:spPr>
          <a:xfrm>
            <a:off x="4674240" y="1654560"/>
            <a:ext cx="4015800" cy="1896840"/>
          </a:xfrm>
          <a:prstGeom prst="rect">
            <a:avLst/>
          </a:prstGeom>
        </p:spPr>
        <p:txBody>
          <a:bodyPr lIns="0" tIns="0" rIns="0" bIns="0"/>
          <a:lstStyle/>
          <a:p>
            <a:endParaRPr/>
          </a:p>
        </p:txBody>
      </p:sp>
      <p:sp>
        <p:nvSpPr>
          <p:cNvPr id="30" name="PlaceHolder 4"/>
          <p:cNvSpPr>
            <a:spLocks noGrp="1"/>
          </p:cNvSpPr>
          <p:nvPr>
            <p:ph type="body"/>
          </p:nvPr>
        </p:nvSpPr>
        <p:spPr>
          <a:xfrm>
            <a:off x="457200" y="3732120"/>
            <a:ext cx="822960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0" name="CustomShape 1"/>
          <p:cNvSpPr/>
          <p:nvPr/>
        </p:nvSpPr>
        <p:spPr>
          <a:xfrm>
            <a:off x="0" y="0"/>
            <a:ext cx="9143640" cy="6857640"/>
          </a:xfrm>
          <a:prstGeom prst="rect">
            <a:avLst/>
          </a:prstGeom>
          <a:gradFill>
            <a:gsLst>
              <a:gs pos="0">
                <a:srgbClr val="000000"/>
              </a:gs>
              <a:gs pos="100000">
                <a:srgbClr val="674616"/>
              </a:gs>
            </a:gsLst>
            <a:path path="rect"/>
          </a:gradFill>
          <a:ln w="19080">
            <a:noFill/>
          </a:ln>
        </p:spPr>
      </p:sp>
      <p:pic>
        <p:nvPicPr>
          <p:cNvPr id="11" name="Picture 6"/>
          <p:cNvPicPr/>
          <p:nvPr/>
        </p:nvPicPr>
        <p:blipFill>
          <a:blip r:embed="rId15"/>
          <a:stretch>
            <a:fillRect/>
          </a:stretch>
        </p:blipFill>
        <p:spPr>
          <a:xfrm>
            <a:off x="0" y="0"/>
            <a:ext cx="9143640" cy="6857640"/>
          </a:xfrm>
          <a:prstGeom prst="rect">
            <a:avLst/>
          </a:prstGeom>
          <a:ln>
            <a:noFill/>
          </a:ln>
        </p:spPr>
      </p:pic>
      <p:sp>
        <p:nvSpPr>
          <p:cNvPr id="2" name="PlaceHolder 2"/>
          <p:cNvSpPr>
            <a:spLocks noGrp="1"/>
          </p:cNvSpPr>
          <p:nvPr>
            <p:ph type="dt"/>
          </p:nvPr>
        </p:nvSpPr>
        <p:spPr>
          <a:xfrm>
            <a:off x="360360" y="6161400"/>
            <a:ext cx="2133360" cy="364680"/>
          </a:xfrm>
          <a:prstGeom prst="rect">
            <a:avLst/>
          </a:prstGeom>
        </p:spPr>
        <p:txBody>
          <a:bodyPr anchor="ctr"/>
          <a:lstStyle/>
          <a:p>
            <a:pPr>
              <a:lnSpc>
                <a:spcPct val="100000"/>
              </a:lnSpc>
            </a:pPr>
            <a:r>
              <a:rPr lang="es-EC" sz="1200">
                <a:solidFill>
                  <a:srgbClr val="ECE9C6"/>
                </a:solidFill>
                <a:latin typeface="Book Antiqua"/>
              </a:rPr>
              <a:t>3/06/15</a:t>
            </a:r>
            <a:endParaRPr/>
          </a:p>
        </p:txBody>
      </p:sp>
      <p:sp>
        <p:nvSpPr>
          <p:cNvPr id="3" name="PlaceHolder 3"/>
          <p:cNvSpPr>
            <a:spLocks noGrp="1"/>
          </p:cNvSpPr>
          <p:nvPr>
            <p:ph type="ftr"/>
          </p:nvPr>
        </p:nvSpPr>
        <p:spPr>
          <a:xfrm>
            <a:off x="3124080" y="6161400"/>
            <a:ext cx="2895120" cy="364680"/>
          </a:xfrm>
          <a:prstGeom prst="rect">
            <a:avLst/>
          </a:prstGeom>
        </p:spPr>
        <p:txBody>
          <a:bodyPr anchor="ctr"/>
          <a:lstStyle/>
          <a:p>
            <a:endParaRPr/>
          </a:p>
        </p:txBody>
      </p:sp>
      <p:sp>
        <p:nvSpPr>
          <p:cNvPr id="4" name="PlaceHolder 4"/>
          <p:cNvSpPr>
            <a:spLocks noGrp="1"/>
          </p:cNvSpPr>
          <p:nvPr>
            <p:ph type="sldNum"/>
          </p:nvPr>
        </p:nvSpPr>
        <p:spPr>
          <a:xfrm>
            <a:off x="6639120" y="6161400"/>
            <a:ext cx="2133360" cy="364680"/>
          </a:xfrm>
          <a:prstGeom prst="rect">
            <a:avLst/>
          </a:prstGeom>
        </p:spPr>
        <p:txBody>
          <a:bodyPr anchor="ctr"/>
          <a:lstStyle/>
          <a:p>
            <a:pPr>
              <a:lnSpc>
                <a:spcPct val="100000"/>
              </a:lnSpc>
            </a:pPr>
            <a:fld id="{98E4CCBB-56CB-4045-AB66-F91387934461}" type="slidenum">
              <a:rPr lang="es-EC" sz="1200">
                <a:solidFill>
                  <a:srgbClr val="ECE9C6"/>
                </a:solidFill>
                <a:latin typeface="Book Antiqua"/>
              </a:rPr>
              <a:t>‹Nº›</a:t>
            </a:fld>
            <a:endParaRPr/>
          </a:p>
        </p:txBody>
      </p:sp>
      <p:sp>
        <p:nvSpPr>
          <p:cNvPr id="5" name="CustomShape 5"/>
          <p:cNvSpPr/>
          <p:nvPr/>
        </p:nvSpPr>
        <p:spPr>
          <a:xfrm>
            <a:off x="4310640" y="2887560"/>
            <a:ext cx="592560" cy="913320"/>
          </a:xfrm>
          <a:prstGeom prst="rect">
            <a:avLst/>
          </a:prstGeom>
          <a:noFill/>
          <a:ln>
            <a:noFill/>
          </a:ln>
        </p:spPr>
        <p:txBody>
          <a:bodyPr wrap="none" lIns="90000" tIns="45000" rIns="90000" bIns="45000"/>
          <a:lstStyle/>
          <a:p>
            <a:pPr>
              <a:lnSpc>
                <a:spcPct val="100000"/>
              </a:lnSpc>
            </a:pPr>
            <a:r>
              <a:rPr lang="es-EC" sz="5400">
                <a:solidFill>
                  <a:srgbClr val="E1DCA5"/>
                </a:solidFill>
                <a:latin typeface="Wingdings"/>
              </a:rPr>
              <a:t></a:t>
            </a:r>
            <a:endParaRPr/>
          </a:p>
        </p:txBody>
      </p:sp>
      <p:sp>
        <p:nvSpPr>
          <p:cNvPr id="6" name="Line 6"/>
          <p:cNvSpPr/>
          <p:nvPr/>
        </p:nvSpPr>
        <p:spPr>
          <a:xfrm flipH="1" flipV="1">
            <a:off x="1193760" y="3431520"/>
            <a:ext cx="3119760" cy="1440"/>
          </a:xfrm>
          <a:prstGeom prst="line">
            <a:avLst/>
          </a:prstGeom>
          <a:ln w="12600">
            <a:solidFill>
              <a:srgbClr val="E1DCA5"/>
            </a:solidFill>
            <a:round/>
          </a:ln>
        </p:spPr>
      </p:sp>
      <p:sp>
        <p:nvSpPr>
          <p:cNvPr id="7" name="Line 7"/>
          <p:cNvSpPr/>
          <p:nvPr/>
        </p:nvSpPr>
        <p:spPr>
          <a:xfrm flipH="1" flipV="1">
            <a:off x="4853160" y="3429000"/>
            <a:ext cx="3119760" cy="1440"/>
          </a:xfrm>
          <a:prstGeom prst="line">
            <a:avLst/>
          </a:prstGeom>
          <a:ln w="12600">
            <a:solidFill>
              <a:srgbClr val="E1DCA5"/>
            </a:solidFill>
            <a:round/>
          </a:ln>
        </p:spPr>
      </p:sp>
      <p:sp>
        <p:nvSpPr>
          <p:cNvPr id="8" name="PlaceHolder 8"/>
          <p:cNvSpPr>
            <a:spLocks noGrp="1"/>
          </p:cNvSpPr>
          <p:nvPr>
            <p:ph type="title"/>
          </p:nvPr>
        </p:nvSpPr>
        <p:spPr>
          <a:xfrm>
            <a:off x="1183320" y="1387800"/>
            <a:ext cx="6777000" cy="1731600"/>
          </a:xfrm>
          <a:prstGeom prst="rect">
            <a:avLst/>
          </a:prstGeom>
        </p:spPr>
        <p:txBody>
          <a:bodyPr anchor="b"/>
          <a:lstStyle/>
          <a:p>
            <a:pPr>
              <a:lnSpc>
                <a:spcPct val="100000"/>
              </a:lnSpc>
            </a:pPr>
            <a:r>
              <a:rPr lang="es-ES" sz="5400">
                <a:solidFill>
                  <a:srgbClr val="FFFFFF"/>
                </a:solidFill>
                <a:latin typeface="Book Antiqua"/>
              </a:rPr>
              <a:t>Pulse para editar el formato del texto de títuloHaga clic para modificar el estilo de título del patrón</a:t>
            </a:r>
            <a:endParaRPr/>
          </a:p>
        </p:txBody>
      </p:sp>
      <p:sp>
        <p:nvSpPr>
          <p:cNvPr id="9" name="PlaceHolder 9"/>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s-ES" sz="2400">
                <a:latin typeface="Book Antiqua"/>
              </a:rPr>
              <a:t>Pulse para editar el formato de esquema del texto</a:t>
            </a:r>
            <a:endParaRPr/>
          </a:p>
          <a:p>
            <a:pPr lvl="1">
              <a:buSzPct val="75000"/>
              <a:buFont typeface="StarSymbol"/>
              <a:buChar char=""/>
            </a:pPr>
            <a:r>
              <a:rPr lang="es-ES" sz="2000">
                <a:latin typeface="Book Antiqua"/>
              </a:rPr>
              <a:t>Segundo nivel del esquema</a:t>
            </a:r>
            <a:endParaRPr/>
          </a:p>
          <a:p>
            <a:pPr lvl="2">
              <a:buSzPct val="45000"/>
              <a:buFont typeface="StarSymbol"/>
              <a:buChar char=""/>
            </a:pPr>
            <a:r>
              <a:rPr lang="es-ES">
                <a:latin typeface="Book Antiqua"/>
              </a:rPr>
              <a:t>Tercer nivel del esquema</a:t>
            </a:r>
            <a:endParaRPr/>
          </a:p>
          <a:p>
            <a:pPr lvl="3">
              <a:buSzPct val="75000"/>
              <a:buFont typeface="StarSymbol"/>
              <a:buChar char=""/>
            </a:pPr>
            <a:r>
              <a:rPr lang="es-ES" sz="1600">
                <a:latin typeface="Book Antiqua"/>
              </a:rPr>
              <a:t>Cuarto nivel del esquema</a:t>
            </a:r>
            <a:endParaRPr/>
          </a:p>
          <a:p>
            <a:pPr lvl="4">
              <a:buSzPct val="45000"/>
              <a:buFont typeface="StarSymbol"/>
              <a:buChar char=""/>
            </a:pPr>
            <a:r>
              <a:rPr lang="es-ES" sz="2000">
                <a:latin typeface="Book Antiqua"/>
              </a:rPr>
              <a:t>Quinto nivel del esquema</a:t>
            </a:r>
            <a:endParaRPr/>
          </a:p>
          <a:p>
            <a:pPr lvl="5">
              <a:buSzPct val="45000"/>
              <a:buFont typeface="StarSymbol"/>
              <a:buChar char=""/>
            </a:pPr>
            <a:r>
              <a:rPr lang="es-ES" sz="2000">
                <a:latin typeface="Book Antiqua"/>
              </a:rPr>
              <a:t>Sexto nivel del esquema</a:t>
            </a:r>
            <a:endParaRPr/>
          </a:p>
          <a:p>
            <a:pPr lvl="6">
              <a:buSzPct val="45000"/>
              <a:buFont typeface="StarSymbol"/>
              <a:buChar char=""/>
            </a:pPr>
            <a:r>
              <a:rPr lang="es-ES" sz="2000">
                <a:latin typeface="Book Antiqua"/>
              </a:rPr>
              <a:t>Séptimo nivel del esquema</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44" name="CustomShape 1"/>
          <p:cNvSpPr/>
          <p:nvPr/>
        </p:nvSpPr>
        <p:spPr>
          <a:xfrm>
            <a:off x="0" y="0"/>
            <a:ext cx="9143640" cy="6857640"/>
          </a:xfrm>
          <a:prstGeom prst="rect">
            <a:avLst/>
          </a:prstGeom>
          <a:gradFill>
            <a:gsLst>
              <a:gs pos="0">
                <a:srgbClr val="FFFFFF"/>
              </a:gs>
              <a:gs pos="100000">
                <a:srgbClr val="D1CA75"/>
              </a:gs>
            </a:gsLst>
            <a:path path="rect"/>
          </a:gradFill>
          <a:ln w="19080">
            <a:noFill/>
          </a:ln>
        </p:spPr>
      </p:sp>
      <p:sp>
        <p:nvSpPr>
          <p:cNvPr id="45" name="PlaceHolder 2"/>
          <p:cNvSpPr>
            <a:spLocks noGrp="1"/>
          </p:cNvSpPr>
          <p:nvPr>
            <p:ph type="body"/>
          </p:nvPr>
        </p:nvSpPr>
        <p:spPr>
          <a:xfrm>
            <a:off x="699120" y="2248200"/>
            <a:ext cx="7745040" cy="3877560"/>
          </a:xfrm>
          <a:prstGeom prst="rect">
            <a:avLst/>
          </a:prstGeom>
        </p:spPr>
        <p:txBody>
          <a:bodyPr/>
          <a:lstStyle/>
          <a:p>
            <a:pPr>
              <a:buSzPct val="45000"/>
              <a:buFont typeface="StarSymbol"/>
              <a:buChar char=""/>
            </a:pPr>
            <a:r>
              <a:rPr lang="es-ES" sz="2400">
                <a:solidFill>
                  <a:srgbClr val="262626"/>
                </a:solidFill>
                <a:latin typeface="Book Antiqua"/>
              </a:rPr>
              <a:t>Pulse para editar el formato de esquema del texto</a:t>
            </a:r>
            <a:endParaRPr/>
          </a:p>
          <a:p>
            <a:pPr lvl="1">
              <a:buSzPct val="75000"/>
              <a:buFont typeface="StarSymbol"/>
              <a:buChar char=""/>
            </a:pPr>
            <a:r>
              <a:rPr lang="es-ES" sz="2400">
                <a:solidFill>
                  <a:srgbClr val="262626"/>
                </a:solidFill>
                <a:latin typeface="Book Antiqua"/>
              </a:rPr>
              <a:t>Segundo nivel del esquema</a:t>
            </a:r>
            <a:endParaRPr/>
          </a:p>
          <a:p>
            <a:pPr lvl="2">
              <a:buSzPct val="45000"/>
              <a:buFont typeface="StarSymbol"/>
              <a:buChar char=""/>
            </a:pPr>
            <a:r>
              <a:rPr lang="es-ES" sz="2400">
                <a:solidFill>
                  <a:srgbClr val="262626"/>
                </a:solidFill>
                <a:latin typeface="Book Antiqua"/>
              </a:rPr>
              <a:t>Tercer nivel del esquema</a:t>
            </a:r>
            <a:endParaRPr/>
          </a:p>
          <a:p>
            <a:pPr lvl="3">
              <a:buSzPct val="75000"/>
              <a:buFont typeface="StarSymbol"/>
              <a:buChar char=""/>
            </a:pPr>
            <a:r>
              <a:rPr lang="es-ES" sz="2400">
                <a:solidFill>
                  <a:srgbClr val="262626"/>
                </a:solidFill>
                <a:latin typeface="Book Antiqua"/>
              </a:rPr>
              <a:t>Cuarto nivel del esquema</a:t>
            </a:r>
            <a:endParaRPr/>
          </a:p>
          <a:p>
            <a:pPr lvl="4">
              <a:buSzPct val="45000"/>
              <a:buFont typeface="StarSymbol"/>
              <a:buChar char=""/>
            </a:pPr>
            <a:r>
              <a:rPr lang="es-ES" sz="2400">
                <a:solidFill>
                  <a:srgbClr val="262626"/>
                </a:solidFill>
                <a:latin typeface="Book Antiqua"/>
              </a:rPr>
              <a:t>Quinto nivel del esquema</a:t>
            </a:r>
            <a:endParaRPr/>
          </a:p>
          <a:p>
            <a:pPr lvl="5">
              <a:buSzPct val="45000"/>
              <a:buFont typeface="StarSymbol"/>
              <a:buChar char=""/>
            </a:pPr>
            <a:r>
              <a:rPr lang="es-ES" sz="2400">
                <a:solidFill>
                  <a:srgbClr val="262626"/>
                </a:solidFill>
                <a:latin typeface="Book Antiqua"/>
              </a:rPr>
              <a:t>Sexto nivel del esquema</a:t>
            </a:r>
            <a:endParaRPr/>
          </a:p>
          <a:p>
            <a:pPr>
              <a:lnSpc>
                <a:spcPct val="100000"/>
              </a:lnSpc>
              <a:buFont typeface="Wingdings" charset="2"/>
              <a:buChar char=""/>
            </a:pPr>
            <a:r>
              <a:rPr lang="es-ES" sz="2400">
                <a:solidFill>
                  <a:srgbClr val="262626"/>
                </a:solidFill>
                <a:latin typeface="Book Antiqua"/>
              </a:rPr>
              <a:t>Séptimo nivel del esquemaHaga clic para modificar el estilo de texto del patrón</a:t>
            </a:r>
            <a:endParaRPr/>
          </a:p>
          <a:p>
            <a:pPr lvl="1">
              <a:lnSpc>
                <a:spcPct val="100000"/>
              </a:lnSpc>
              <a:buFont typeface="Wingdings" charset="2"/>
              <a:buChar char=""/>
            </a:pPr>
            <a:r>
              <a:rPr lang="es-ES" sz="2200">
                <a:solidFill>
                  <a:srgbClr val="262626"/>
                </a:solidFill>
                <a:latin typeface="Book Antiqua"/>
              </a:rPr>
              <a:t>Segundo nivel</a:t>
            </a:r>
            <a:endParaRPr/>
          </a:p>
          <a:p>
            <a:pPr lvl="2">
              <a:lnSpc>
                <a:spcPct val="100000"/>
              </a:lnSpc>
              <a:buFont typeface="Wingdings" charset="2"/>
              <a:buChar char=""/>
            </a:pPr>
            <a:r>
              <a:rPr lang="es-ES" sz="2000">
                <a:solidFill>
                  <a:srgbClr val="262626"/>
                </a:solidFill>
                <a:latin typeface="Book Antiqua"/>
              </a:rPr>
              <a:t>Tercer nivel</a:t>
            </a:r>
            <a:endParaRPr/>
          </a:p>
          <a:p>
            <a:pPr lvl="3">
              <a:lnSpc>
                <a:spcPct val="100000"/>
              </a:lnSpc>
              <a:buFont typeface="Wingdings" charset="2"/>
              <a:buChar char=""/>
            </a:pPr>
            <a:r>
              <a:rPr lang="es-ES">
                <a:solidFill>
                  <a:srgbClr val="262626"/>
                </a:solidFill>
                <a:latin typeface="Book Antiqua"/>
              </a:rPr>
              <a:t>Cuarto nivel</a:t>
            </a:r>
            <a:endParaRPr/>
          </a:p>
          <a:p>
            <a:pPr lvl="4">
              <a:lnSpc>
                <a:spcPct val="100000"/>
              </a:lnSpc>
              <a:buFont typeface="Wingdings" charset="2"/>
              <a:buChar char=""/>
            </a:pPr>
            <a:r>
              <a:rPr lang="es-ES" sz="1600">
                <a:solidFill>
                  <a:srgbClr val="262626"/>
                </a:solidFill>
                <a:latin typeface="Book Antiqua"/>
              </a:rPr>
              <a:t>Quinto nivel</a:t>
            </a:r>
            <a:endParaRPr/>
          </a:p>
        </p:txBody>
      </p:sp>
      <p:sp>
        <p:nvSpPr>
          <p:cNvPr id="46" name="PlaceHolder 3"/>
          <p:cNvSpPr>
            <a:spLocks noGrp="1"/>
          </p:cNvSpPr>
          <p:nvPr>
            <p:ph type="dt"/>
          </p:nvPr>
        </p:nvSpPr>
        <p:spPr>
          <a:xfrm>
            <a:off x="360360" y="6161400"/>
            <a:ext cx="2133360" cy="364680"/>
          </a:xfrm>
          <a:prstGeom prst="rect">
            <a:avLst/>
          </a:prstGeom>
        </p:spPr>
        <p:txBody>
          <a:bodyPr anchor="ctr"/>
          <a:lstStyle/>
          <a:p>
            <a:pPr>
              <a:lnSpc>
                <a:spcPct val="100000"/>
              </a:lnSpc>
            </a:pPr>
            <a:r>
              <a:rPr lang="es-EC" sz="1200">
                <a:solidFill>
                  <a:srgbClr val="895D1D"/>
                </a:solidFill>
                <a:latin typeface="Book Antiqua"/>
              </a:rPr>
              <a:t>3/06/15</a:t>
            </a:r>
            <a:endParaRPr/>
          </a:p>
        </p:txBody>
      </p:sp>
      <p:sp>
        <p:nvSpPr>
          <p:cNvPr id="47" name="PlaceHolder 4"/>
          <p:cNvSpPr>
            <a:spLocks noGrp="1"/>
          </p:cNvSpPr>
          <p:nvPr>
            <p:ph type="ftr"/>
          </p:nvPr>
        </p:nvSpPr>
        <p:spPr>
          <a:xfrm>
            <a:off x="3124080" y="6161400"/>
            <a:ext cx="2895120" cy="364680"/>
          </a:xfrm>
          <a:prstGeom prst="rect">
            <a:avLst/>
          </a:prstGeom>
        </p:spPr>
        <p:txBody>
          <a:bodyPr anchor="ctr"/>
          <a:lstStyle/>
          <a:p>
            <a:endParaRPr/>
          </a:p>
        </p:txBody>
      </p:sp>
      <p:sp>
        <p:nvSpPr>
          <p:cNvPr id="48" name="PlaceHolder 5"/>
          <p:cNvSpPr>
            <a:spLocks noGrp="1"/>
          </p:cNvSpPr>
          <p:nvPr>
            <p:ph type="sldNum"/>
          </p:nvPr>
        </p:nvSpPr>
        <p:spPr>
          <a:xfrm>
            <a:off x="6639120" y="6161400"/>
            <a:ext cx="2133360" cy="364680"/>
          </a:xfrm>
          <a:prstGeom prst="rect">
            <a:avLst/>
          </a:prstGeom>
        </p:spPr>
        <p:txBody>
          <a:bodyPr anchor="ctr"/>
          <a:lstStyle/>
          <a:p>
            <a:pPr algn="r">
              <a:lnSpc>
                <a:spcPct val="100000"/>
              </a:lnSpc>
            </a:pPr>
            <a:fld id="{7F7D3A2C-5967-496F-A30B-F4FF35A6C598}" type="slidenum">
              <a:rPr lang="es-EC" sz="1200">
                <a:solidFill>
                  <a:srgbClr val="895D1D"/>
                </a:solidFill>
                <a:latin typeface="Book Antiqua"/>
              </a:rPr>
              <a:t>‹Nº›</a:t>
            </a:fld>
            <a:endParaRPr/>
          </a:p>
        </p:txBody>
      </p:sp>
      <p:sp>
        <p:nvSpPr>
          <p:cNvPr id="49" name="PlaceHolder 6"/>
          <p:cNvSpPr>
            <a:spLocks noGrp="1"/>
          </p:cNvSpPr>
          <p:nvPr>
            <p:ph type="title"/>
          </p:nvPr>
        </p:nvSpPr>
        <p:spPr>
          <a:xfrm>
            <a:off x="688320" y="570240"/>
            <a:ext cx="7755840" cy="1053720"/>
          </a:xfrm>
          <a:prstGeom prst="rect">
            <a:avLst/>
          </a:prstGeom>
        </p:spPr>
        <p:txBody>
          <a:bodyPr anchor="ctr"/>
          <a:lstStyle/>
          <a:p>
            <a:pPr algn="ctr">
              <a:lnSpc>
                <a:spcPct val="100000"/>
              </a:lnSpc>
            </a:pPr>
            <a:r>
              <a:rPr lang="es-ES" sz="5400">
                <a:solidFill>
                  <a:srgbClr val="895D1D"/>
                </a:solidFill>
                <a:latin typeface="Book Antiqua"/>
              </a:rPr>
              <a:t>Pulse para editar el formato del texto de títuloHaga clic para modificar el estilo de título del patrón</a:t>
            </a:r>
            <a:endParaRPr/>
          </a:p>
        </p:txBody>
      </p:sp>
      <p:sp>
        <p:nvSpPr>
          <p:cNvPr id="50" name="CustomShape 7"/>
          <p:cNvSpPr/>
          <p:nvPr/>
        </p:nvSpPr>
        <p:spPr>
          <a:xfrm>
            <a:off x="4289400" y="1392120"/>
            <a:ext cx="592560" cy="913320"/>
          </a:xfrm>
          <a:prstGeom prst="rect">
            <a:avLst/>
          </a:prstGeom>
          <a:noFill/>
          <a:ln>
            <a:noFill/>
          </a:ln>
        </p:spPr>
        <p:txBody>
          <a:bodyPr wrap="none" lIns="90000" tIns="45000" rIns="90000" bIns="45000"/>
          <a:lstStyle/>
          <a:p>
            <a:pPr>
              <a:lnSpc>
                <a:spcPct val="100000"/>
              </a:lnSpc>
            </a:pPr>
            <a:r>
              <a:rPr lang="es-EC" sz="5400">
                <a:solidFill>
                  <a:srgbClr val="DBA455"/>
                </a:solidFill>
                <a:latin typeface="Wingdings"/>
              </a:rPr>
              <a:t></a:t>
            </a:r>
            <a:endParaRPr/>
          </a:p>
        </p:txBody>
      </p:sp>
      <p:sp>
        <p:nvSpPr>
          <p:cNvPr id="51" name="Line 8"/>
          <p:cNvSpPr/>
          <p:nvPr/>
        </p:nvSpPr>
        <p:spPr>
          <a:xfrm flipH="1" flipV="1">
            <a:off x="1172520" y="1936080"/>
            <a:ext cx="3119760" cy="1800"/>
          </a:xfrm>
          <a:prstGeom prst="line">
            <a:avLst/>
          </a:prstGeom>
          <a:ln w="12600">
            <a:solidFill>
              <a:srgbClr val="DBA455"/>
            </a:solidFill>
            <a:round/>
          </a:ln>
        </p:spPr>
      </p:sp>
      <p:sp>
        <p:nvSpPr>
          <p:cNvPr id="52" name="Line 9"/>
          <p:cNvSpPr/>
          <p:nvPr/>
        </p:nvSpPr>
        <p:spPr>
          <a:xfrm flipH="1" flipV="1">
            <a:off x="4831920" y="1933200"/>
            <a:ext cx="3119760" cy="1440"/>
          </a:xfrm>
          <a:prstGeom prst="line">
            <a:avLst/>
          </a:prstGeom>
          <a:ln w="12600">
            <a:solidFill>
              <a:srgbClr val="DBA455"/>
            </a:solidFill>
            <a:round/>
          </a:ln>
        </p:spPr>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7" name="86 Imagen"/>
          <p:cNvPicPr/>
          <p:nvPr/>
        </p:nvPicPr>
        <p:blipFill>
          <a:blip r:embed="rId14"/>
          <a:stretch>
            <a:fillRect/>
          </a:stretch>
        </p:blipFill>
        <p:spPr>
          <a:xfrm>
            <a:off x="720" y="1080"/>
            <a:ext cx="9141840" cy="6860160"/>
          </a:xfrm>
          <a:prstGeom prst="rect">
            <a:avLst/>
          </a:prstGeom>
          <a:ln>
            <a:noFill/>
          </a:ln>
        </p:spPr>
      </p:pic>
      <p:sp>
        <p:nvSpPr>
          <p:cNvPr id="88" name="PlaceHolder 1"/>
          <p:cNvSpPr>
            <a:spLocks noGrp="1"/>
          </p:cNvSpPr>
          <p:nvPr>
            <p:ph type="title"/>
          </p:nvPr>
        </p:nvSpPr>
        <p:spPr>
          <a:xfrm>
            <a:off x="457200" y="261000"/>
            <a:ext cx="8229600" cy="1132200"/>
          </a:xfrm>
          <a:prstGeom prst="rect">
            <a:avLst/>
          </a:prstGeom>
        </p:spPr>
        <p:txBody>
          <a:bodyPr lIns="0" tIns="0" rIns="0" bIns="0" anchor="ctr"/>
          <a:lstStyle/>
          <a:p>
            <a:pPr algn="ctr"/>
            <a:r>
              <a:rPr lang="es-EC" sz="5220">
                <a:latin typeface="Arial"/>
              </a:rPr>
              <a:t>Pulse para editar el formato del texto de título</a:t>
            </a:r>
            <a:endParaRPr/>
          </a:p>
        </p:txBody>
      </p:sp>
      <p:sp>
        <p:nvSpPr>
          <p:cNvPr id="89" name="PlaceHolder 2"/>
          <p:cNvSpPr>
            <a:spLocks noGrp="1"/>
          </p:cNvSpPr>
          <p:nvPr>
            <p:ph type="body"/>
          </p:nvPr>
        </p:nvSpPr>
        <p:spPr>
          <a:xfrm>
            <a:off x="457200" y="1654560"/>
            <a:ext cx="8229600" cy="3977280"/>
          </a:xfrm>
          <a:prstGeom prst="rect">
            <a:avLst/>
          </a:prstGeom>
        </p:spPr>
        <p:txBody>
          <a:bodyPr lIns="0" tIns="0" rIns="0" bIns="0"/>
          <a:lstStyle/>
          <a:p>
            <a:pPr>
              <a:buSzPct val="45000"/>
              <a:buFont typeface="StarSymbol"/>
              <a:buChar char=""/>
            </a:pPr>
            <a:r>
              <a:rPr lang="es-EC" sz="3800">
                <a:latin typeface="Arial"/>
              </a:rPr>
              <a:t>Pulse para editar el formato de esquema del texto</a:t>
            </a:r>
            <a:endParaRPr/>
          </a:p>
          <a:p>
            <a:pPr lvl="1">
              <a:buSzPct val="45000"/>
              <a:buFont typeface="StarSymbol"/>
              <a:buChar char=""/>
            </a:pPr>
            <a:r>
              <a:rPr lang="es-EC" sz="3330">
                <a:latin typeface="Arial"/>
              </a:rPr>
              <a:t>Segundo nivel del esquema</a:t>
            </a:r>
            <a:endParaRPr/>
          </a:p>
          <a:p>
            <a:pPr lvl="2">
              <a:buSzPct val="75000"/>
              <a:buFont typeface="StarSymbol"/>
              <a:buChar char=""/>
            </a:pPr>
            <a:r>
              <a:rPr lang="es-EC" sz="2850">
                <a:latin typeface="Arial"/>
              </a:rPr>
              <a:t>Tercer nivel del esquema</a:t>
            </a:r>
            <a:endParaRPr/>
          </a:p>
          <a:p>
            <a:pPr lvl="3">
              <a:buSzPct val="45000"/>
              <a:buFont typeface="StarSymbol"/>
              <a:buChar char=""/>
            </a:pPr>
            <a:r>
              <a:rPr lang="es-EC" sz="2380">
                <a:latin typeface="Arial"/>
              </a:rPr>
              <a:t>Cuarto nivel del esquema</a:t>
            </a:r>
            <a:endParaRPr/>
          </a:p>
          <a:p>
            <a:pPr lvl="4">
              <a:buSzPct val="75000"/>
              <a:buFont typeface="StarSymbol"/>
              <a:buChar char=""/>
            </a:pPr>
            <a:r>
              <a:rPr lang="es-EC" sz="2380">
                <a:latin typeface="Arial"/>
              </a:rPr>
              <a:t>Quinto nivel del esquema</a:t>
            </a:r>
            <a:endParaRPr/>
          </a:p>
          <a:p>
            <a:pPr lvl="5">
              <a:buSzPct val="45000"/>
              <a:buFont typeface="StarSymbol"/>
              <a:buChar char=""/>
            </a:pPr>
            <a:r>
              <a:rPr lang="es-EC" sz="2380">
                <a:latin typeface="Arial"/>
              </a:rPr>
              <a:t>Sexto nivel del esquema</a:t>
            </a:r>
            <a:endParaRPr/>
          </a:p>
          <a:p>
            <a:pPr lvl="6">
              <a:buSzPct val="45000"/>
              <a:buFont typeface="StarSymbol"/>
              <a:buChar char=""/>
            </a:pPr>
            <a:r>
              <a:rPr lang="es-EC" sz="2380">
                <a:latin typeface="Arial"/>
              </a:rPr>
              <a:t>Séptimo nivel del esquema</a:t>
            </a:r>
            <a:endParaRPr/>
          </a:p>
        </p:txBody>
      </p:sp>
      <p:sp>
        <p:nvSpPr>
          <p:cNvPr id="90" name="PlaceHolder 3"/>
          <p:cNvSpPr>
            <a:spLocks noGrp="1"/>
          </p:cNvSpPr>
          <p:nvPr>
            <p:ph type="dt"/>
          </p:nvPr>
        </p:nvSpPr>
        <p:spPr>
          <a:xfrm>
            <a:off x="457200" y="6247080"/>
            <a:ext cx="2130120" cy="472320"/>
          </a:xfrm>
          <a:prstGeom prst="rect">
            <a:avLst/>
          </a:prstGeom>
        </p:spPr>
        <p:txBody>
          <a:bodyPr lIns="0" tIns="0" rIns="0" bIns="0"/>
          <a:lstStyle/>
          <a:p>
            <a:r>
              <a:rPr lang="es-EC" sz="1400">
                <a:latin typeface="Times New Roman"/>
              </a:rPr>
              <a:t>&lt;fecha/hora&gt;</a:t>
            </a:r>
            <a:endParaRPr/>
          </a:p>
        </p:txBody>
      </p:sp>
      <p:sp>
        <p:nvSpPr>
          <p:cNvPr id="91" name="PlaceHolder 4"/>
          <p:cNvSpPr>
            <a:spLocks noGrp="1"/>
          </p:cNvSpPr>
          <p:nvPr>
            <p:ph type="ftr"/>
          </p:nvPr>
        </p:nvSpPr>
        <p:spPr>
          <a:xfrm>
            <a:off x="3126600" y="6247080"/>
            <a:ext cx="2898360" cy="472320"/>
          </a:xfrm>
          <a:prstGeom prst="rect">
            <a:avLst/>
          </a:prstGeom>
        </p:spPr>
        <p:txBody>
          <a:bodyPr lIns="0" tIns="0" rIns="0" bIns="0"/>
          <a:lstStyle/>
          <a:p>
            <a:pPr algn="ctr"/>
            <a:r>
              <a:rPr lang="es-EC" sz="1400">
                <a:latin typeface="Times New Roman"/>
              </a:rPr>
              <a:t>&lt;pie de página&gt;</a:t>
            </a:r>
            <a:endParaRPr/>
          </a:p>
        </p:txBody>
      </p:sp>
      <p:sp>
        <p:nvSpPr>
          <p:cNvPr id="92" name="PlaceHolder 5"/>
          <p:cNvSpPr>
            <a:spLocks noGrp="1"/>
          </p:cNvSpPr>
          <p:nvPr>
            <p:ph type="sldNum"/>
          </p:nvPr>
        </p:nvSpPr>
        <p:spPr>
          <a:xfrm>
            <a:off x="6555600" y="6247080"/>
            <a:ext cx="2130120" cy="472320"/>
          </a:xfrm>
          <a:prstGeom prst="rect">
            <a:avLst/>
          </a:prstGeom>
        </p:spPr>
        <p:txBody>
          <a:bodyPr lIns="0" tIns="0" rIns="0" bIns="0"/>
          <a:lstStyle/>
          <a:p>
            <a:pPr algn="r"/>
            <a:fld id="{D311709F-8F0C-407C-93AB-6E2B8ECBD34E}" type="slidenum">
              <a:rPr lang="es-EC" sz="1400">
                <a:latin typeface="Times New Roman"/>
              </a:rPr>
              <a:t>‹Nº›</a:t>
            </a:fld>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827640" y="2637000"/>
            <a:ext cx="7772040" cy="1469520"/>
          </a:xfrm>
          <a:prstGeom prst="rect">
            <a:avLst/>
          </a:prstGeom>
        </p:spPr>
        <p:txBody>
          <a:bodyPr anchor="b"/>
          <a:lstStyle/>
          <a:p>
            <a:pPr>
              <a:lnSpc>
                <a:spcPct val="100000"/>
              </a:lnSpc>
            </a:pPr>
            <a:r>
              <a:rPr lang="es-EC" sz="5400">
                <a:solidFill>
                  <a:srgbClr val="FFFFFF"/>
                </a:solidFill>
                <a:latin typeface="Book Antiqua"/>
              </a:rPr>
              <a:t>Sistema Operativo Window</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360000"/>
            <a:ext cx="8229600" cy="6264000"/>
          </a:xfrm>
          <a:prstGeom prst="rect">
            <a:avLst/>
          </a:prstGeom>
        </p:spPr>
        <p:txBody>
          <a:bodyPr lIns="0" tIns="0" rIns="0" bIns="0"/>
          <a:lstStyle/>
          <a:p>
            <a:pPr>
              <a:buSzPct val="45000"/>
              <a:buFont typeface="StarSymbol"/>
              <a:buChar char=""/>
            </a:pPr>
            <a:r>
              <a:rPr lang="es-EC" sz="2600" dirty="0">
                <a:latin typeface="Arial"/>
              </a:rPr>
              <a:t>El panel de control de la interfaz gráfica de Windows permite a los usuarios que vean y que manipulen ajustes y controles del sistema básico, tales como Agregar nuevo hardware, Agregar o quitar programas, Cuentas de usuario y opciones de accesibilidad entre otras opciones de sonidos y pantalla. </a:t>
            </a:r>
            <a:r>
              <a:rPr lang="es-EC" sz="2600" dirty="0" err="1">
                <a:latin typeface="Arial"/>
              </a:rPr>
              <a:t>Applets</a:t>
            </a:r>
            <a:r>
              <a:rPr lang="es-EC" sz="2600" dirty="0">
                <a:latin typeface="Arial"/>
              </a:rPr>
              <a:t> adicionales pueden ser proporcionados por el software de terceros.</a:t>
            </a:r>
            <a:endParaRPr sz="2600" dirty="0"/>
          </a:p>
          <a:p>
            <a:pPr>
              <a:buSzPct val="45000"/>
              <a:buFont typeface="StarSymbol"/>
              <a:buChar char=""/>
            </a:pPr>
            <a:r>
              <a:rPr lang="es-EC" sz="2600" dirty="0">
                <a:latin typeface="Arial"/>
              </a:rPr>
              <a:t> El panel de control es un programa independiente, no una carpeta como aparece, que está alcanzado del menú del comienzo, y se almacena en el directorio system32 de la </a:t>
            </a:r>
            <a:r>
              <a:rPr lang="es-EC" sz="2600" dirty="0" err="1">
                <a:latin typeface="Arial"/>
              </a:rPr>
              <a:t>miniapplet</a:t>
            </a:r>
            <a:r>
              <a:rPr lang="es-EC" sz="2600" dirty="0">
                <a:latin typeface="Arial"/>
              </a:rPr>
              <a:t> Conexiones de Red, quien tiene como función; instalar, configurar y reparar una red doméstica o corporativa. También sirve para compartir archivos y carpetas</a:t>
            </a:r>
            <a:endParaRPr sz="2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360000"/>
            <a:ext cx="8229600" cy="6120000"/>
          </a:xfrm>
          <a:prstGeom prst="rect">
            <a:avLst/>
          </a:prstGeom>
        </p:spPr>
        <p:txBody>
          <a:bodyPr lIns="0" tIns="0" rIns="0" bIns="0"/>
          <a:lstStyle/>
          <a:p>
            <a:pPr>
              <a:buSzPct val="45000"/>
              <a:buFont typeface="StarSymbol"/>
              <a:buChar char=""/>
            </a:pPr>
            <a:r>
              <a:rPr lang="es-EC" sz="2400" b="1" dirty="0">
                <a:latin typeface="Arial"/>
              </a:rPr>
              <a:t>Barra de tareas :</a:t>
            </a:r>
            <a:r>
              <a:rPr lang="es-EC" sz="2400" dirty="0">
                <a:latin typeface="Arial"/>
              </a:rPr>
              <a:t> Tiene como fin, configurar y deshabilitar las opciones de la barra de tareas, como Mostrar Inicio Rápido, ocultar los íconos, cambiar los atributos (hay dos opciones que son el Clásico y el </a:t>
            </a:r>
            <a:r>
              <a:rPr lang="es-EC" sz="2400" dirty="0" err="1">
                <a:latin typeface="Arial"/>
              </a:rPr>
              <a:t>Moder</a:t>
            </a:r>
            <a:r>
              <a:rPr lang="es-EC" sz="2400" dirty="0">
                <a:latin typeface="Arial"/>
              </a:rPr>
              <a:t> Windows XP) o Vista. En Windows 7, se eliminó el menú inicio clásico.</a:t>
            </a:r>
            <a:endParaRPr sz="2400" dirty="0"/>
          </a:p>
          <a:p>
            <a:pPr>
              <a:buSzPct val="45000"/>
              <a:buFont typeface="StarSymbol"/>
              <a:buChar char=""/>
            </a:pPr>
            <a:r>
              <a:rPr lang="es-EC" sz="2400" b="1" dirty="0">
                <a:latin typeface="Arial"/>
              </a:rPr>
              <a:t>Centro de Seguridad:</a:t>
            </a:r>
            <a:r>
              <a:rPr lang="es-EC" sz="2400" dirty="0">
                <a:latin typeface="Arial"/>
              </a:rPr>
              <a:t> esta introducida en la versión de Windows XP </a:t>
            </a:r>
            <a:r>
              <a:rPr lang="es-EC" sz="2400" dirty="0" err="1">
                <a:latin typeface="Arial"/>
              </a:rPr>
              <a:t>Service</a:t>
            </a:r>
            <a:r>
              <a:rPr lang="es-EC" sz="2400" dirty="0">
                <a:latin typeface="Arial"/>
              </a:rPr>
              <a:t> Pack 2 para mantener la seguridad frente a virus, gusanos y troyanos.</a:t>
            </a:r>
            <a:endParaRPr sz="2400" dirty="0"/>
          </a:p>
          <a:p>
            <a:pPr>
              <a:buSzPct val="45000"/>
              <a:buFont typeface="StarSymbol"/>
              <a:buChar char=""/>
            </a:pPr>
            <a:r>
              <a:rPr lang="es-EC" sz="2400" b="1" dirty="0">
                <a:latin typeface="Arial"/>
              </a:rPr>
              <a:t>Firewall de Windows</a:t>
            </a:r>
            <a:r>
              <a:rPr lang="es-EC" sz="2400" dirty="0">
                <a:latin typeface="Arial"/>
              </a:rPr>
              <a:t> un cortafuegos que no permite que ningún programa salga de la red. Sin embargo, aunque el cortafuegos es muy seguro, un usuario inexperto puede aprovechar hasta el punto más débil del sistema. En Windows 7, fue renombrado como Centro de Actividades.</a:t>
            </a: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57200" y="288000"/>
            <a:ext cx="8229600" cy="6336000"/>
          </a:xfrm>
          <a:prstGeom prst="rect">
            <a:avLst/>
          </a:prstGeom>
        </p:spPr>
        <p:txBody>
          <a:bodyPr lIns="0" tIns="0" rIns="0" bIns="0"/>
          <a:lstStyle/>
          <a:p>
            <a:pPr>
              <a:buSzPct val="45000"/>
              <a:buFont typeface="StarSymbol"/>
              <a:buChar char=""/>
            </a:pPr>
            <a:r>
              <a:rPr lang="es-EC" sz="2400" b="1" dirty="0">
                <a:latin typeface="Arial"/>
              </a:rPr>
              <a:t>Actualizaciones Automáticas Windows </a:t>
            </a:r>
            <a:r>
              <a:rPr lang="es-EC" sz="2400" b="1" dirty="0" err="1">
                <a:latin typeface="Arial"/>
              </a:rPr>
              <a:t>Update</a:t>
            </a:r>
            <a:r>
              <a:rPr lang="es-EC" sz="2400" dirty="0">
                <a:latin typeface="Arial"/>
              </a:rPr>
              <a:t> quien tiene como propósito mantener las aplicaciones al día. En la versión SP2, Actualizaciones automáticas viene activado cómo por defecto.</a:t>
            </a:r>
            <a:endParaRPr sz="2400" dirty="0"/>
          </a:p>
          <a:p>
            <a:pPr>
              <a:buSzPct val="45000"/>
              <a:buFont typeface="StarSymbol"/>
              <a:buChar char=""/>
            </a:pPr>
            <a:r>
              <a:rPr lang="es-EC" sz="2400" b="1" dirty="0" smtClean="0">
                <a:latin typeface="Arial"/>
              </a:rPr>
              <a:t>Pantalla</a:t>
            </a:r>
            <a:r>
              <a:rPr lang="es-EC" sz="2400" b="1" dirty="0">
                <a:latin typeface="Arial"/>
              </a:rPr>
              <a:t>:</a:t>
            </a:r>
            <a:r>
              <a:rPr lang="es-EC" sz="2400" dirty="0">
                <a:latin typeface="Arial"/>
              </a:rPr>
              <a:t> se puede cambiar la resolución de la pantalla y la cantidad de colores que </a:t>
            </a:r>
            <a:r>
              <a:rPr lang="es-EC" sz="2400" dirty="0" smtClean="0">
                <a:latin typeface="Arial"/>
              </a:rPr>
              <a:t>muestra.</a:t>
            </a:r>
            <a:endParaRPr lang="es-EC" sz="2400" dirty="0"/>
          </a:p>
          <a:p>
            <a:pPr>
              <a:buSzPct val="45000"/>
              <a:buFont typeface="StarSymbol"/>
              <a:buChar char=""/>
            </a:pPr>
            <a:r>
              <a:rPr lang="es-EC" sz="2400" b="1" dirty="0" smtClean="0">
                <a:latin typeface="Arial"/>
              </a:rPr>
              <a:t>Configuraciones </a:t>
            </a:r>
            <a:r>
              <a:rPr lang="es-EC" sz="2400" b="1" dirty="0">
                <a:latin typeface="Arial"/>
              </a:rPr>
              <a:t>adicionales:</a:t>
            </a:r>
            <a:r>
              <a:rPr lang="es-EC" sz="2400" dirty="0">
                <a:latin typeface="Arial"/>
              </a:rPr>
              <a:t> se puede configurar la barra de </a:t>
            </a:r>
            <a:r>
              <a:rPr lang="es-EC" sz="2400" dirty="0" smtClean="0">
                <a:latin typeface="Arial"/>
              </a:rPr>
              <a:t>inicio.</a:t>
            </a:r>
            <a:endParaRPr lang="es-EC" sz="2400" dirty="0"/>
          </a:p>
          <a:p>
            <a:pPr>
              <a:buSzPct val="45000"/>
              <a:buFont typeface="StarSymbol"/>
              <a:buChar char=""/>
            </a:pPr>
            <a:r>
              <a:rPr lang="es-EC" sz="2400" b="1" dirty="0" smtClean="0">
                <a:latin typeface="Arial"/>
              </a:rPr>
              <a:t>Opciones </a:t>
            </a:r>
            <a:r>
              <a:rPr lang="es-EC" sz="2400" b="1" dirty="0">
                <a:latin typeface="Arial"/>
              </a:rPr>
              <a:t>de las carpetas:</a:t>
            </a:r>
            <a:r>
              <a:rPr lang="es-EC" sz="2400" dirty="0">
                <a:latin typeface="Arial"/>
              </a:rPr>
              <a:t> permite configurar la forma de cómo se ven las carpetas.</a:t>
            </a:r>
            <a:endParaRPr sz="2400" dirty="0"/>
          </a:p>
          <a:p>
            <a:pPr>
              <a:buSzPct val="45000"/>
              <a:buFont typeface="StarSymbol"/>
              <a:buChar char=""/>
            </a:pPr>
            <a:r>
              <a:rPr lang="es-EC" sz="2400" b="1" dirty="0">
                <a:latin typeface="Arial"/>
              </a:rPr>
              <a:t>Impresores y otro hardware:</a:t>
            </a:r>
            <a:r>
              <a:rPr lang="es-EC" sz="2400" dirty="0">
                <a:latin typeface="Arial"/>
              </a:rPr>
              <a:t> En esta sección se pueden configurar varios dispositivos externos que se conectan a la computadora como son: controladores de video juegos, teclados, “mouse”, módem, impresoras, escáner, cámaras, etc.</a:t>
            </a:r>
            <a:endParaRPr sz="2400" dirty="0"/>
          </a:p>
          <a:p>
            <a:pPr>
              <a:buSzPct val="45000"/>
              <a:buFont typeface="StarSymbol"/>
              <a:buChar char=""/>
            </a:pPr>
            <a:endParaRPr sz="2400" dirty="0"/>
          </a:p>
          <a:p>
            <a:pPr>
              <a:buSzPct val="45000"/>
              <a:buFont typeface="StarSymbol"/>
              <a:buChar char=""/>
            </a:pP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1080" y="163440"/>
            <a:ext cx="8640000" cy="6652440"/>
          </a:xfrm>
          <a:prstGeom prst="rect">
            <a:avLst/>
          </a:prstGeom>
        </p:spPr>
        <p:txBody>
          <a:bodyPr lIns="90000" tIns="45000" rIns="90000" bIns="45000"/>
          <a:lstStyle/>
          <a:p>
            <a:r>
              <a:rPr lang="es-EC" sz="2100" b="1">
                <a:latin typeface="Colibri"/>
              </a:rPr>
              <a:t>Conexiones de red e Internet:</a:t>
            </a:r>
            <a:r>
              <a:rPr lang="es-EC" sz="2100">
                <a:latin typeface="Colibri"/>
              </a:rPr>
              <a:t> En esta sección se puede configurar todo lo relacionado a redes:</a:t>
            </a:r>
            <a:endParaRPr/>
          </a:p>
          <a:p>
            <a:endParaRPr/>
          </a:p>
          <a:p>
            <a:pPr>
              <a:buSzPct val="45000"/>
              <a:buFont typeface="StarSymbol"/>
              <a:buChar char=""/>
            </a:pPr>
            <a:r>
              <a:rPr lang="es-EC" sz="2100">
                <a:latin typeface="Colibri"/>
              </a:rPr>
              <a:t>Conexiones por cables</a:t>
            </a:r>
            <a:endParaRPr/>
          </a:p>
          <a:p>
            <a:pPr>
              <a:buSzPct val="45000"/>
              <a:buFont typeface="StarSymbol"/>
              <a:buChar char=""/>
            </a:pPr>
            <a:r>
              <a:rPr lang="es-EC" sz="2100">
                <a:latin typeface="Colibri"/>
              </a:rPr>
              <a:t>Conexiones inalámbricas</a:t>
            </a:r>
            <a:endParaRPr/>
          </a:p>
          <a:p>
            <a:pPr>
              <a:buSzPct val="45000"/>
              <a:buFont typeface="StarSymbol"/>
              <a:buChar char=""/>
            </a:pPr>
            <a:r>
              <a:rPr lang="es-EC" sz="2100">
                <a:latin typeface="Colibri"/>
              </a:rPr>
              <a:t>Opciones de Internet Explorer</a:t>
            </a:r>
            <a:endParaRPr/>
          </a:p>
          <a:p>
            <a:pPr>
              <a:buSzPct val="45000"/>
              <a:buFont typeface="StarSymbol"/>
              <a:buChar char=""/>
            </a:pPr>
            <a:r>
              <a:rPr lang="es-EC" sz="2100">
                <a:latin typeface="Colibri"/>
              </a:rPr>
              <a:t>Asistente de conexión a internet</a:t>
            </a:r>
            <a:endParaRPr/>
          </a:p>
          <a:p>
            <a:pPr>
              <a:buSzPct val="45000"/>
              <a:buFont typeface="StarSymbol"/>
              <a:buChar char=""/>
            </a:pPr>
            <a:r>
              <a:rPr lang="es-EC" sz="2100">
                <a:latin typeface="Colibri"/>
              </a:rPr>
              <a:t>Firewall de Windows</a:t>
            </a:r>
            <a:endParaRPr/>
          </a:p>
          <a:p>
            <a:pPr>
              <a:buSzPct val="45000"/>
              <a:buFont typeface="StarSymbol"/>
              <a:buChar char=""/>
            </a:pPr>
            <a:r>
              <a:rPr lang="es-EC" sz="2100">
                <a:latin typeface="Colibri"/>
              </a:rPr>
              <a:t>Crear nuevas conexiones</a:t>
            </a:r>
            <a:endParaRPr/>
          </a:p>
          <a:p>
            <a:endParaRPr/>
          </a:p>
          <a:p>
            <a:r>
              <a:rPr lang="es-EC" sz="2100" b="1">
                <a:latin typeface="Colibri"/>
              </a:rPr>
              <a:t>Cuentas de usuario:</a:t>
            </a:r>
            <a:r>
              <a:rPr lang="es-EC" sz="2100">
                <a:latin typeface="Colibri"/>
              </a:rPr>
              <a:t> Se pueden agregar, borrar o modificar las cuentas de los usuarios. Entre las modificaciones que se pueden realizar en esta sección están:</a:t>
            </a:r>
            <a:endParaRPr/>
          </a:p>
          <a:p>
            <a:endParaRPr/>
          </a:p>
          <a:p>
            <a:pPr>
              <a:buSzPct val="45000"/>
              <a:buFont typeface="StarSymbol"/>
              <a:buChar char=""/>
            </a:pPr>
            <a:r>
              <a:rPr lang="es-EC" sz="2100">
                <a:latin typeface="Colibri"/>
              </a:rPr>
              <a:t>Cambiar la imagen que identifica al usuario</a:t>
            </a:r>
            <a:endParaRPr/>
          </a:p>
          <a:p>
            <a:pPr>
              <a:buSzPct val="45000"/>
              <a:buFont typeface="StarSymbol"/>
              <a:buChar char=""/>
            </a:pPr>
            <a:r>
              <a:rPr lang="es-EC" sz="2100">
                <a:latin typeface="Colibri"/>
              </a:rPr>
              <a:t>Cambiar clave</a:t>
            </a:r>
            <a:endParaRPr/>
          </a:p>
          <a:p>
            <a:pPr>
              <a:buSzPct val="45000"/>
              <a:buFont typeface="StarSymbol"/>
              <a:buChar char=""/>
            </a:pPr>
            <a:r>
              <a:rPr lang="es-EC" sz="2100">
                <a:latin typeface="Colibri"/>
              </a:rPr>
              <a:t>Cambiar el tipo de usuario (cuenta limitada o de administrador)</a:t>
            </a:r>
            <a:endParaRPr/>
          </a:p>
          <a:p>
            <a:pPr>
              <a:buSzPct val="45000"/>
              <a:buFont typeface="StarSymbol"/>
              <a:buChar char=""/>
            </a:pPr>
            <a:r>
              <a:rPr lang="es-EC" sz="2100">
                <a:latin typeface="Colibri"/>
              </a:rPr>
              <a:t>Habilitar o deshabilitar la cuenta de “Visitante” para dar acceso a personas que ocasionalmente utilicen la computadora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288000" y="144000"/>
            <a:ext cx="8568000" cy="6512040"/>
          </a:xfrm>
          <a:prstGeom prst="rect">
            <a:avLst/>
          </a:prstGeom>
        </p:spPr>
        <p:txBody>
          <a:bodyPr lIns="90000" tIns="45000" rIns="90000" bIns="45000"/>
          <a:lstStyle/>
          <a:p>
            <a:r>
              <a:rPr lang="es-EC" sz="2400" b="1">
                <a:latin typeface="Colibri"/>
              </a:rPr>
              <a:t>Agregar o quitar programas:</a:t>
            </a:r>
            <a:r>
              <a:rPr lang="es-EC" sz="2400">
                <a:latin typeface="Colibri"/>
              </a:rPr>
              <a:t> Como dice su nombre, permite agregar o quitar programas instalados en la</a:t>
            </a:r>
            <a:endParaRPr/>
          </a:p>
          <a:p>
            <a:r>
              <a:rPr lang="es-EC" sz="2400">
                <a:latin typeface="Colibri"/>
              </a:rPr>
              <a:t>computadora. Al entrar en esta sección, aparecerá una lista de los programas instalados, cuánto ocupan en el</a:t>
            </a:r>
            <a:endParaRPr/>
          </a:p>
          <a:p>
            <a:r>
              <a:rPr lang="es-EC" sz="2400">
                <a:latin typeface="Colibri"/>
              </a:rPr>
              <a:t>disco y con qué frecuencia se utiliza. Adicionalmente se pueden agregar o quitar componentes de Windows</a:t>
            </a:r>
            <a:endParaRPr/>
          </a:p>
          <a:p>
            <a:r>
              <a:rPr lang="es-EC" sz="2400">
                <a:latin typeface="Colibri"/>
              </a:rPr>
              <a:t>como Messenger, MSN Explorer o Outlook Express. En Windows Vista y Windows 7, fue renombrado por</a:t>
            </a:r>
            <a:endParaRPr/>
          </a:p>
          <a:p>
            <a:r>
              <a:rPr lang="es-EC" sz="2400">
                <a:latin typeface="Colibri"/>
              </a:rPr>
              <a:t>Programas y características.</a:t>
            </a:r>
            <a:endParaRPr/>
          </a:p>
          <a:p>
            <a:r>
              <a:rPr lang="es-EC" sz="2400" b="1">
                <a:latin typeface="Colibri"/>
              </a:rPr>
              <a:t>Opciones  de  idioma,  fecha  y  hora:</a:t>
            </a:r>
            <a:r>
              <a:rPr lang="es-EC" sz="2400">
                <a:latin typeface="Colibri"/>
              </a:rPr>
              <a:t>  Esta  categoría  le  brinda  la  disponibilidad  al  usuario  de  cambiar  la fecha y la hora de la computadora; adicionalmente, se puede seleccionar el país e idioma que desee utilizar</a:t>
            </a:r>
            <a:endParaRPr/>
          </a:p>
          <a:p>
            <a:r>
              <a:rPr lang="es-EC" sz="2400">
                <a:latin typeface="Colibri"/>
              </a:rPr>
              <a:t>en Windows para uso del teclado, sistema de medidas y monedas.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252000" y="360000"/>
            <a:ext cx="8280000" cy="3301200"/>
          </a:xfrm>
          <a:prstGeom prst="rect">
            <a:avLst/>
          </a:prstGeom>
        </p:spPr>
        <p:txBody>
          <a:bodyPr lIns="90000" tIns="45000" rIns="90000" bIns="45000"/>
          <a:lstStyle/>
          <a:p>
            <a:r>
              <a:rPr lang="es-EC" sz="2400" b="1">
                <a:latin typeface="Colibri"/>
              </a:rPr>
              <a:t>Sonido, voz y equipo de audio:</a:t>
            </a:r>
            <a:r>
              <a:rPr lang="es-EC" sz="2400">
                <a:latin typeface="Colibri"/>
              </a:rPr>
              <a:t> en esta categoría aparecerán las propiedades de los dispositivos de sonido,</a:t>
            </a:r>
            <a:endParaRPr/>
          </a:p>
          <a:p>
            <a:r>
              <a:rPr lang="es-EC" sz="2400">
                <a:latin typeface="Colibri"/>
              </a:rPr>
              <a:t>altavoces  y  equipos  especiales  de  voz.  Inclusive,  si  la  computadora  dispone  de  otros  equipos  de  sonido</a:t>
            </a:r>
            <a:endParaRPr/>
          </a:p>
          <a:p>
            <a:r>
              <a:rPr lang="es-EC" sz="2400">
                <a:latin typeface="Colibri"/>
              </a:rPr>
              <a:t>adicionales a los que están incorporados en la computadora, también se pueden administrar en esta sección.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288000" y="288000"/>
            <a:ext cx="8568000" cy="5961240"/>
          </a:xfrm>
          <a:prstGeom prst="rect">
            <a:avLst/>
          </a:prstGeom>
        </p:spPr>
        <p:txBody>
          <a:bodyPr lIns="90000" tIns="45000" rIns="90000" bIns="45000"/>
          <a:lstStyle/>
          <a:p>
            <a:r>
              <a:rPr lang="es-EC" sz="2200" b="1">
                <a:latin typeface="Colibri"/>
              </a:rPr>
              <a:t>Opciones de accesibilidad:</a:t>
            </a:r>
            <a:r>
              <a:rPr lang="es-EC" sz="2200">
                <a:latin typeface="Colibri"/>
              </a:rPr>
              <a:t> Adecua varias de las opciones de Windows para que puedan utilizarlo personas</a:t>
            </a:r>
            <a:endParaRPr/>
          </a:p>
          <a:p>
            <a:r>
              <a:rPr lang="es-EC" sz="2200">
                <a:latin typeface="Colibri"/>
              </a:rPr>
              <a:t>con alguna discapacidad especial. Entre los ajustes que se pueden hacer en esta sección están:</a:t>
            </a:r>
            <a:endParaRPr/>
          </a:p>
          <a:p>
            <a:r>
              <a:rPr lang="es-EC" sz="2200">
                <a:latin typeface="Colibri"/>
              </a:rPr>
              <a:t>Teclado:  Se  pueden  realizar  cambios  para  que  el  usuario  escuche  tonos  al  tocar  las  teclas  de</a:t>
            </a:r>
            <a:endParaRPr/>
          </a:p>
          <a:p>
            <a:r>
              <a:rPr lang="es-EC" sz="2200">
                <a:latin typeface="Colibri"/>
              </a:rPr>
              <a:t>mayúsculas y detectar cuando el usuario deja oprimida alguna tecla por error.</a:t>
            </a:r>
            <a:endParaRPr/>
          </a:p>
          <a:p>
            <a:r>
              <a:rPr lang="es-EC" sz="2200">
                <a:latin typeface="Colibri"/>
              </a:rPr>
              <a:t>Sonido: Opciones para generar avisos visuales cuando ocurren sonidos y otros cambios.</a:t>
            </a:r>
            <a:endParaRPr/>
          </a:p>
          <a:p>
            <a:r>
              <a:rPr lang="es-EC" sz="2200">
                <a:latin typeface="Colibri"/>
              </a:rPr>
              <a:t>Pantalla: ajusta los tipos de letras y colores para que personas con deficiencias visuales puedan ver</a:t>
            </a:r>
            <a:endParaRPr/>
          </a:p>
          <a:p>
            <a:r>
              <a:rPr lang="es-EC" sz="2200">
                <a:latin typeface="Colibri"/>
              </a:rPr>
              <a:t>mejor.</a:t>
            </a:r>
            <a:endParaRPr/>
          </a:p>
          <a:p>
            <a:r>
              <a:rPr lang="es-EC" sz="2200">
                <a:latin typeface="Colibri"/>
              </a:rPr>
              <a:t>Mouse: Permite realizar cambios en Windows para que la persona pueda utilizar algunas teclas para</a:t>
            </a:r>
            <a:endParaRPr/>
          </a:p>
          <a:p>
            <a:r>
              <a:rPr lang="es-EC" sz="2200">
                <a:latin typeface="Colibri"/>
              </a:rPr>
              <a:t>mover el mouse.</a:t>
            </a:r>
            <a:endParaRPr/>
          </a:p>
          <a:p>
            <a:r>
              <a:rPr lang="es-EC" sz="2200">
                <a:latin typeface="Colibri"/>
              </a:rPr>
              <a:t>General: Es en esta sección se pueden hacer ajustes generales de las características de accesibilidad.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360000" y="432000"/>
            <a:ext cx="8424000" cy="5085000"/>
          </a:xfrm>
          <a:prstGeom prst="rect">
            <a:avLst/>
          </a:prstGeom>
        </p:spPr>
        <p:txBody>
          <a:bodyPr lIns="90000" tIns="45000" rIns="90000" bIns="45000"/>
          <a:lstStyle/>
          <a:p>
            <a:r>
              <a:rPr lang="es-EC" sz="2400" b="1">
                <a:latin typeface="Colibri"/>
              </a:rPr>
              <a:t>Rendimiento  y  mantenimiento:</a:t>
            </a:r>
            <a:r>
              <a:rPr lang="es-EC" sz="2400">
                <a:latin typeface="Colibri"/>
              </a:rPr>
              <a:t>  En  esta  sección  se  pueden  realizar  cambios  más  completos  en  el</a:t>
            </a:r>
            <a:endParaRPr/>
          </a:p>
          <a:p>
            <a:r>
              <a:rPr lang="es-EC" sz="2400">
                <a:latin typeface="Colibri"/>
              </a:rPr>
              <a:t>funcionamiento del hardware en Windows, como el manejo de los discos duros y ajuste del uso energético</a:t>
            </a:r>
            <a:endParaRPr/>
          </a:p>
          <a:p>
            <a:r>
              <a:rPr lang="es-EC" sz="2400">
                <a:latin typeface="Colibri"/>
              </a:rPr>
              <a:t>de la computadora.</a:t>
            </a:r>
            <a:endParaRPr/>
          </a:p>
          <a:p>
            <a:r>
              <a:rPr lang="es-EC" sz="2400" b="1">
                <a:latin typeface="Colibri"/>
              </a:rPr>
              <a:t>Centro de seguridad (Centro de actividades en Windows 7):</a:t>
            </a:r>
            <a:r>
              <a:rPr lang="es-EC" sz="2400">
                <a:latin typeface="Colibri"/>
              </a:rPr>
              <a:t> Es dentro de esta categoría que se puede</a:t>
            </a:r>
            <a:endParaRPr/>
          </a:p>
          <a:p>
            <a:r>
              <a:rPr lang="es-EC" sz="2400">
                <a:latin typeface="Colibri"/>
              </a:rPr>
              <a:t>configurar  la  forma  de  cómo  Windows  administra  las  opciones  de  seguridad  de  Internet  contra  virus  y</a:t>
            </a:r>
            <a:endParaRPr/>
          </a:p>
          <a:p>
            <a:r>
              <a:rPr lang="es-EC" sz="2400">
                <a:latin typeface="Colibri"/>
              </a:rPr>
              <a:t>contra ataques en la red.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432000" y="432000"/>
            <a:ext cx="8496000" cy="2587680"/>
          </a:xfrm>
          <a:prstGeom prst="rect">
            <a:avLst/>
          </a:prstGeom>
        </p:spPr>
        <p:txBody>
          <a:bodyPr lIns="90000" tIns="45000" rIns="90000" bIns="45000"/>
          <a:lstStyle/>
          <a:p>
            <a:r>
              <a:rPr lang="es-EC" sz="2400" b="1">
                <a:latin typeface="Colibri"/>
              </a:rPr>
              <a:t>Control de cuentas de usuario:</a:t>
            </a:r>
            <a:r>
              <a:rPr lang="es-EC" sz="2400">
                <a:latin typeface="Colibri"/>
              </a:rPr>
              <a:t> Esta opción fue incluida en Windows Vista y Windows 7. Su objetivo es</a:t>
            </a:r>
            <a:endParaRPr/>
          </a:p>
          <a:p>
            <a:r>
              <a:rPr lang="es-EC" sz="2400">
                <a:latin typeface="Colibri"/>
              </a:rPr>
              <a:t>mejorar la seguridad de Windows al impedir que aplicaciones maliciosas hagan cambios no autorizados en</a:t>
            </a:r>
            <a:endParaRPr/>
          </a:p>
          <a:p>
            <a:r>
              <a:rPr lang="es-EC" sz="2400">
                <a:latin typeface="Colibri"/>
              </a:rPr>
              <a:t>el ordenador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61000"/>
            <a:ext cx="8229600" cy="1132200"/>
          </a:xfrm>
          <a:prstGeom prst="rect">
            <a:avLst/>
          </a:prstGeom>
        </p:spPr>
        <p:txBody>
          <a:bodyPr lIns="0" tIns="0" rIns="0" bIns="0" anchor="ctr"/>
          <a:lstStyle/>
          <a:p>
            <a:pPr algn="ctr"/>
            <a:r>
              <a:rPr lang="es-EC" sz="5220">
                <a:latin typeface="Arial"/>
              </a:rPr>
              <a:t>Escritorio</a:t>
            </a:r>
            <a:endParaRPr/>
          </a:p>
        </p:txBody>
      </p:sp>
      <p:pic>
        <p:nvPicPr>
          <p:cNvPr id="129" name="128 Imagen"/>
          <p:cNvPicPr/>
          <p:nvPr/>
        </p:nvPicPr>
        <p:blipFill>
          <a:blip r:embed="rId2"/>
          <a:stretch>
            <a:fillRect/>
          </a:stretch>
        </p:blipFill>
        <p:spPr>
          <a:xfrm>
            <a:off x="288000" y="1710720"/>
            <a:ext cx="8496000" cy="4985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360000" y="270720"/>
            <a:ext cx="8568000" cy="6137280"/>
          </a:xfrm>
          <a:prstGeom prst="rect">
            <a:avLst/>
          </a:prstGeom>
        </p:spPr>
        <p:txBody>
          <a:bodyPr lIns="0" tIns="0" rIns="0" bIns="0"/>
          <a:lstStyle/>
          <a:p>
            <a:pPr>
              <a:buSzPct val="45000"/>
              <a:buFont typeface="StarSymbol"/>
              <a:buChar char=""/>
            </a:pPr>
            <a:r>
              <a:rPr lang="es-EC" sz="3000" b="1">
                <a:latin typeface="Colibri"/>
              </a:rPr>
              <a:t>Escritorio</a:t>
            </a:r>
            <a:endParaRPr/>
          </a:p>
          <a:p>
            <a:pPr>
              <a:buSzPct val="45000"/>
              <a:buFont typeface="StarSymbol"/>
              <a:buChar char=""/>
            </a:pPr>
            <a:r>
              <a:rPr lang="es-EC" sz="2400">
                <a:latin typeface="Colibri"/>
              </a:rPr>
              <a:t>Es la interfaz gráfica del software creada para hacer un espacio cómodo y sencillo para ver y acceder a los programas y operaciones disponibles en nuestra computadora. En el se pueden acceder a los iconos,  archivos y barra de tareas</a:t>
            </a:r>
            <a:endParaRPr/>
          </a:p>
          <a:p>
            <a:pPr>
              <a:buSzPct val="45000"/>
              <a:buFont typeface="StarSymbol"/>
              <a:buChar char=""/>
            </a:pPr>
            <a:endParaRPr/>
          </a:p>
          <a:p>
            <a:pPr>
              <a:buSzPct val="45000"/>
              <a:buFont typeface="StarSymbol"/>
              <a:buChar char=""/>
            </a:pPr>
            <a:r>
              <a:rPr lang="es-EC" sz="3000" b="1">
                <a:latin typeface="Colibri"/>
              </a:rPr>
              <a:t>Botón Inicio</a:t>
            </a:r>
            <a:endParaRPr/>
          </a:p>
          <a:p>
            <a:pPr>
              <a:buSzPct val="45000"/>
              <a:buFont typeface="StarSymbol"/>
              <a:buChar char=""/>
            </a:pPr>
            <a:r>
              <a:rPr lang="es-EC" sz="2400">
                <a:latin typeface="Colibri"/>
              </a:rPr>
              <a:t>Es uno de los accesos más importantes que utilizarás mientras trabajes con Windows XP.</a:t>
            </a:r>
            <a:endParaRPr/>
          </a:p>
          <a:p>
            <a:pPr>
              <a:buSzPct val="45000"/>
              <a:buFont typeface="StarSymbol"/>
              <a:buChar char=""/>
            </a:pPr>
            <a:r>
              <a:rPr lang="es-EC" sz="2400">
                <a:latin typeface="Colibri"/>
              </a:rPr>
              <a:t>Este botón te permite abrir menús e ingresar a las diferentes aplicaciones de tu computador.</a:t>
            </a:r>
            <a:endParaRPr/>
          </a:p>
          <a:p>
            <a:pPr>
              <a:buSzPct val="45000"/>
              <a:buFont typeface="StarSymbol"/>
              <a:buChar char=""/>
            </a:pPr>
            <a:endParaRPr/>
          </a:p>
          <a:p>
            <a:pPr>
              <a:buSzPct val="45000"/>
              <a:buFont typeface="StarSymbol"/>
              <a:buChar char=""/>
            </a:pPr>
            <a:r>
              <a:rPr lang="es-EC" sz="3000" b="1">
                <a:latin typeface="Colibri"/>
              </a:rPr>
              <a:t>Barra de tareas</a:t>
            </a:r>
            <a:endParaRPr/>
          </a:p>
          <a:p>
            <a:pPr>
              <a:buSzPct val="45000"/>
              <a:buFont typeface="StarSymbol"/>
              <a:buChar char=""/>
            </a:pPr>
            <a:endParaRPr/>
          </a:p>
          <a:p>
            <a:pPr>
              <a:buSzPct val="45000"/>
              <a:buFont typeface="StarSymbol"/>
              <a:buChar char=""/>
            </a:pPr>
            <a:r>
              <a:rPr lang="es-EC" sz="2400">
                <a:latin typeface="Colibri"/>
              </a:rPr>
              <a:t>Utilizada principalmente para desplazarse entre ventanas abiertas y aplicaciones. Te muestra qué programas está ejecutando el computador.</a:t>
            </a:r>
            <a:endParaRPr/>
          </a:p>
          <a:p>
            <a:pPr>
              <a:buSzPct val="45000"/>
              <a:buFont typeface="StarSymbol"/>
              <a:buChar char=""/>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194400" y="216000"/>
            <a:ext cx="8805600" cy="6552000"/>
          </a:xfrm>
          <a:prstGeom prst="rect">
            <a:avLst/>
          </a:prstGeom>
        </p:spPr>
        <p:txBody>
          <a:bodyPr lIns="0" tIns="0" rIns="0" bIns="0"/>
          <a:lstStyle/>
          <a:p>
            <a:pPr>
              <a:buSzPct val="45000"/>
              <a:buFont typeface="StarSymbol"/>
              <a:buChar char=""/>
            </a:pPr>
            <a:r>
              <a:rPr lang="es-EC" sz="2400" b="1">
                <a:latin typeface="Arial"/>
              </a:rPr>
              <a:t>Iconos</a:t>
            </a:r>
            <a:endParaRPr/>
          </a:p>
          <a:p>
            <a:pPr>
              <a:buSzPct val="45000"/>
              <a:buFont typeface="StarSymbol"/>
              <a:buChar char=""/>
            </a:pPr>
            <a:r>
              <a:rPr lang="es-EC" sz="2400">
                <a:latin typeface="Arial"/>
              </a:rPr>
              <a:t>La función de los iconos al igual que los botones, es de abrir de manera inmediata un programa ejecutable al hacer click en una pequeña imagen en el escritorio. De manera breve los iconos son archivos o accesos que se encuentran el el escritorio para ejecutarlos de manera rápida. Estos  podemos organizarlos al hacer click derecho en el escritorio. Pueden organizarse por  :</a:t>
            </a:r>
            <a:endParaRPr/>
          </a:p>
          <a:p>
            <a:pPr lvl="1">
              <a:buSzPct val="45000"/>
              <a:buFont typeface="StarSymbol"/>
              <a:buChar char=""/>
            </a:pPr>
            <a:r>
              <a:rPr lang="es-EC" sz="2400">
                <a:latin typeface="Arial"/>
              </a:rPr>
              <a:t>Nombre</a:t>
            </a:r>
            <a:endParaRPr/>
          </a:p>
          <a:p>
            <a:pPr lvl="1">
              <a:buSzPct val="45000"/>
              <a:buFont typeface="StarSymbol"/>
              <a:buChar char=""/>
            </a:pPr>
            <a:r>
              <a:rPr lang="es-EC" sz="2400">
                <a:latin typeface="Arial"/>
              </a:rPr>
              <a:t>Tamaño</a:t>
            </a:r>
            <a:endParaRPr/>
          </a:p>
          <a:p>
            <a:pPr lvl="1">
              <a:buSzPct val="45000"/>
              <a:buFont typeface="StarSymbol"/>
              <a:buChar char=""/>
            </a:pPr>
            <a:r>
              <a:rPr lang="es-EC" sz="2400">
                <a:latin typeface="Arial"/>
              </a:rPr>
              <a:t>Tipo</a:t>
            </a:r>
            <a:endParaRPr/>
          </a:p>
          <a:p>
            <a:pPr lvl="1">
              <a:buSzPct val="45000"/>
              <a:buFont typeface="StarSymbol"/>
              <a:buChar char=""/>
            </a:pPr>
            <a:r>
              <a:rPr lang="es-EC" sz="2400">
                <a:latin typeface="Arial"/>
              </a:rPr>
              <a:t>Modificado</a:t>
            </a:r>
            <a:endParaRPr/>
          </a:p>
          <a:p>
            <a:pPr lvl="1">
              <a:buSzPct val="45000"/>
              <a:buFont typeface="StarSymbol"/>
              <a:buChar char=""/>
            </a:pPr>
            <a:endParaRPr/>
          </a:p>
          <a:p>
            <a:pPr>
              <a:buSzPct val="45000"/>
              <a:buFont typeface="StarSymbol"/>
              <a:buChar char=""/>
            </a:pPr>
            <a:r>
              <a:rPr lang="es-EC" sz="2400" b="1">
                <a:latin typeface="Arial"/>
              </a:rPr>
              <a:t>Fondo o Papel Tapiz</a:t>
            </a:r>
            <a:endParaRPr/>
          </a:p>
          <a:p>
            <a:pPr>
              <a:buSzPct val="45000"/>
              <a:buFont typeface="StarSymbol"/>
              <a:buChar char=""/>
            </a:pPr>
            <a:r>
              <a:rPr lang="es-EC" sz="2400">
                <a:latin typeface="Arial"/>
              </a:rPr>
              <a:t>El fondo de escritorio es nada más que la imagen de presentación de la interfaz gráfica de usuario; la cual puede ser cambiada y ajustada.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261000"/>
            <a:ext cx="8229600" cy="1132200"/>
          </a:xfrm>
          <a:prstGeom prst="rect">
            <a:avLst/>
          </a:prstGeom>
        </p:spPr>
        <p:txBody>
          <a:bodyPr lIns="0" tIns="0" rIns="0" bIns="0" anchor="ctr"/>
          <a:lstStyle/>
          <a:p>
            <a:pPr algn="ctr"/>
            <a:r>
              <a:rPr lang="es-EC" sz="5220">
                <a:solidFill>
                  <a:srgbClr val="000000"/>
                </a:solidFill>
                <a:latin typeface="Arial"/>
              </a:rPr>
              <a:t>Barra de herramientas. </a:t>
            </a:r>
            <a:endParaRPr/>
          </a:p>
        </p:txBody>
      </p:sp>
      <p:sp>
        <p:nvSpPr>
          <p:cNvPr id="133" name="TextShape 2"/>
          <p:cNvSpPr txBox="1"/>
          <p:nvPr/>
        </p:nvSpPr>
        <p:spPr>
          <a:xfrm>
            <a:off x="457200" y="1654560"/>
            <a:ext cx="8229600" cy="3977280"/>
          </a:xfrm>
          <a:prstGeom prst="rect">
            <a:avLst/>
          </a:prstGeom>
        </p:spPr>
        <p:txBody>
          <a:bodyPr lIns="0" tIns="0" rIns="0" bIns="0"/>
          <a:lstStyle/>
          <a:p>
            <a:pPr>
              <a:buSzPct val="45000"/>
              <a:buFont typeface="StarSymbol"/>
              <a:buChar char=""/>
            </a:pPr>
            <a:r>
              <a:rPr lang="es-EC" sz="2400" dirty="0">
                <a:latin typeface="Arial"/>
              </a:rPr>
              <a:t>La barra de herramientas  se encuentra situada en la parte inferior del escritorio, generalmente de forma horizontal. La barra de herramientas se divide en 4 partes fundamentales las cuales son : </a:t>
            </a:r>
            <a:endParaRPr sz="2400" dirty="0"/>
          </a:p>
          <a:p>
            <a:pPr>
              <a:buSzPct val="45000"/>
              <a:buFont typeface="StarSymbol"/>
              <a:buChar char=""/>
            </a:pPr>
            <a:r>
              <a:rPr lang="es-EC" sz="2400" dirty="0">
                <a:latin typeface="Arial"/>
              </a:rPr>
              <a:t>El botón o menú de inicio.</a:t>
            </a:r>
            <a:endParaRPr sz="2400" dirty="0"/>
          </a:p>
          <a:p>
            <a:pPr>
              <a:buSzPct val="45000"/>
              <a:buFont typeface="StarSymbol"/>
              <a:buChar char=""/>
            </a:pPr>
            <a:r>
              <a:rPr lang="es-EC" sz="2400" dirty="0">
                <a:latin typeface="Arial"/>
              </a:rPr>
              <a:t>La barra de Inicio rápido, donde se pueden seleccionar y abrir archivos con un solo </a:t>
            </a:r>
            <a:r>
              <a:rPr lang="es-EC" sz="2400" dirty="0" err="1">
                <a:latin typeface="Arial"/>
              </a:rPr>
              <a:t>click</a:t>
            </a:r>
            <a:r>
              <a:rPr lang="es-EC" sz="2400" dirty="0">
                <a:latin typeface="Arial"/>
              </a:rPr>
              <a:t>.</a:t>
            </a:r>
            <a:endParaRPr sz="2400" dirty="0"/>
          </a:p>
          <a:p>
            <a:pPr>
              <a:buSzPct val="45000"/>
              <a:buFont typeface="StarSymbol"/>
              <a:buChar char=""/>
            </a:pPr>
            <a:r>
              <a:rPr lang="es-EC" sz="2400" dirty="0">
                <a:latin typeface="Arial"/>
              </a:rPr>
              <a:t>Los documentos en uso (localizados en la parte media de la barra),los cuales pueden alternarse fácilmente</a:t>
            </a:r>
            <a:endParaRPr sz="2400" dirty="0"/>
          </a:p>
          <a:p>
            <a:pPr>
              <a:buSzPct val="45000"/>
              <a:buFont typeface="StarSymbol"/>
              <a:buChar char=""/>
            </a:pPr>
            <a:r>
              <a:rPr lang="es-EC" sz="2400" dirty="0">
                <a:latin typeface="Arial"/>
              </a:rPr>
              <a:t>El área de notificación, donde se encuentra el reloj y el estado de diferentes programas y </a:t>
            </a:r>
            <a:r>
              <a:rPr lang="es-EC" sz="2400" dirty="0" err="1">
                <a:latin typeface="Arial"/>
              </a:rPr>
              <a:t>configuracion</a:t>
            </a:r>
            <a:r>
              <a:rPr lang="es-EC" sz="2400" dirty="0">
                <a:latin typeface="Arial"/>
              </a:rPr>
              <a:t> del equipo.</a:t>
            </a: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57200" y="261000"/>
            <a:ext cx="7347960" cy="1001520"/>
          </a:xfrm>
          <a:prstGeom prst="rect">
            <a:avLst/>
          </a:prstGeom>
        </p:spPr>
        <p:txBody>
          <a:bodyPr lIns="0" tIns="0" rIns="0" bIns="0" anchor="ctr"/>
          <a:lstStyle/>
          <a:p>
            <a:pPr algn="ctr"/>
            <a:r>
              <a:rPr lang="es-EC" sz="5220">
                <a:solidFill>
                  <a:srgbClr val="000000"/>
                </a:solidFill>
                <a:latin typeface="Arial"/>
              </a:rPr>
              <a:t>Menu Inicio</a:t>
            </a:r>
            <a:endParaRPr/>
          </a:p>
        </p:txBody>
      </p:sp>
      <p:pic>
        <p:nvPicPr>
          <p:cNvPr id="135" name="134 Imagen"/>
          <p:cNvPicPr/>
          <p:nvPr/>
        </p:nvPicPr>
        <p:blipFill>
          <a:blip r:embed="rId2"/>
          <a:stretch>
            <a:fillRect/>
          </a:stretch>
        </p:blipFill>
        <p:spPr>
          <a:xfrm>
            <a:off x="360000" y="1512000"/>
            <a:ext cx="8568000" cy="5184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261000"/>
            <a:ext cx="8229600" cy="1132200"/>
          </a:xfrm>
          <a:prstGeom prst="rect">
            <a:avLst/>
          </a:prstGeom>
        </p:spPr>
        <p:txBody>
          <a:bodyPr lIns="0" tIns="0" rIns="0" bIns="0" anchor="ctr"/>
          <a:lstStyle/>
          <a:p>
            <a:pPr algn="ctr"/>
            <a:r>
              <a:rPr lang="es-EC" sz="5220" dirty="0" smtClean="0">
                <a:solidFill>
                  <a:srgbClr val="000000"/>
                </a:solidFill>
                <a:latin typeface="Arial"/>
              </a:rPr>
              <a:t>Propiedades de la Barra </a:t>
            </a:r>
            <a:r>
              <a:rPr lang="es-EC" sz="5220" dirty="0">
                <a:solidFill>
                  <a:srgbClr val="000000"/>
                </a:solidFill>
                <a:latin typeface="Arial"/>
              </a:rPr>
              <a:t>de Tareas</a:t>
            </a:r>
            <a:endParaRPr dirty="0"/>
          </a:p>
        </p:txBody>
      </p:sp>
      <p:pic>
        <p:nvPicPr>
          <p:cNvPr id="137" name="136 Imagen"/>
          <p:cNvPicPr/>
          <p:nvPr/>
        </p:nvPicPr>
        <p:blipFill>
          <a:blip r:embed="rId2"/>
          <a:stretch>
            <a:fillRect/>
          </a:stretch>
        </p:blipFill>
        <p:spPr>
          <a:xfrm>
            <a:off x="5344560" y="1224000"/>
            <a:ext cx="3763440" cy="5201280"/>
          </a:xfrm>
          <a:prstGeom prst="rect">
            <a:avLst/>
          </a:prstGeom>
          <a:ln>
            <a:noFill/>
          </a:ln>
        </p:spPr>
      </p:pic>
      <p:sp>
        <p:nvSpPr>
          <p:cNvPr id="138" name="TextShape 2"/>
          <p:cNvSpPr txBox="1"/>
          <p:nvPr/>
        </p:nvSpPr>
        <p:spPr>
          <a:xfrm>
            <a:off x="72000" y="1188720"/>
            <a:ext cx="5272560" cy="5441760"/>
          </a:xfrm>
          <a:prstGeom prst="rect">
            <a:avLst/>
          </a:prstGeom>
        </p:spPr>
        <p:txBody>
          <a:bodyPr lIns="90000" tIns="45000" rIns="90000" bIns="45000"/>
          <a:lstStyle/>
          <a:p>
            <a:pPr>
              <a:buSzPct val="45000"/>
              <a:buFont typeface="StarSymbol"/>
              <a:buChar char=""/>
            </a:pPr>
            <a:r>
              <a:rPr lang="es-EC" sz="2400" dirty="0">
                <a:latin typeface="Colibri"/>
              </a:rPr>
              <a:t>La barra de tareas se puede configurar haciendo clic derecho sobre ella y luego Propiedades (o también desde el menú Inicio, Configuración, Barra de tareas).</a:t>
            </a:r>
            <a:endParaRPr dirty="0"/>
          </a:p>
          <a:p>
            <a:pPr>
              <a:buSzPct val="45000"/>
              <a:buFont typeface="StarSymbol"/>
              <a:buChar char=""/>
            </a:pPr>
            <a:r>
              <a:rPr lang="es-EC" sz="2400" dirty="0">
                <a:latin typeface="Colibri"/>
              </a:rPr>
              <a:t>Allí se puede elegir si se desea bloquear la barra (o sea que no es posible arrastrarla para ubicarla en otra posición de la pantalla). También permite ocultarla automáticamente si no se usa o dejarla siempre visible (o sea, que ninguna ventana la pueda tapar).</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288000" y="216000"/>
            <a:ext cx="8398800" cy="6480000"/>
          </a:xfrm>
          <a:prstGeom prst="rect">
            <a:avLst/>
          </a:prstGeom>
        </p:spPr>
        <p:txBody>
          <a:bodyPr lIns="0" tIns="0" rIns="0" bIns="0"/>
          <a:lstStyle/>
          <a:p>
            <a:pPr>
              <a:buSzPct val="45000"/>
              <a:buFont typeface="StarSymbol"/>
              <a:buChar char=""/>
            </a:pPr>
            <a:r>
              <a:rPr lang="es-EC" sz="2200" dirty="0">
                <a:latin typeface="Colibri"/>
              </a:rPr>
              <a:t>También permite configurar el área de notificación para determinar si desea que se vea la hora o no, ocultar los íconos inactivos, </a:t>
            </a:r>
            <a:r>
              <a:rPr lang="es-EC" sz="2200" dirty="0" err="1">
                <a:latin typeface="Colibri"/>
              </a:rPr>
              <a:t>etc</a:t>
            </a:r>
            <a:endParaRPr sz="2200" dirty="0"/>
          </a:p>
          <a:p>
            <a:pPr>
              <a:buSzPct val="45000"/>
              <a:buFont typeface="StarSymbol"/>
              <a:buChar char=""/>
            </a:pPr>
            <a:r>
              <a:rPr lang="es-EC" sz="2200" dirty="0">
                <a:latin typeface="Colibri"/>
              </a:rPr>
              <a:t>La barra de tareas es la barra larga horizontal, situada en la parte inferior de la pantalla. Al contrario que el escritorio, puede quedar oculto tras las ventanas de programas o aplicaciones, la barra de tareas está visible prácticamente en todo momento y en caso que se ocultara por una aplicación basta pulsar la tecla Windows del teclado y ésta se divide en cuatro secciones principales:</a:t>
            </a:r>
            <a:endParaRPr sz="2200" dirty="0"/>
          </a:p>
          <a:p>
            <a:pPr lvl="2">
              <a:buSzPct val="75000"/>
              <a:buFont typeface="StarSymbol"/>
              <a:buChar char=""/>
            </a:pPr>
            <a:r>
              <a:rPr lang="es-EC" sz="2200" dirty="0">
                <a:latin typeface="Colibri"/>
              </a:rPr>
              <a:t>El Botón Inicio</a:t>
            </a:r>
            <a:endParaRPr sz="2200" dirty="0"/>
          </a:p>
          <a:p>
            <a:pPr lvl="2">
              <a:buSzPct val="75000"/>
              <a:buFont typeface="StarSymbol"/>
              <a:buChar char=""/>
            </a:pPr>
            <a:r>
              <a:rPr lang="es-EC" sz="2200" dirty="0">
                <a:latin typeface="Colibri"/>
              </a:rPr>
              <a:t>La sección de inicio rápido, que le permite iniciar programas con solo clic.</a:t>
            </a:r>
            <a:endParaRPr sz="2200" dirty="0"/>
          </a:p>
          <a:p>
            <a:pPr lvl="2">
              <a:buSzPct val="75000"/>
              <a:buFont typeface="StarSymbol"/>
              <a:buChar char=""/>
            </a:pPr>
            <a:r>
              <a:rPr lang="es-EC" sz="2200" dirty="0">
                <a:latin typeface="Colibri"/>
              </a:rPr>
              <a:t>La sección intermedia, que muestra los programas y documentos que se encuentran en uso.</a:t>
            </a:r>
            <a:endParaRPr sz="2200" dirty="0"/>
          </a:p>
          <a:p>
            <a:pPr lvl="2">
              <a:buSzPct val="75000"/>
              <a:buFont typeface="StarSymbol"/>
              <a:buChar char=""/>
            </a:pPr>
            <a:r>
              <a:rPr lang="es-EC" sz="2200" dirty="0">
                <a:latin typeface="Colibri"/>
              </a:rPr>
              <a:t>El Área de Notificación, que incluye el reloj y algunos iconos que indican el estado de determinados programas (entre ellos el antivirus , así como su estado de actualización, configuración, etc.) y la configuración del equipo..</a:t>
            </a:r>
            <a:endParaRPr sz="2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57200" y="261000"/>
            <a:ext cx="8229600" cy="1132200"/>
          </a:xfrm>
          <a:prstGeom prst="rect">
            <a:avLst/>
          </a:prstGeom>
        </p:spPr>
        <p:txBody>
          <a:bodyPr lIns="0" tIns="0" rIns="0" bIns="0" anchor="ctr"/>
          <a:lstStyle/>
          <a:p>
            <a:pPr algn="ctr"/>
            <a:r>
              <a:rPr lang="es-EC" sz="5220">
                <a:solidFill>
                  <a:srgbClr val="000000"/>
                </a:solidFill>
                <a:latin typeface="Arial"/>
              </a:rPr>
              <a:t>Panel de Control</a:t>
            </a:r>
            <a:endParaRPr/>
          </a:p>
        </p:txBody>
      </p:sp>
      <p:pic>
        <p:nvPicPr>
          <p:cNvPr id="141" name="140 Imagen"/>
          <p:cNvPicPr/>
          <p:nvPr/>
        </p:nvPicPr>
        <p:blipFill>
          <a:blip r:embed="rId2"/>
          <a:stretch>
            <a:fillRect/>
          </a:stretch>
        </p:blipFill>
        <p:spPr>
          <a:xfrm>
            <a:off x="360000" y="1494720"/>
            <a:ext cx="8489160" cy="4913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1485</Words>
  <Application>Microsoft Office PowerPoint</Application>
  <PresentationFormat>Presentación en pantalla (4:3)</PresentationFormat>
  <Paragraphs>92</Paragraphs>
  <Slides>18</Slides>
  <Notes>0</Notes>
  <HiddenSlides>0</HiddenSlides>
  <MMClips>0</MMClips>
  <ScaleCrop>false</ScaleCrop>
  <HeadingPairs>
    <vt:vector size="4" baseType="variant">
      <vt:variant>
        <vt:lpstr>Tema</vt:lpstr>
      </vt:variant>
      <vt:variant>
        <vt:i4>3</vt:i4>
      </vt:variant>
      <vt:variant>
        <vt:lpstr>Títulos de diapositiva</vt:lpstr>
      </vt:variant>
      <vt:variant>
        <vt:i4>18</vt:i4>
      </vt:variant>
    </vt:vector>
  </HeadingPairs>
  <TitlesOfParts>
    <vt:vector size="21" baseType="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kleber</cp:lastModifiedBy>
  <cp:revision>4</cp:revision>
  <dcterms:modified xsi:type="dcterms:W3CDTF">2015-06-03T18:37:39Z</dcterms:modified>
</cp:coreProperties>
</file>