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1D9B-6FF2-406C-A919-9D4699CE248C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2FFC-E97A-4D66-A14C-B80E02845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06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1D9B-6FF2-406C-A919-9D4699CE248C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2FFC-E97A-4D66-A14C-B80E02845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780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1D9B-6FF2-406C-A919-9D4699CE248C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2FFC-E97A-4D66-A14C-B80E02845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134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1D9B-6FF2-406C-A919-9D4699CE248C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2FFC-E97A-4D66-A14C-B80E02845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25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1D9B-6FF2-406C-A919-9D4699CE248C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2FFC-E97A-4D66-A14C-B80E02845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917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1D9B-6FF2-406C-A919-9D4699CE248C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2FFC-E97A-4D66-A14C-B80E02845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625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1D9B-6FF2-406C-A919-9D4699CE248C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2FFC-E97A-4D66-A14C-B80E02845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94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1D9B-6FF2-406C-A919-9D4699CE248C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2FFC-E97A-4D66-A14C-B80E02845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957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1D9B-6FF2-406C-A919-9D4699CE248C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2FFC-E97A-4D66-A14C-B80E02845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532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1D9B-6FF2-406C-A919-9D4699CE248C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2FFC-E97A-4D66-A14C-B80E02845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918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1D9B-6FF2-406C-A919-9D4699CE248C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2FFC-E97A-4D66-A14C-B80E02845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44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71D9B-6FF2-406C-A919-9D4699CE248C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F2FFC-E97A-4D66-A14C-B80E02845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530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404664"/>
            <a:ext cx="7772400" cy="1470025"/>
          </a:xfrm>
        </p:spPr>
        <p:txBody>
          <a:bodyPr/>
          <a:lstStyle/>
          <a:p>
            <a:r>
              <a:rPr lang="es-ES" dirty="0" smtClean="0"/>
              <a:t>Informática básica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1700808"/>
            <a:ext cx="7848872" cy="4608512"/>
          </a:xfrm>
        </p:spPr>
        <p:txBody>
          <a:bodyPr/>
          <a:lstStyle/>
          <a:p>
            <a:pPr algn="l"/>
            <a:r>
              <a:rPr lang="es-ES" dirty="0" smtClean="0">
                <a:solidFill>
                  <a:schemeClr val="tx1"/>
                </a:solidFill>
              </a:rPr>
              <a:t>¿Que es la Informática?</a:t>
            </a:r>
          </a:p>
          <a:p>
            <a:pPr algn="l"/>
            <a:endParaRPr lang="es-ES" dirty="0"/>
          </a:p>
          <a:p>
            <a:pPr algn="l"/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16" y="3068960"/>
            <a:ext cx="2592289" cy="3048000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323528" y="2779408"/>
            <a:ext cx="2029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Datos</a:t>
            </a:r>
          </a:p>
        </p:txBody>
      </p:sp>
      <p:sp>
        <p:nvSpPr>
          <p:cNvPr id="7" name="6 Rectángulo"/>
          <p:cNvSpPr/>
          <p:nvPr/>
        </p:nvSpPr>
        <p:spPr>
          <a:xfrm>
            <a:off x="5148064" y="2769567"/>
            <a:ext cx="36730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Información</a:t>
            </a:r>
            <a:endParaRPr lang="es-E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7 Flecha derecha"/>
          <p:cNvSpPr/>
          <p:nvPr/>
        </p:nvSpPr>
        <p:spPr>
          <a:xfrm>
            <a:off x="1054548" y="4304928"/>
            <a:ext cx="151216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Flecha derecha"/>
          <p:cNvSpPr/>
          <p:nvPr/>
        </p:nvSpPr>
        <p:spPr>
          <a:xfrm>
            <a:off x="5472424" y="4457328"/>
            <a:ext cx="151216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725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Historia de la Informática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41" y="1844824"/>
            <a:ext cx="2016224" cy="178306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779912" y="2383046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Hace 2000  años aproximadamente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59301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18</Words>
  <Application>Microsoft Office PowerPoint</Application>
  <PresentationFormat>Presentación en pantalla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Informática básica</vt:lpstr>
      <vt:lpstr>Historia de la Informática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Historia Informática</dc:title>
  <dc:creator>kleber Andres Loayza</dc:creator>
  <cp:lastModifiedBy>kleber Andres Loayza</cp:lastModifiedBy>
  <cp:revision>5</cp:revision>
  <dcterms:created xsi:type="dcterms:W3CDTF">2015-05-12T07:42:57Z</dcterms:created>
  <dcterms:modified xsi:type="dcterms:W3CDTF">2015-05-12T11:41:16Z</dcterms:modified>
</cp:coreProperties>
</file>