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2780928"/>
            <a:ext cx="7772400" cy="1470025"/>
          </a:xfrm>
        </p:spPr>
        <p:txBody>
          <a:bodyPr/>
          <a:lstStyle/>
          <a:p>
            <a:r>
              <a:rPr lang="es-ES" dirty="0" smtClean="0"/>
              <a:t>Formulas Básicas de Texto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549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Código ASC II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80728"/>
            <a:ext cx="8712968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9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404664"/>
            <a:ext cx="8229600" cy="6048672"/>
          </a:xfrm>
        </p:spPr>
        <p:txBody>
          <a:bodyPr>
            <a:normAutofit/>
          </a:bodyPr>
          <a:lstStyle/>
          <a:p>
            <a:r>
              <a:rPr lang="es-ES" sz="2800" b="1" dirty="0" smtClean="0"/>
              <a:t>CARACTER :</a:t>
            </a:r>
            <a:r>
              <a:rPr lang="es-ES" sz="2800" dirty="0" smtClean="0"/>
              <a:t> </a:t>
            </a:r>
            <a:r>
              <a:rPr lang="es-ES" sz="2800" dirty="0"/>
              <a:t>Devuelve el carácter especificado por el número de código a partir del juego de caracteres establecido en su </a:t>
            </a:r>
            <a:r>
              <a:rPr lang="es-ES" sz="2800" dirty="0" smtClean="0"/>
              <a:t>PC.</a:t>
            </a:r>
          </a:p>
          <a:p>
            <a:pPr marL="457200" lvl="1" indent="0">
              <a:buNone/>
            </a:pPr>
            <a:r>
              <a:rPr lang="es-ES" sz="2400" dirty="0" smtClean="0"/>
              <a:t>     =CARÁCTER(64) =&gt; @</a:t>
            </a:r>
          </a:p>
          <a:p>
            <a:r>
              <a:rPr lang="es-ES" sz="2800" b="1" dirty="0"/>
              <a:t>CONCATENAR :</a:t>
            </a:r>
            <a:r>
              <a:rPr lang="es-ES" sz="2800" dirty="0"/>
              <a:t> Une varios elementos de texto en uno solo. </a:t>
            </a:r>
            <a:endParaRPr lang="es-ES" sz="2800" dirty="0" smtClean="0"/>
          </a:p>
          <a:p>
            <a:pPr marL="457200" lvl="1" indent="0">
              <a:buNone/>
            </a:pPr>
            <a:r>
              <a:rPr lang="es-ES" sz="2400" dirty="0"/>
              <a:t>	=CONCATENAR("A";"B</a:t>
            </a:r>
            <a:r>
              <a:rPr lang="es-ES" sz="2400" dirty="0" smtClean="0"/>
              <a:t>") =&gt; AB</a:t>
            </a:r>
          </a:p>
          <a:p>
            <a:r>
              <a:rPr lang="es-ES" sz="2800" b="1" dirty="0"/>
              <a:t>MONEDA :</a:t>
            </a:r>
            <a:r>
              <a:rPr lang="es-ES" sz="2800" dirty="0"/>
              <a:t> Convierte un número en texto, con el formato de moneda $ (dólar)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=moneda(4) =&gt; $4</a:t>
            </a:r>
          </a:p>
          <a:p>
            <a:pPr marL="457200" lvl="1" indent="0">
              <a:buNone/>
            </a:pPr>
            <a:endParaRPr lang="es-ES" sz="24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99678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lnSpcReduction="10000"/>
          </a:bodyPr>
          <a:lstStyle/>
          <a:p>
            <a:r>
              <a:rPr lang="es-ES" sz="2800" b="1" dirty="0"/>
              <a:t>IGUAL :</a:t>
            </a:r>
            <a:r>
              <a:rPr lang="es-ES" sz="2800" dirty="0"/>
              <a:t> Comprueba si dos valores de texto son idénticos</a:t>
            </a:r>
          </a:p>
          <a:p>
            <a:pPr marL="0" indent="0">
              <a:buNone/>
            </a:pPr>
            <a:r>
              <a:rPr lang="es-ES" sz="2800" dirty="0"/>
              <a:t>	 =igual("</a:t>
            </a:r>
            <a:r>
              <a:rPr lang="es-ES" sz="2800" dirty="0" err="1" smtClean="0"/>
              <a:t>mario</a:t>
            </a:r>
            <a:r>
              <a:rPr lang="es-ES" sz="2800" dirty="0"/>
              <a:t>";"</a:t>
            </a:r>
            <a:r>
              <a:rPr lang="es-ES" sz="2800" dirty="0" err="1"/>
              <a:t>mario</a:t>
            </a:r>
            <a:r>
              <a:rPr lang="es-ES" sz="2800" dirty="0"/>
              <a:t>") =&gt; Verdadero</a:t>
            </a:r>
            <a:r>
              <a:rPr lang="es-ES" sz="2800" dirty="0" smtClean="0"/>
              <a:t>.</a:t>
            </a:r>
          </a:p>
          <a:p>
            <a:r>
              <a:rPr lang="es-ES" sz="2800" b="1" dirty="0"/>
              <a:t>ENCONTRAR</a:t>
            </a:r>
            <a:r>
              <a:rPr lang="es-ES" sz="2800" b="1" dirty="0"/>
              <a:t> </a:t>
            </a:r>
            <a:r>
              <a:rPr lang="es-ES" sz="2800" b="1" dirty="0"/>
              <a:t>:</a:t>
            </a:r>
            <a:r>
              <a:rPr lang="es-ES" sz="2800" dirty="0"/>
              <a:t> </a:t>
            </a:r>
            <a:r>
              <a:rPr lang="es-ES" sz="2800" dirty="0"/>
              <a:t>Busca un valor de texto dentro de otro (distingue mayúsculas de minúsculas</a:t>
            </a:r>
            <a:r>
              <a:rPr lang="es-ES" sz="2800" dirty="0"/>
              <a:t>)</a:t>
            </a:r>
          </a:p>
          <a:p>
            <a:pPr marL="0" indent="0">
              <a:buNone/>
            </a:pPr>
            <a:r>
              <a:rPr lang="es-ES" sz="2800" dirty="0"/>
              <a:t>	</a:t>
            </a:r>
            <a:r>
              <a:rPr lang="es-ES" sz="2800" dirty="0"/>
              <a:t>=ENCONTRAR("</a:t>
            </a:r>
            <a:r>
              <a:rPr lang="es-ES" sz="2800" dirty="0" err="1"/>
              <a:t>as";"ascender</a:t>
            </a:r>
            <a:r>
              <a:rPr lang="es-ES" sz="2800" dirty="0"/>
              <a:t>") </a:t>
            </a:r>
            <a:r>
              <a:rPr lang="es-ES" sz="2800" dirty="0" smtClean="0"/>
              <a:t>=&gt; 1</a:t>
            </a:r>
          </a:p>
          <a:p>
            <a:r>
              <a:rPr lang="es-ES" sz="2800" b="1" dirty="0" smtClean="0"/>
              <a:t>DECIMAL: </a:t>
            </a:r>
            <a:r>
              <a:rPr lang="es-ES" sz="2800" dirty="0"/>
              <a:t>Redondea un número </a:t>
            </a:r>
            <a:r>
              <a:rPr lang="es-ES" sz="2800" dirty="0" smtClean="0"/>
              <a:t>al número especificado de decimales </a:t>
            </a:r>
            <a:r>
              <a:rPr lang="es-ES" sz="2800" dirty="0"/>
              <a:t>y devuelve </a:t>
            </a:r>
            <a:r>
              <a:rPr lang="es-ES" sz="2800" dirty="0" smtClean="0"/>
              <a:t>el resultado </a:t>
            </a:r>
            <a:r>
              <a:rPr lang="es-ES" sz="2800" dirty="0"/>
              <a:t>como texto </a:t>
            </a:r>
            <a:r>
              <a:rPr lang="es-ES" sz="2800" dirty="0" smtClean="0"/>
              <a:t>con </a:t>
            </a:r>
            <a:r>
              <a:rPr lang="es-ES" sz="2800" dirty="0"/>
              <a:t>o sin comas.</a:t>
            </a:r>
            <a:r>
              <a:rPr lang="es-ES" sz="2800" b="1" dirty="0" smtClean="0"/>
              <a:t> </a:t>
            </a:r>
            <a:r>
              <a:rPr lang="es-ES" sz="2800" dirty="0" smtClean="0"/>
              <a:t> </a:t>
            </a:r>
          </a:p>
          <a:p>
            <a:pPr marL="0" indent="0">
              <a:buNone/>
            </a:pPr>
            <a:r>
              <a:rPr lang="es-ES" sz="2800" dirty="0"/>
              <a:t>	 =DECIMAL(23;2) </a:t>
            </a:r>
            <a:r>
              <a:rPr lang="es-ES" sz="2800" dirty="0" smtClean="0"/>
              <a:t>=&gt; 23.00</a:t>
            </a:r>
          </a:p>
          <a:p>
            <a:r>
              <a:rPr lang="es-ES" sz="2800" b="1" dirty="0" smtClean="0"/>
              <a:t>ESPACIOS:</a:t>
            </a:r>
            <a:r>
              <a:rPr lang="es-ES" sz="2800" dirty="0" smtClean="0"/>
              <a:t> </a:t>
            </a:r>
            <a:r>
              <a:rPr lang="es-ES" sz="2800" dirty="0"/>
              <a:t>Quita todos los </a:t>
            </a:r>
            <a:r>
              <a:rPr lang="es-ES" sz="2800" dirty="0" smtClean="0"/>
              <a:t>espacios del </a:t>
            </a:r>
            <a:r>
              <a:rPr lang="es-ES" sz="2800" dirty="0"/>
              <a:t>texto excepto </a:t>
            </a:r>
            <a:r>
              <a:rPr lang="es-ES" sz="2800" dirty="0" smtClean="0"/>
              <a:t>los espacios </a:t>
            </a:r>
            <a:r>
              <a:rPr lang="es-ES" sz="2800" dirty="0"/>
              <a:t>individuales </a:t>
            </a:r>
            <a:r>
              <a:rPr lang="es-ES" sz="2800" dirty="0" smtClean="0"/>
              <a:t>entre palabras.</a:t>
            </a:r>
          </a:p>
          <a:p>
            <a:pPr marL="0" indent="0">
              <a:buNone/>
            </a:pPr>
            <a:r>
              <a:rPr lang="es-ES" sz="2800" dirty="0"/>
              <a:t>	 =ESPACIOS("valores                         </a:t>
            </a:r>
            <a:r>
              <a:rPr lang="es-ES" sz="2800" dirty="0" smtClean="0"/>
              <a:t>")=&gt; valores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83885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 lnSpcReduction="10000"/>
          </a:bodyPr>
          <a:lstStyle/>
          <a:p>
            <a:r>
              <a:rPr lang="es-ES" sz="2800" b="1" dirty="0" smtClean="0"/>
              <a:t>HALLAR</a:t>
            </a:r>
            <a:r>
              <a:rPr lang="es-ES" sz="2800" b="1" dirty="0" smtClean="0"/>
              <a:t>: </a:t>
            </a:r>
            <a:r>
              <a:rPr lang="es-ES" sz="2800" dirty="0" smtClean="0"/>
              <a:t>Devuelve </a:t>
            </a:r>
            <a:r>
              <a:rPr lang="es-ES" sz="2800" dirty="0"/>
              <a:t>el número </a:t>
            </a:r>
            <a:r>
              <a:rPr lang="es-ES" sz="2800" dirty="0" smtClean="0"/>
              <a:t>de caracteres </a:t>
            </a:r>
            <a:r>
              <a:rPr lang="es-ES" sz="2800" dirty="0"/>
              <a:t>en el cual </a:t>
            </a:r>
            <a:r>
              <a:rPr lang="es-ES" sz="2800" dirty="0" smtClean="0"/>
              <a:t>se encuentra </a:t>
            </a:r>
            <a:r>
              <a:rPr lang="es-ES" sz="2800" dirty="0"/>
              <a:t>un carácter </a:t>
            </a:r>
            <a:r>
              <a:rPr lang="es-ES" sz="2800" dirty="0" smtClean="0"/>
              <a:t>en particular </a:t>
            </a:r>
            <a:r>
              <a:rPr lang="es-ES" sz="2800" dirty="0"/>
              <a:t>o cadena </a:t>
            </a:r>
            <a:r>
              <a:rPr lang="es-ES" sz="2800" dirty="0" smtClean="0"/>
              <a:t>de texto</a:t>
            </a:r>
            <a:r>
              <a:rPr lang="es-ES" sz="2800" dirty="0"/>
              <a:t>, leyendo de </a:t>
            </a:r>
            <a:r>
              <a:rPr lang="es-ES" sz="2800" dirty="0" smtClean="0"/>
              <a:t>izquierda a </a:t>
            </a:r>
            <a:r>
              <a:rPr lang="es-ES" sz="2800" dirty="0"/>
              <a:t>derecha.</a:t>
            </a:r>
            <a:endParaRPr lang="es-ES" sz="2800" dirty="0"/>
          </a:p>
          <a:p>
            <a:pPr marL="0" indent="0">
              <a:buNone/>
            </a:pPr>
            <a:r>
              <a:rPr lang="es-ES" sz="2800" dirty="0"/>
              <a:t>	 =igual("</a:t>
            </a:r>
            <a:r>
              <a:rPr lang="es-ES" sz="2800" dirty="0" err="1" smtClean="0"/>
              <a:t>mario</a:t>
            </a:r>
            <a:r>
              <a:rPr lang="es-ES" sz="2800" dirty="0"/>
              <a:t>";"</a:t>
            </a:r>
            <a:r>
              <a:rPr lang="es-ES" sz="2800" dirty="0" err="1"/>
              <a:t>mario</a:t>
            </a:r>
            <a:r>
              <a:rPr lang="es-ES" sz="2800" dirty="0"/>
              <a:t>") =&gt; Verdadero</a:t>
            </a:r>
            <a:r>
              <a:rPr lang="es-ES" sz="2800" dirty="0" smtClean="0"/>
              <a:t>.</a:t>
            </a:r>
          </a:p>
          <a:p>
            <a:r>
              <a:rPr lang="es-ES" sz="2800" b="1" dirty="0"/>
              <a:t>ENCONTRAR</a:t>
            </a:r>
            <a:r>
              <a:rPr lang="es-ES" sz="2800" b="1" dirty="0"/>
              <a:t> </a:t>
            </a:r>
            <a:r>
              <a:rPr lang="es-ES" sz="2800" b="1" dirty="0"/>
              <a:t>:</a:t>
            </a:r>
            <a:r>
              <a:rPr lang="es-ES" sz="2800" dirty="0"/>
              <a:t> </a:t>
            </a:r>
            <a:r>
              <a:rPr lang="es-ES" sz="2800" dirty="0"/>
              <a:t>Busca un valor de texto dentro de otro (distingue mayúsculas de minúsculas</a:t>
            </a:r>
            <a:r>
              <a:rPr lang="es-ES" sz="2800" dirty="0"/>
              <a:t>)</a:t>
            </a:r>
          </a:p>
          <a:p>
            <a:pPr marL="0" indent="0">
              <a:buNone/>
            </a:pPr>
            <a:r>
              <a:rPr lang="es-ES" sz="2800" dirty="0"/>
              <a:t>	</a:t>
            </a:r>
            <a:r>
              <a:rPr lang="es-ES" sz="2800" dirty="0"/>
              <a:t>=ENCONTRAR("</a:t>
            </a:r>
            <a:r>
              <a:rPr lang="es-ES" sz="2800" dirty="0" err="1"/>
              <a:t>as";"ascender</a:t>
            </a:r>
            <a:r>
              <a:rPr lang="es-ES" sz="2800" dirty="0"/>
              <a:t>") </a:t>
            </a:r>
            <a:r>
              <a:rPr lang="es-ES" sz="2800" dirty="0" smtClean="0"/>
              <a:t>=&gt; 1</a:t>
            </a:r>
          </a:p>
          <a:p>
            <a:r>
              <a:rPr lang="es-ES" sz="2800" b="1" dirty="0" smtClean="0"/>
              <a:t>DECIMAL: </a:t>
            </a:r>
            <a:r>
              <a:rPr lang="es-ES" sz="2800" dirty="0"/>
              <a:t>Redondea un número </a:t>
            </a:r>
            <a:r>
              <a:rPr lang="es-ES" sz="2800" dirty="0" smtClean="0"/>
              <a:t>al número especificado de decimales </a:t>
            </a:r>
            <a:r>
              <a:rPr lang="es-ES" sz="2800" dirty="0"/>
              <a:t>y devuelve </a:t>
            </a:r>
            <a:r>
              <a:rPr lang="es-ES" sz="2800" dirty="0" smtClean="0"/>
              <a:t>el resultado </a:t>
            </a:r>
            <a:r>
              <a:rPr lang="es-ES" sz="2800" dirty="0"/>
              <a:t>como texto </a:t>
            </a:r>
            <a:r>
              <a:rPr lang="es-ES" sz="2800" dirty="0" smtClean="0"/>
              <a:t>con </a:t>
            </a:r>
            <a:r>
              <a:rPr lang="es-ES" sz="2800" dirty="0"/>
              <a:t>o sin comas.</a:t>
            </a:r>
            <a:r>
              <a:rPr lang="es-ES" sz="2800" b="1" dirty="0" smtClean="0"/>
              <a:t> </a:t>
            </a:r>
            <a:r>
              <a:rPr lang="es-ES" sz="2800" dirty="0" smtClean="0"/>
              <a:t> </a:t>
            </a:r>
          </a:p>
          <a:p>
            <a:pPr marL="0" indent="0">
              <a:buNone/>
            </a:pPr>
            <a:r>
              <a:rPr lang="es-ES" sz="2800" dirty="0"/>
              <a:t>	 =DECIMAL(23;2) </a:t>
            </a:r>
            <a:r>
              <a:rPr lang="es-ES" sz="2800" dirty="0" smtClean="0"/>
              <a:t>=&gt; 23.00</a:t>
            </a:r>
          </a:p>
          <a:p>
            <a:r>
              <a:rPr lang="es-ES" sz="2800" b="1" dirty="0" smtClean="0"/>
              <a:t>ESPACIOS:</a:t>
            </a:r>
            <a:r>
              <a:rPr lang="es-ES" sz="2800" dirty="0" smtClean="0"/>
              <a:t> </a:t>
            </a:r>
            <a:r>
              <a:rPr lang="es-ES" sz="2800" dirty="0"/>
              <a:t>Quita todos los </a:t>
            </a:r>
            <a:r>
              <a:rPr lang="es-ES" sz="2800" dirty="0" smtClean="0"/>
              <a:t>espacios del </a:t>
            </a:r>
            <a:r>
              <a:rPr lang="es-ES" sz="2800" dirty="0"/>
              <a:t>texto excepto </a:t>
            </a:r>
            <a:r>
              <a:rPr lang="es-ES" sz="2800" dirty="0" smtClean="0"/>
              <a:t>los espacios </a:t>
            </a:r>
            <a:r>
              <a:rPr lang="es-ES" sz="2800" dirty="0"/>
              <a:t>individuales </a:t>
            </a:r>
            <a:r>
              <a:rPr lang="es-ES" sz="2800" dirty="0" smtClean="0"/>
              <a:t>entre palabras.</a:t>
            </a:r>
          </a:p>
          <a:p>
            <a:pPr marL="0" indent="0">
              <a:buNone/>
            </a:pPr>
            <a:r>
              <a:rPr lang="es-ES" sz="2800" dirty="0"/>
              <a:t>	 =ESPACIOS("valores                         </a:t>
            </a:r>
            <a:r>
              <a:rPr lang="es-ES" sz="2800" dirty="0" smtClean="0"/>
              <a:t>")=&gt; valores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274715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83</Words>
  <Application>Microsoft Office PowerPoint</Application>
  <PresentationFormat>Presentación en pantalla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Formulas Básicas de Texto</vt:lpstr>
      <vt:lpstr>Código ASC II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Formulas Básicas de Texto</dc:title>
  <dc:creator>kleber Andres Loayza</dc:creator>
  <cp:lastModifiedBy>kleber Andres Loayza</cp:lastModifiedBy>
  <cp:revision>18</cp:revision>
  <dcterms:created xsi:type="dcterms:W3CDTF">2015-05-21T13:30:51Z</dcterms:created>
  <dcterms:modified xsi:type="dcterms:W3CDTF">2015-05-21T15:59:25Z</dcterms:modified>
</cp:coreProperties>
</file>