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708920"/>
            <a:ext cx="7772400" cy="1470025"/>
          </a:xfrm>
        </p:spPr>
        <p:txBody>
          <a:bodyPr/>
          <a:lstStyle/>
          <a:p>
            <a:r>
              <a:rPr lang="en-US" dirty="0" err="1" smtClean="0"/>
              <a:t>Configuracion</a:t>
            </a:r>
            <a:r>
              <a:rPr lang="en-US" dirty="0" smtClean="0"/>
              <a:t> </a:t>
            </a:r>
            <a:r>
              <a:rPr lang="en-US" dirty="0" err="1" smtClean="0"/>
              <a:t>Zoho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0" y="2996952"/>
            <a:ext cx="8686800" cy="3234446"/>
          </a:xfrm>
        </p:spPr>
      </p:pic>
      <p:sp>
        <p:nvSpPr>
          <p:cNvPr id="8" name="7 CuadroTexto"/>
          <p:cNvSpPr txBox="1"/>
          <p:nvPr/>
        </p:nvSpPr>
        <p:spPr>
          <a:xfrm>
            <a:off x="251520" y="261989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Antes de </a:t>
            </a:r>
            <a:r>
              <a:rPr lang="en-US" sz="2400" dirty="0" err="1" smtClean="0"/>
              <a:t>utilizar</a:t>
            </a:r>
            <a:r>
              <a:rPr lang="en-US" sz="2400" dirty="0" smtClean="0"/>
              <a:t> </a:t>
            </a:r>
            <a:r>
              <a:rPr lang="en-US" sz="2400" dirty="0" err="1" smtClean="0"/>
              <a:t>Zoho</a:t>
            </a:r>
            <a:r>
              <a:rPr lang="en-US" sz="2400" dirty="0" smtClean="0"/>
              <a:t> Docs, </a:t>
            </a:r>
            <a:r>
              <a:rPr lang="en-US" sz="2400" dirty="0" err="1" smtClean="0"/>
              <a:t>Zoho</a:t>
            </a:r>
            <a:r>
              <a:rPr lang="en-US" sz="2400" dirty="0" smtClean="0"/>
              <a:t>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pide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realices</a:t>
            </a:r>
            <a:r>
              <a:rPr lang="en-US" sz="2400" dirty="0" smtClean="0"/>
              <a:t> </a:t>
            </a:r>
            <a:r>
              <a:rPr lang="en-US" sz="2400" dirty="0" err="1" smtClean="0"/>
              <a:t>algunas</a:t>
            </a:r>
            <a:r>
              <a:rPr lang="en-US" sz="2400" dirty="0" smtClean="0"/>
              <a:t> </a:t>
            </a:r>
            <a:r>
              <a:rPr lang="en-US" sz="2400" dirty="0" err="1" smtClean="0"/>
              <a:t>configuraciones</a:t>
            </a:r>
            <a:r>
              <a:rPr lang="en-US" sz="2400" dirty="0" smtClean="0"/>
              <a:t> de </a:t>
            </a:r>
            <a:r>
              <a:rPr lang="en-US" sz="2400" dirty="0" err="1" smtClean="0"/>
              <a:t>autenticacion</a:t>
            </a:r>
            <a:r>
              <a:rPr lang="en-US" sz="2400" dirty="0" smtClean="0"/>
              <a:t>,  La </a:t>
            </a:r>
            <a:r>
              <a:rPr lang="en-US" sz="2400" dirty="0" err="1" smtClean="0"/>
              <a:t>autenticacion</a:t>
            </a:r>
            <a:r>
              <a:rPr lang="en-US" sz="2400" dirty="0" smtClean="0"/>
              <a:t> se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de 2 </a:t>
            </a:r>
            <a:r>
              <a:rPr lang="en-US" sz="2400" dirty="0" err="1" smtClean="0"/>
              <a:t>maneras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Autenticacion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medio</a:t>
            </a:r>
            <a:r>
              <a:rPr lang="en-US" sz="2400" dirty="0" smtClean="0"/>
              <a:t> de Google.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Autenticacion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medio</a:t>
            </a:r>
            <a:r>
              <a:rPr lang="en-US" sz="2400" dirty="0" smtClean="0"/>
              <a:t> de </a:t>
            </a:r>
            <a:r>
              <a:rPr lang="en-US" sz="2400" dirty="0" err="1" smtClean="0"/>
              <a:t>Mensaje</a:t>
            </a:r>
            <a:r>
              <a:rPr lang="en-US" sz="2400" dirty="0" smtClean="0"/>
              <a:t> SMS</a:t>
            </a:r>
          </a:p>
        </p:txBody>
      </p:sp>
    </p:spTree>
    <p:extLst>
      <p:ext uri="{BB962C8B-B14F-4D97-AF65-F5344CB8AC3E}">
        <p14:creationId xmlns:p14="http://schemas.microsoft.com/office/powerpoint/2010/main" val="65729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12977"/>
            <a:ext cx="8892480" cy="352839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07504" y="692696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 se </a:t>
            </a:r>
            <a:r>
              <a:rPr lang="en-US" sz="2400" dirty="0" err="1" smtClean="0"/>
              <a:t>elije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medio</a:t>
            </a:r>
            <a:r>
              <a:rPr lang="en-US" sz="2400" dirty="0" smtClean="0"/>
              <a:t> de </a:t>
            </a:r>
            <a:r>
              <a:rPr lang="en-US" sz="2400" dirty="0" err="1" smtClean="0"/>
              <a:t>mensaje</a:t>
            </a:r>
            <a:r>
              <a:rPr lang="en-US" sz="2400" dirty="0" smtClean="0"/>
              <a:t> SMS, hay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ingresar</a:t>
            </a:r>
            <a:r>
              <a:rPr lang="en-US" sz="2400" dirty="0" smtClean="0"/>
              <a:t> el </a:t>
            </a:r>
            <a:r>
              <a:rPr lang="en-US" sz="2400" dirty="0" err="1" smtClean="0"/>
              <a:t>numero</a:t>
            </a:r>
            <a:r>
              <a:rPr lang="en-US" sz="2400" dirty="0" smtClean="0"/>
              <a:t> </a:t>
            </a:r>
            <a:r>
              <a:rPr lang="en-US" sz="2400" dirty="0" err="1" smtClean="0"/>
              <a:t>telefonico</a:t>
            </a:r>
            <a:r>
              <a:rPr lang="en-US" sz="2400" dirty="0" smtClean="0"/>
              <a:t>, sin </a:t>
            </a:r>
            <a:r>
              <a:rPr lang="en-US" sz="2400" dirty="0" err="1" smtClean="0"/>
              <a:t>anteponer</a:t>
            </a:r>
            <a:r>
              <a:rPr lang="en-US" sz="2400" dirty="0" smtClean="0"/>
              <a:t> el 0, </a:t>
            </a:r>
            <a:r>
              <a:rPr lang="en-US" sz="2400" dirty="0" err="1" smtClean="0"/>
              <a:t>porque</a:t>
            </a:r>
            <a:r>
              <a:rPr lang="en-US" sz="2400" dirty="0" smtClean="0"/>
              <a:t> el +593, </a:t>
            </a:r>
            <a:r>
              <a:rPr lang="en-US" sz="2400" dirty="0" err="1" smtClean="0"/>
              <a:t>reemplaza</a:t>
            </a:r>
            <a:r>
              <a:rPr lang="en-US" sz="2400" dirty="0" smtClean="0"/>
              <a:t> al 0, </a:t>
            </a:r>
            <a:r>
              <a:rPr lang="en-US" sz="2400" dirty="0" err="1" smtClean="0"/>
              <a:t>debido</a:t>
            </a:r>
            <a:r>
              <a:rPr lang="en-US" sz="2400" dirty="0" smtClean="0"/>
              <a:t> a </a:t>
            </a:r>
            <a:r>
              <a:rPr lang="en-US" sz="2400" dirty="0" err="1" smtClean="0"/>
              <a:t>que</a:t>
            </a:r>
            <a:r>
              <a:rPr lang="en-US" sz="2400" dirty="0" smtClean="0"/>
              <a:t> el +593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conocido</a:t>
            </a:r>
            <a:r>
              <a:rPr lang="en-US" sz="2400" dirty="0" smtClean="0"/>
              <a:t> </a:t>
            </a:r>
            <a:r>
              <a:rPr lang="en-US" sz="2400" dirty="0" err="1" smtClean="0"/>
              <a:t>internacionalmente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el </a:t>
            </a:r>
            <a:r>
              <a:rPr lang="en-US" sz="2400" dirty="0" err="1" smtClean="0"/>
              <a:t>codigo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Ecuador.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921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40968"/>
            <a:ext cx="8496944" cy="338437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23528" y="260648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Al </a:t>
            </a:r>
            <a:r>
              <a:rPr lang="en-US" sz="2400" dirty="0" err="1" smtClean="0"/>
              <a:t>recibir</a:t>
            </a:r>
            <a:r>
              <a:rPr lang="en-US" sz="2400" dirty="0" smtClean="0"/>
              <a:t> el </a:t>
            </a:r>
            <a:r>
              <a:rPr lang="en-US" sz="2400" dirty="0" err="1" smtClean="0"/>
              <a:t>codigo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medio</a:t>
            </a:r>
            <a:r>
              <a:rPr lang="en-US" sz="2400" dirty="0" smtClean="0"/>
              <a:t> de un SMS al </a:t>
            </a:r>
            <a:r>
              <a:rPr lang="en-US" sz="2400" dirty="0" err="1" smtClean="0"/>
              <a:t>celular</a:t>
            </a:r>
            <a:r>
              <a:rPr lang="en-US" sz="2400" dirty="0" smtClean="0"/>
              <a:t>, </a:t>
            </a:r>
            <a:r>
              <a:rPr lang="en-US" sz="2400" dirty="0" err="1" smtClean="0"/>
              <a:t>ese</a:t>
            </a:r>
            <a:r>
              <a:rPr lang="en-US" sz="2400" dirty="0" smtClean="0"/>
              <a:t> </a:t>
            </a:r>
            <a:r>
              <a:rPr lang="en-US" sz="2400" dirty="0" err="1" smtClean="0"/>
              <a:t>codigo</a:t>
            </a:r>
            <a:r>
              <a:rPr lang="en-US" sz="2400" dirty="0" smtClean="0"/>
              <a:t> se lo </a:t>
            </a:r>
            <a:r>
              <a:rPr lang="en-US" sz="2400" dirty="0" err="1" smtClean="0"/>
              <a:t>tiene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ingresar</a:t>
            </a:r>
            <a:r>
              <a:rPr lang="en-US" sz="2400" dirty="0" smtClean="0"/>
              <a:t> en la </a:t>
            </a:r>
            <a:r>
              <a:rPr lang="en-US" sz="2400" dirty="0" err="1" smtClean="0"/>
              <a:t>caja</a:t>
            </a:r>
            <a:r>
              <a:rPr lang="en-US" sz="2400" dirty="0" smtClean="0"/>
              <a:t> de </a:t>
            </a:r>
            <a:r>
              <a:rPr lang="en-US" sz="2400" dirty="0" err="1" smtClean="0"/>
              <a:t>texto</a:t>
            </a:r>
            <a:r>
              <a:rPr lang="en-US" sz="2400" dirty="0" smtClean="0"/>
              <a:t>, </a:t>
            </a:r>
            <a:r>
              <a:rPr lang="en-US" sz="2400" dirty="0" err="1" smtClean="0"/>
              <a:t>donde</a:t>
            </a:r>
            <a:r>
              <a:rPr lang="en-US" sz="2400" dirty="0" smtClean="0"/>
              <a:t> </a:t>
            </a:r>
            <a:r>
              <a:rPr lang="en-US" sz="2400" dirty="0" err="1" smtClean="0"/>
              <a:t>indica</a:t>
            </a:r>
            <a:r>
              <a:rPr lang="en-US" sz="2400" dirty="0" smtClean="0"/>
              <a:t> </a:t>
            </a:r>
            <a:r>
              <a:rPr lang="en-US" sz="2400" dirty="0" err="1" smtClean="0"/>
              <a:t>codigo</a:t>
            </a:r>
            <a:r>
              <a:rPr lang="en-US" sz="2400" dirty="0" smtClean="0"/>
              <a:t> de </a:t>
            </a:r>
            <a:r>
              <a:rPr lang="en-US" sz="2400" dirty="0" err="1" smtClean="0"/>
              <a:t>verificacion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En el </a:t>
            </a:r>
            <a:r>
              <a:rPr lang="en-US" sz="2400" dirty="0" err="1" smtClean="0"/>
              <a:t>caso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no le </a:t>
            </a:r>
            <a:r>
              <a:rPr lang="en-US" sz="2400" dirty="0" err="1" smtClean="0"/>
              <a:t>haya</a:t>
            </a:r>
            <a:r>
              <a:rPr lang="en-US" sz="2400" dirty="0" smtClean="0"/>
              <a:t> </a:t>
            </a:r>
            <a:r>
              <a:rPr lang="en-US" sz="2400" dirty="0" err="1" smtClean="0"/>
              <a:t>llegado</a:t>
            </a:r>
            <a:r>
              <a:rPr lang="en-US" sz="2400" dirty="0" smtClean="0"/>
              <a:t>, </a:t>
            </a:r>
            <a:r>
              <a:rPr lang="en-US" sz="2400" dirty="0" err="1" smtClean="0"/>
              <a:t>puede</a:t>
            </a:r>
            <a:r>
              <a:rPr lang="en-US" sz="2400" dirty="0" smtClean="0"/>
              <a:t> pulsar en </a:t>
            </a:r>
            <a:r>
              <a:rPr lang="en-US" sz="2400" dirty="0" err="1" smtClean="0"/>
              <a:t>volver</a:t>
            </a:r>
            <a:r>
              <a:rPr lang="en-US" sz="2400" dirty="0" smtClean="0"/>
              <a:t> a </a:t>
            </a:r>
            <a:r>
              <a:rPr lang="en-US" sz="2400" dirty="0" err="1" smtClean="0"/>
              <a:t>enviar</a:t>
            </a:r>
            <a:r>
              <a:rPr lang="en-US" sz="2400" dirty="0" smtClean="0"/>
              <a:t>,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volver</a:t>
            </a:r>
            <a:r>
              <a:rPr lang="en-US" sz="2400" dirty="0" smtClean="0"/>
              <a:t> a </a:t>
            </a:r>
            <a:r>
              <a:rPr lang="en-US" sz="2400" dirty="0" err="1" smtClean="0"/>
              <a:t>intentarlo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Luego</a:t>
            </a:r>
            <a:r>
              <a:rPr lang="en-US" sz="2400" dirty="0" smtClean="0"/>
              <a:t> de </a:t>
            </a:r>
            <a:r>
              <a:rPr lang="en-US" sz="2400" dirty="0" err="1" smtClean="0"/>
              <a:t>ingresar</a:t>
            </a:r>
            <a:r>
              <a:rPr lang="en-US" sz="2400" dirty="0" smtClean="0"/>
              <a:t> el </a:t>
            </a:r>
            <a:r>
              <a:rPr lang="en-US" sz="2400" dirty="0" err="1" smtClean="0"/>
              <a:t>codigo</a:t>
            </a:r>
            <a:r>
              <a:rPr lang="en-US" sz="2400" dirty="0" smtClean="0"/>
              <a:t>, </a:t>
            </a:r>
            <a:r>
              <a:rPr lang="en-US" sz="2400" dirty="0" err="1" smtClean="0"/>
              <a:t>haga</a:t>
            </a:r>
            <a:r>
              <a:rPr lang="en-US" sz="2400" dirty="0" smtClean="0"/>
              <a:t> click en </a:t>
            </a:r>
            <a:r>
              <a:rPr lang="en-US" sz="2400" dirty="0" err="1" smtClean="0"/>
              <a:t>Comprobar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28079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24944"/>
            <a:ext cx="8748464" cy="374441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79512" y="1268760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Introduzca</a:t>
            </a:r>
            <a:r>
              <a:rPr lang="en-US" sz="2400" dirty="0" smtClean="0"/>
              <a:t> la </a:t>
            </a:r>
            <a:r>
              <a:rPr lang="en-US" sz="2400" dirty="0" err="1" smtClean="0"/>
              <a:t>contrase</a:t>
            </a:r>
            <a:r>
              <a:rPr lang="es-ES_tradnl" sz="2400" dirty="0" err="1" smtClean="0"/>
              <a:t>ña</a:t>
            </a:r>
            <a:r>
              <a:rPr lang="es-ES_tradnl" sz="2400" dirty="0" smtClean="0"/>
              <a:t> del correo </a:t>
            </a:r>
            <a:r>
              <a:rPr lang="es-ES_tradnl" sz="2400" dirty="0" err="1" smtClean="0"/>
              <a:t>electronico</a:t>
            </a:r>
            <a:r>
              <a:rPr lang="es-ES_tradnl" sz="2400" dirty="0" smtClean="0"/>
              <a:t> de </a:t>
            </a:r>
            <a:r>
              <a:rPr lang="es-ES_tradnl" sz="2400" dirty="0" err="1" smtClean="0"/>
              <a:t>zoho</a:t>
            </a:r>
            <a:r>
              <a:rPr lang="es-ES_tradnl" sz="2400" dirty="0" smtClean="0"/>
              <a:t>, y luego presione </a:t>
            </a:r>
            <a:r>
              <a:rPr lang="es-ES_tradnl" sz="2400" dirty="0" err="1" smtClean="0"/>
              <a:t>click</a:t>
            </a:r>
            <a:r>
              <a:rPr lang="es-ES_tradnl" sz="2400" dirty="0" smtClean="0"/>
              <a:t> en el </a:t>
            </a:r>
            <a:r>
              <a:rPr lang="es-ES_tradnl" sz="2400" dirty="0" err="1" smtClean="0"/>
              <a:t>boton</a:t>
            </a:r>
            <a:r>
              <a:rPr lang="es-ES_tradnl" sz="2400" dirty="0" smtClean="0"/>
              <a:t> Activar.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8099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836712"/>
            <a:ext cx="4283968" cy="219075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45024"/>
            <a:ext cx="8576270" cy="3037395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179512" y="332656"/>
            <a:ext cx="46085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_tradnl" sz="2000" dirty="0" smtClean="0"/>
              <a:t>Luego le tiene que aparecer el mensaje de la Izq., donde le indica que ya esta por completar la información, presione en el botón Continuar.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_tradnl" sz="2000" dirty="0" smtClean="0"/>
              <a:t>Luego le aparece una ventana como la imagen inferior, donde tiene que ingresar un numero telefónico, pero como ya lo ingreso solo haga clic en </a:t>
            </a:r>
            <a:r>
              <a:rPr lang="es-ES_tradnl" sz="2000" dirty="0" err="1" smtClean="0"/>
              <a:t>skip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adding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backup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phone</a:t>
            </a:r>
            <a:r>
              <a:rPr lang="es-ES_tradnl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8375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8" y="2708920"/>
            <a:ext cx="8632075" cy="3877890"/>
          </a:xfrm>
        </p:spPr>
      </p:pic>
      <p:sp>
        <p:nvSpPr>
          <p:cNvPr id="7" name="6 CuadroTexto"/>
          <p:cNvSpPr txBox="1"/>
          <p:nvPr/>
        </p:nvSpPr>
        <p:spPr>
          <a:xfrm>
            <a:off x="395536" y="188640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smtClean="0"/>
              <a:t>Esta pagina indica que </a:t>
            </a:r>
            <a:r>
              <a:rPr lang="es-ES_tradnl" sz="2000" dirty="0" err="1" smtClean="0"/>
              <a:t>Zoho</a:t>
            </a:r>
            <a:r>
              <a:rPr lang="es-ES_tradnl" sz="2000" dirty="0" smtClean="0"/>
              <a:t>, te genera 5 códigos de autenticación, en el caso que no se puede ingresar a la cuenta, con estos códigos, se podrá ingresar, y pide como desea guardarlos, donde las opciones son:</a:t>
            </a:r>
          </a:p>
          <a:p>
            <a:endParaRPr lang="es-ES_tradnl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s-ES_tradnl" sz="2000" dirty="0" smtClean="0"/>
              <a:t>Archivo de texto.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_tradnl" sz="2000" dirty="0" smtClean="0"/>
              <a:t>Imprimir códigos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_tradnl" sz="2000" dirty="0" smtClean="0"/>
              <a:t>Enviar como Archivo electrónico.</a:t>
            </a:r>
          </a:p>
        </p:txBody>
      </p:sp>
    </p:spTree>
    <p:extLst>
      <p:ext uri="{BB962C8B-B14F-4D97-AF65-F5344CB8AC3E}">
        <p14:creationId xmlns:p14="http://schemas.microsoft.com/office/powerpoint/2010/main" val="10199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37550"/>
            <a:ext cx="4666109" cy="2327354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" y="3861048"/>
            <a:ext cx="8505825" cy="2652911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07504" y="237550"/>
            <a:ext cx="4032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smtClean="0"/>
              <a:t>Esta pantalla emergente muestra si deseo:</a:t>
            </a:r>
          </a:p>
          <a:p>
            <a:endParaRPr lang="es-ES_tradnl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s-ES_tradnl" sz="2000" dirty="0" smtClean="0"/>
              <a:t>Imprimir los códigos.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_tradnl" sz="2000" dirty="0" smtClean="0"/>
              <a:t>Guardar los códigos en un archivo de texto.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19086" y="2564904"/>
            <a:ext cx="8505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smtClean="0"/>
              <a:t>En la pantalla inferior muestra que se necesita  una contraseña para iniciar sesión en las aplicaciones </a:t>
            </a:r>
            <a:r>
              <a:rPr lang="es-ES_tradnl" sz="2000" dirty="0" err="1"/>
              <a:t>Z</a:t>
            </a:r>
            <a:r>
              <a:rPr lang="es-ES_tradnl" sz="2000" dirty="0" err="1" smtClean="0"/>
              <a:t>oho</a:t>
            </a:r>
            <a:r>
              <a:rPr lang="es-ES_tradnl" sz="2000" dirty="0" smtClean="0"/>
              <a:t>, se debe presionar continuar, para dar permiso que con la contraseña de dominio de </a:t>
            </a:r>
            <a:r>
              <a:rPr lang="es-ES_tradnl" sz="2000" dirty="0" err="1" smtClean="0"/>
              <a:t>Zoho</a:t>
            </a:r>
            <a:r>
              <a:rPr lang="es-ES_tradnl" sz="2000" dirty="0" smtClean="0"/>
              <a:t> puedo acceder a sus aplicaciones.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41744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4" y="896526"/>
            <a:ext cx="8845821" cy="1236330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5" y="4293096"/>
            <a:ext cx="8845821" cy="244827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90675" y="188640"/>
            <a:ext cx="8845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smtClean="0"/>
              <a:t>Este mensaje indica que la configuración de autenticación para </a:t>
            </a:r>
            <a:r>
              <a:rPr lang="es-ES_tradnl" sz="2000" dirty="0" err="1" smtClean="0"/>
              <a:t>Zoho</a:t>
            </a:r>
            <a:r>
              <a:rPr lang="es-ES_tradnl" sz="2000" dirty="0" smtClean="0"/>
              <a:t> ha terminado con </a:t>
            </a:r>
            <a:r>
              <a:rPr lang="es-ES_tradnl" sz="2000" dirty="0" err="1" smtClean="0"/>
              <a:t>exito</a:t>
            </a:r>
            <a:endParaRPr lang="es-ES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190675" y="2204864"/>
            <a:ext cx="87018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smtClean="0"/>
              <a:t>En el cuadro inferior, se puede observar las configuraciones realizadas en los pasos anteriores, donde esta la autenticación tanto por:</a:t>
            </a:r>
          </a:p>
          <a:p>
            <a:endParaRPr lang="es-ES_tradnl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s-ES_tradnl" sz="2000" dirty="0" smtClean="0"/>
              <a:t>Mensaje de Texto a través del numero telefónico.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_tradnl" sz="2000" dirty="0" smtClean="0"/>
              <a:t>Código de verificación guardado en un archivo de texto o impreso.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_tradnl" sz="2000" dirty="0" smtClean="0"/>
              <a:t>Por la contraseña del domino de </a:t>
            </a:r>
            <a:r>
              <a:rPr lang="es-ES_tradnl" sz="2000" dirty="0" err="1" smtClean="0"/>
              <a:t>Zoho</a:t>
            </a:r>
            <a:r>
              <a:rPr lang="es-ES_tradnl" sz="2000" dirty="0" smtClean="0"/>
              <a:t>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174531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74</TotalTime>
  <Words>393</Words>
  <Application>Microsoft Office PowerPoint</Application>
  <PresentationFormat>Presentación en pantalla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Viajes</vt:lpstr>
      <vt:lpstr>Configuracion Zoho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Configuracion Zoho</dc:title>
  <cp:lastModifiedBy>kleber</cp:lastModifiedBy>
  <cp:revision>23</cp:revision>
  <dcterms:modified xsi:type="dcterms:W3CDTF">2015-05-25T23:23:43Z</dcterms:modified>
</cp:coreProperties>
</file>