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87" r:id="rId1"/>
  </p:sldMasterIdLst>
  <p:sldIdLst>
    <p:sldId id="258" r:id="rId2"/>
    <p:sldId id="259" r:id="rId3"/>
    <p:sldId id="282" r:id="rId4"/>
    <p:sldId id="260" r:id="rId5"/>
    <p:sldId id="261" r:id="rId6"/>
    <p:sldId id="262" r:id="rId7"/>
    <p:sldId id="263" r:id="rId8"/>
    <p:sldId id="264" r:id="rId9"/>
    <p:sldId id="265" r:id="rId10"/>
    <p:sldId id="266" r:id="rId11"/>
    <p:sldId id="277" r:id="rId12"/>
    <p:sldId id="278" r:id="rId13"/>
    <p:sldId id="279" r:id="rId14"/>
    <p:sldId id="280" r:id="rId15"/>
    <p:sldId id="281" r:id="rId16"/>
    <p:sldId id="267" r:id="rId17"/>
    <p:sldId id="268" r:id="rId18"/>
    <p:sldId id="269" r:id="rId19"/>
    <p:sldId id="283" r:id="rId20"/>
    <p:sldId id="271" r:id="rId21"/>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2" d="100"/>
          <a:sy n="72" d="100"/>
        </p:scale>
        <p:origin x="-114" y="-3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gif"/></Relationships>
</file>

<file path=ppt/diagrams/_rels/data5.xml.rels><?xml version="1.0" encoding="UTF-8" standalone="yes"?>
<Relationships xmlns="http://schemas.openxmlformats.org/package/2006/relationships"><Relationship Id="rId1" Type="http://schemas.openxmlformats.org/officeDocument/2006/relationships/image" Target="../media/image5.png"/></Relationships>
</file>

<file path=ppt/diagrams/_rels/data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image" Target="../media/image8.jp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gif"/></Relationships>
</file>

<file path=ppt/diagrams/_rels/drawing5.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8B37B2-AD3B-4255-BB4B-522F28811048}" type="doc">
      <dgm:prSet loTypeId="urn:microsoft.com/office/officeart/2005/8/layout/pList2" loCatId="list" qsTypeId="urn:microsoft.com/office/officeart/2005/8/quickstyle/simple1" qsCatId="simple" csTypeId="urn:microsoft.com/office/officeart/2005/8/colors/accent2_1" csCatId="accent2" phldr="1"/>
      <dgm:spPr/>
    </dgm:pt>
    <dgm:pt modelId="{EBB38C76-267E-4F17-A509-BDB2245018AF}">
      <dgm:prSet phldrT="[Texto]" custT="1"/>
      <dgm:spPr/>
      <dgm:t>
        <a:bodyPr/>
        <a:lstStyle/>
        <a:p>
          <a:pPr algn="just">
            <a:lnSpc>
              <a:spcPct val="100000"/>
            </a:lnSpc>
            <a:spcAft>
              <a:spcPts val="0"/>
            </a:spcAft>
          </a:pPr>
          <a:r>
            <a:rPr lang="es-ES" sz="2000" dirty="0" smtClean="0">
              <a:latin typeface="Times New Roman" panose="02020603050405020304" pitchFamily="18" charset="0"/>
              <a:cs typeface="Times New Roman" panose="02020603050405020304" pitchFamily="18" charset="0"/>
            </a:rPr>
            <a:t>Una tabla de datos es un rango de celdas que muestra cómo el cambio de una o dos variables en las fórmula afectará a los resultados de las mismas. </a:t>
          </a:r>
          <a:endParaRPr lang="es-EC" sz="2000" dirty="0">
            <a:latin typeface="Times New Roman" panose="02020603050405020304" pitchFamily="18" charset="0"/>
            <a:cs typeface="Times New Roman" panose="02020603050405020304" pitchFamily="18" charset="0"/>
          </a:endParaRPr>
        </a:p>
      </dgm:t>
    </dgm:pt>
    <dgm:pt modelId="{6A8A0C71-F615-449F-AA59-9C3E3B4CD44B}" type="parTrans" cxnId="{4367A2D8-DB12-409B-A633-0612EFBE301E}">
      <dgm:prSet/>
      <dgm:spPr/>
      <dgm:t>
        <a:bodyPr/>
        <a:lstStyle/>
        <a:p>
          <a:endParaRPr lang="es-EC"/>
        </a:p>
      </dgm:t>
    </dgm:pt>
    <dgm:pt modelId="{FCDDC26C-4539-4A71-9681-599249E2B342}" type="sibTrans" cxnId="{4367A2D8-DB12-409B-A633-0612EFBE301E}">
      <dgm:prSet/>
      <dgm:spPr/>
      <dgm:t>
        <a:bodyPr/>
        <a:lstStyle/>
        <a:p>
          <a:endParaRPr lang="es-EC"/>
        </a:p>
      </dgm:t>
    </dgm:pt>
    <dgm:pt modelId="{155B1699-81E0-4C23-A810-12D90C1AEB6A}">
      <dgm:prSet phldrT="[Texto]" custT="1"/>
      <dgm:spPr/>
      <dgm:t>
        <a:bodyPr/>
        <a:lstStyle/>
        <a:p>
          <a:pPr algn="just">
            <a:lnSpc>
              <a:spcPct val="100000"/>
            </a:lnSpc>
            <a:spcAft>
              <a:spcPts val="0"/>
            </a:spcAft>
          </a:pPr>
          <a:r>
            <a:rPr lang="es-ES" sz="1800" dirty="0" smtClean="0">
              <a:latin typeface="Times New Roman" panose="02020603050405020304" pitchFamily="18" charset="0"/>
              <a:cs typeface="Times New Roman" panose="02020603050405020304" pitchFamily="18" charset="0"/>
            </a:rPr>
            <a:t>Las tablas de datos constituyen un método rápido para calcular varios resultados en una operación y una forma de ver y comparar los resultados de todas las variaciones diferentes en la hoja de cálculo</a:t>
          </a:r>
          <a:endParaRPr lang="es-EC" sz="1800" dirty="0">
            <a:latin typeface="Times New Roman" panose="02020603050405020304" pitchFamily="18" charset="0"/>
            <a:cs typeface="Times New Roman" panose="02020603050405020304" pitchFamily="18" charset="0"/>
          </a:endParaRPr>
        </a:p>
      </dgm:t>
    </dgm:pt>
    <dgm:pt modelId="{C0E2807C-0784-4BAF-9736-0FD32361F390}" type="parTrans" cxnId="{A541ED10-DFA0-48FE-97F4-2C09DCE3DA67}">
      <dgm:prSet/>
      <dgm:spPr/>
      <dgm:t>
        <a:bodyPr/>
        <a:lstStyle/>
        <a:p>
          <a:endParaRPr lang="es-EC"/>
        </a:p>
      </dgm:t>
    </dgm:pt>
    <dgm:pt modelId="{0A31B31C-856E-486C-A5EC-FE4E85E11B14}" type="sibTrans" cxnId="{A541ED10-DFA0-48FE-97F4-2C09DCE3DA67}">
      <dgm:prSet/>
      <dgm:spPr/>
      <dgm:t>
        <a:bodyPr/>
        <a:lstStyle/>
        <a:p>
          <a:endParaRPr lang="es-EC"/>
        </a:p>
      </dgm:t>
    </dgm:pt>
    <dgm:pt modelId="{1224838F-8D0B-4B95-B99E-B802A63ABE06}">
      <dgm:prSet phldrT="[Texto]" custT="1"/>
      <dgm:spPr/>
      <dgm:t>
        <a:bodyPr/>
        <a:lstStyle/>
        <a:p>
          <a:pPr algn="just">
            <a:lnSpc>
              <a:spcPct val="100000"/>
            </a:lnSpc>
            <a:spcAft>
              <a:spcPts val="0"/>
            </a:spcAft>
          </a:pPr>
          <a:r>
            <a:rPr lang="es-ES" sz="2000" dirty="0" smtClean="0">
              <a:latin typeface="Times New Roman" panose="02020603050405020304" pitchFamily="18" charset="0"/>
              <a:cs typeface="Times New Roman" panose="02020603050405020304" pitchFamily="18" charset="0"/>
            </a:rPr>
            <a:t>forman parte de un conjunto de comandos que se denominan herramientas de análisis “Y si”. Cuando se utilizan tablas de datos, se realizan análisis “Y si”. </a:t>
          </a:r>
          <a:endParaRPr lang="es-EC" sz="2000" dirty="0">
            <a:latin typeface="Times New Roman" panose="02020603050405020304" pitchFamily="18" charset="0"/>
            <a:cs typeface="Times New Roman" panose="02020603050405020304" pitchFamily="18" charset="0"/>
          </a:endParaRPr>
        </a:p>
      </dgm:t>
    </dgm:pt>
    <dgm:pt modelId="{3AD59D48-21DE-4B9B-801D-DB37EDA740E9}" type="parTrans" cxnId="{E5D4106B-EF5B-4B13-9628-637D0D3C4FDB}">
      <dgm:prSet/>
      <dgm:spPr/>
      <dgm:t>
        <a:bodyPr/>
        <a:lstStyle/>
        <a:p>
          <a:endParaRPr lang="es-EC"/>
        </a:p>
      </dgm:t>
    </dgm:pt>
    <dgm:pt modelId="{FE0B9821-D465-4CD7-BC78-983DF7BDAA2A}" type="sibTrans" cxnId="{E5D4106B-EF5B-4B13-9628-637D0D3C4FDB}">
      <dgm:prSet/>
      <dgm:spPr/>
      <dgm:t>
        <a:bodyPr/>
        <a:lstStyle/>
        <a:p>
          <a:endParaRPr lang="es-EC"/>
        </a:p>
      </dgm:t>
    </dgm:pt>
    <dgm:pt modelId="{71970727-CAD7-4DAE-8986-8C0DF56B0516}" type="pres">
      <dgm:prSet presAssocID="{0E8B37B2-AD3B-4255-BB4B-522F28811048}" presName="Name0" presStyleCnt="0">
        <dgm:presLayoutVars>
          <dgm:dir/>
          <dgm:resizeHandles val="exact"/>
        </dgm:presLayoutVars>
      </dgm:prSet>
      <dgm:spPr/>
    </dgm:pt>
    <dgm:pt modelId="{468F3CF3-86E3-4FC8-9271-F4C12637A15C}" type="pres">
      <dgm:prSet presAssocID="{0E8B37B2-AD3B-4255-BB4B-522F28811048}" presName="bkgdShp" presStyleLbl="alignAccFollowNode1" presStyleIdx="0" presStyleCnt="1" custLinFactNeighborX="-1325" custLinFactNeighborY="-1501"/>
      <dgm:spPr/>
    </dgm:pt>
    <dgm:pt modelId="{F9F8B0A3-5CF9-4C8C-A956-707488ACEC6D}" type="pres">
      <dgm:prSet presAssocID="{0E8B37B2-AD3B-4255-BB4B-522F28811048}" presName="linComp" presStyleCnt="0"/>
      <dgm:spPr/>
    </dgm:pt>
    <dgm:pt modelId="{FCF250D0-40C7-40BA-9F92-9E821A521CE6}" type="pres">
      <dgm:prSet presAssocID="{EBB38C76-267E-4F17-A509-BDB2245018AF}" presName="compNode" presStyleCnt="0"/>
      <dgm:spPr/>
    </dgm:pt>
    <dgm:pt modelId="{3477FFA5-5C8D-4505-BCAF-637E0EFDC7EA}" type="pres">
      <dgm:prSet presAssocID="{EBB38C76-267E-4F17-A509-BDB2245018AF}" presName="node" presStyleLbl="node1" presStyleIdx="0" presStyleCnt="3" custScaleX="109620">
        <dgm:presLayoutVars>
          <dgm:bulletEnabled val="1"/>
        </dgm:presLayoutVars>
      </dgm:prSet>
      <dgm:spPr/>
      <dgm:t>
        <a:bodyPr/>
        <a:lstStyle/>
        <a:p>
          <a:endParaRPr lang="es-EC"/>
        </a:p>
      </dgm:t>
    </dgm:pt>
    <dgm:pt modelId="{8C0BF010-11F0-46A5-99F4-B4DE78DDD006}" type="pres">
      <dgm:prSet presAssocID="{EBB38C76-267E-4F17-A509-BDB2245018AF}" presName="invisiNode" presStyleLbl="node1" presStyleIdx="0" presStyleCnt="3"/>
      <dgm:spPr/>
    </dgm:pt>
    <dgm:pt modelId="{35500F96-EC58-4CB9-90CF-E1DE790DD292}" type="pres">
      <dgm:prSet presAssocID="{EBB38C76-267E-4F17-A509-BDB2245018AF}"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12000" r="-12000"/>
          </a:stretch>
        </a:blipFill>
      </dgm:spPr>
    </dgm:pt>
    <dgm:pt modelId="{2CEE9BA4-8E6C-45FE-A195-DF4CAF4ECED8}" type="pres">
      <dgm:prSet presAssocID="{FCDDC26C-4539-4A71-9681-599249E2B342}" presName="sibTrans" presStyleLbl="sibTrans2D1" presStyleIdx="0" presStyleCnt="0"/>
      <dgm:spPr/>
      <dgm:t>
        <a:bodyPr/>
        <a:lstStyle/>
        <a:p>
          <a:endParaRPr lang="es-EC"/>
        </a:p>
      </dgm:t>
    </dgm:pt>
    <dgm:pt modelId="{AEF67887-4ACA-4061-A33F-4255CD39D6F0}" type="pres">
      <dgm:prSet presAssocID="{155B1699-81E0-4C23-A810-12D90C1AEB6A}" presName="compNode" presStyleCnt="0"/>
      <dgm:spPr/>
    </dgm:pt>
    <dgm:pt modelId="{03B89F1A-21FA-4BD4-8603-36E6B8174C7C}" type="pres">
      <dgm:prSet presAssocID="{155B1699-81E0-4C23-A810-12D90C1AEB6A}" presName="node" presStyleLbl="node1" presStyleIdx="1" presStyleCnt="3" custScaleX="122667">
        <dgm:presLayoutVars>
          <dgm:bulletEnabled val="1"/>
        </dgm:presLayoutVars>
      </dgm:prSet>
      <dgm:spPr/>
      <dgm:t>
        <a:bodyPr/>
        <a:lstStyle/>
        <a:p>
          <a:endParaRPr lang="es-EC"/>
        </a:p>
      </dgm:t>
    </dgm:pt>
    <dgm:pt modelId="{34DA75A3-D0C3-4ECC-B5AC-BF0842A346FE}" type="pres">
      <dgm:prSet presAssocID="{155B1699-81E0-4C23-A810-12D90C1AEB6A}" presName="invisiNode" presStyleLbl="node1" presStyleIdx="1" presStyleCnt="3"/>
      <dgm:spPr/>
    </dgm:pt>
    <dgm:pt modelId="{61877DBE-E27F-4A84-BB27-88E71F0CFEF9}" type="pres">
      <dgm:prSet presAssocID="{155B1699-81E0-4C23-A810-12D90C1AEB6A}"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dgm:spPr>
    </dgm:pt>
    <dgm:pt modelId="{370B65CF-674E-4B34-ABC1-4F0F7D9322D2}" type="pres">
      <dgm:prSet presAssocID="{0A31B31C-856E-486C-A5EC-FE4E85E11B14}" presName="sibTrans" presStyleLbl="sibTrans2D1" presStyleIdx="0" presStyleCnt="0"/>
      <dgm:spPr/>
      <dgm:t>
        <a:bodyPr/>
        <a:lstStyle/>
        <a:p>
          <a:endParaRPr lang="es-EC"/>
        </a:p>
      </dgm:t>
    </dgm:pt>
    <dgm:pt modelId="{F0919332-63CE-4A1C-BCD5-C27BF140F969}" type="pres">
      <dgm:prSet presAssocID="{1224838F-8D0B-4B95-B99E-B802A63ABE06}" presName="compNode" presStyleCnt="0"/>
      <dgm:spPr/>
    </dgm:pt>
    <dgm:pt modelId="{F2766A6E-9589-488A-813F-277C4EDC8793}" type="pres">
      <dgm:prSet presAssocID="{1224838F-8D0B-4B95-B99E-B802A63ABE06}" presName="node" presStyleLbl="node1" presStyleIdx="2" presStyleCnt="3" custScaleX="108826">
        <dgm:presLayoutVars>
          <dgm:bulletEnabled val="1"/>
        </dgm:presLayoutVars>
      </dgm:prSet>
      <dgm:spPr/>
      <dgm:t>
        <a:bodyPr/>
        <a:lstStyle/>
        <a:p>
          <a:endParaRPr lang="es-EC"/>
        </a:p>
      </dgm:t>
    </dgm:pt>
    <dgm:pt modelId="{576DF392-7BCA-4E8B-A57A-113B1AD49969}" type="pres">
      <dgm:prSet presAssocID="{1224838F-8D0B-4B95-B99E-B802A63ABE06}" presName="invisiNode" presStyleLbl="node1" presStyleIdx="2" presStyleCnt="3"/>
      <dgm:spPr/>
    </dgm:pt>
    <dgm:pt modelId="{751AF250-822C-48AA-A39A-F04141B7A254}" type="pres">
      <dgm:prSet presAssocID="{1224838F-8D0B-4B95-B99E-B802A63ABE06}"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18000" r="-18000"/>
          </a:stretch>
        </a:blipFill>
      </dgm:spPr>
    </dgm:pt>
  </dgm:ptLst>
  <dgm:cxnLst>
    <dgm:cxn modelId="{0BD726FC-EA89-4D8A-BDE8-58E41A58BA0B}" type="presOf" srcId="{1224838F-8D0B-4B95-B99E-B802A63ABE06}" destId="{F2766A6E-9589-488A-813F-277C4EDC8793}" srcOrd="0" destOrd="0" presId="urn:microsoft.com/office/officeart/2005/8/layout/pList2"/>
    <dgm:cxn modelId="{EF5631D9-4B89-4D5A-A39F-C9FAFBBB0655}" type="presOf" srcId="{0A31B31C-856E-486C-A5EC-FE4E85E11B14}" destId="{370B65CF-674E-4B34-ABC1-4F0F7D9322D2}" srcOrd="0" destOrd="0" presId="urn:microsoft.com/office/officeart/2005/8/layout/pList2"/>
    <dgm:cxn modelId="{ACA05798-0592-480B-BD3A-A314CE939585}" type="presOf" srcId="{FCDDC26C-4539-4A71-9681-599249E2B342}" destId="{2CEE9BA4-8E6C-45FE-A195-DF4CAF4ECED8}" srcOrd="0" destOrd="0" presId="urn:microsoft.com/office/officeart/2005/8/layout/pList2"/>
    <dgm:cxn modelId="{4077BAD8-71A4-43EE-96F9-7562DF68DD82}" type="presOf" srcId="{EBB38C76-267E-4F17-A509-BDB2245018AF}" destId="{3477FFA5-5C8D-4505-BCAF-637E0EFDC7EA}" srcOrd="0" destOrd="0" presId="urn:microsoft.com/office/officeart/2005/8/layout/pList2"/>
    <dgm:cxn modelId="{4367A2D8-DB12-409B-A633-0612EFBE301E}" srcId="{0E8B37B2-AD3B-4255-BB4B-522F28811048}" destId="{EBB38C76-267E-4F17-A509-BDB2245018AF}" srcOrd="0" destOrd="0" parTransId="{6A8A0C71-F615-449F-AA59-9C3E3B4CD44B}" sibTransId="{FCDDC26C-4539-4A71-9681-599249E2B342}"/>
    <dgm:cxn modelId="{A541ED10-DFA0-48FE-97F4-2C09DCE3DA67}" srcId="{0E8B37B2-AD3B-4255-BB4B-522F28811048}" destId="{155B1699-81E0-4C23-A810-12D90C1AEB6A}" srcOrd="1" destOrd="0" parTransId="{C0E2807C-0784-4BAF-9736-0FD32361F390}" sibTransId="{0A31B31C-856E-486C-A5EC-FE4E85E11B14}"/>
    <dgm:cxn modelId="{BE47A2D8-359B-4B90-820E-B2FF83A81429}" type="presOf" srcId="{0E8B37B2-AD3B-4255-BB4B-522F28811048}" destId="{71970727-CAD7-4DAE-8986-8C0DF56B0516}" srcOrd="0" destOrd="0" presId="urn:microsoft.com/office/officeart/2005/8/layout/pList2"/>
    <dgm:cxn modelId="{E5D4106B-EF5B-4B13-9628-637D0D3C4FDB}" srcId="{0E8B37B2-AD3B-4255-BB4B-522F28811048}" destId="{1224838F-8D0B-4B95-B99E-B802A63ABE06}" srcOrd="2" destOrd="0" parTransId="{3AD59D48-21DE-4B9B-801D-DB37EDA740E9}" sibTransId="{FE0B9821-D465-4CD7-BC78-983DF7BDAA2A}"/>
    <dgm:cxn modelId="{75363DC2-EF74-4C63-9C59-1BFA68318C11}" type="presOf" srcId="{155B1699-81E0-4C23-A810-12D90C1AEB6A}" destId="{03B89F1A-21FA-4BD4-8603-36E6B8174C7C}" srcOrd="0" destOrd="0" presId="urn:microsoft.com/office/officeart/2005/8/layout/pList2"/>
    <dgm:cxn modelId="{B5503A4E-FFBF-4323-86CD-D465C4F96F04}" type="presParOf" srcId="{71970727-CAD7-4DAE-8986-8C0DF56B0516}" destId="{468F3CF3-86E3-4FC8-9271-F4C12637A15C}" srcOrd="0" destOrd="0" presId="urn:microsoft.com/office/officeart/2005/8/layout/pList2"/>
    <dgm:cxn modelId="{9BE3D9BD-4729-499B-8BAD-B673E32C9223}" type="presParOf" srcId="{71970727-CAD7-4DAE-8986-8C0DF56B0516}" destId="{F9F8B0A3-5CF9-4C8C-A956-707488ACEC6D}" srcOrd="1" destOrd="0" presId="urn:microsoft.com/office/officeart/2005/8/layout/pList2"/>
    <dgm:cxn modelId="{F6AC1339-4690-485A-B33E-53F11DEDB297}" type="presParOf" srcId="{F9F8B0A3-5CF9-4C8C-A956-707488ACEC6D}" destId="{FCF250D0-40C7-40BA-9F92-9E821A521CE6}" srcOrd="0" destOrd="0" presId="urn:microsoft.com/office/officeart/2005/8/layout/pList2"/>
    <dgm:cxn modelId="{E200BAA9-9083-4550-BA1C-4673254D78BF}" type="presParOf" srcId="{FCF250D0-40C7-40BA-9F92-9E821A521CE6}" destId="{3477FFA5-5C8D-4505-BCAF-637E0EFDC7EA}" srcOrd="0" destOrd="0" presId="urn:microsoft.com/office/officeart/2005/8/layout/pList2"/>
    <dgm:cxn modelId="{2C480DE5-D4F4-4ABC-847C-51DBA8326DD2}" type="presParOf" srcId="{FCF250D0-40C7-40BA-9F92-9E821A521CE6}" destId="{8C0BF010-11F0-46A5-99F4-B4DE78DDD006}" srcOrd="1" destOrd="0" presId="urn:microsoft.com/office/officeart/2005/8/layout/pList2"/>
    <dgm:cxn modelId="{D0DAC6F5-C7DC-4409-8080-BDCC07EDFAEC}" type="presParOf" srcId="{FCF250D0-40C7-40BA-9F92-9E821A521CE6}" destId="{35500F96-EC58-4CB9-90CF-E1DE790DD292}" srcOrd="2" destOrd="0" presId="urn:microsoft.com/office/officeart/2005/8/layout/pList2"/>
    <dgm:cxn modelId="{B9294A8C-23C3-4CB9-AB19-0EBAD0F1AC50}" type="presParOf" srcId="{F9F8B0A3-5CF9-4C8C-A956-707488ACEC6D}" destId="{2CEE9BA4-8E6C-45FE-A195-DF4CAF4ECED8}" srcOrd="1" destOrd="0" presId="urn:microsoft.com/office/officeart/2005/8/layout/pList2"/>
    <dgm:cxn modelId="{D57705AB-72C9-45D2-B363-C77D4BAEEAE0}" type="presParOf" srcId="{F9F8B0A3-5CF9-4C8C-A956-707488ACEC6D}" destId="{AEF67887-4ACA-4061-A33F-4255CD39D6F0}" srcOrd="2" destOrd="0" presId="urn:microsoft.com/office/officeart/2005/8/layout/pList2"/>
    <dgm:cxn modelId="{A1EC14D4-D18E-412B-A54F-A1659858CCBE}" type="presParOf" srcId="{AEF67887-4ACA-4061-A33F-4255CD39D6F0}" destId="{03B89F1A-21FA-4BD4-8603-36E6B8174C7C}" srcOrd="0" destOrd="0" presId="urn:microsoft.com/office/officeart/2005/8/layout/pList2"/>
    <dgm:cxn modelId="{866B25A6-1FD9-4ECE-B9B8-A71F2C972E54}" type="presParOf" srcId="{AEF67887-4ACA-4061-A33F-4255CD39D6F0}" destId="{34DA75A3-D0C3-4ECC-B5AC-BF0842A346FE}" srcOrd="1" destOrd="0" presId="urn:microsoft.com/office/officeart/2005/8/layout/pList2"/>
    <dgm:cxn modelId="{41BA2941-2A67-4455-8171-DFEC4259B8C9}" type="presParOf" srcId="{AEF67887-4ACA-4061-A33F-4255CD39D6F0}" destId="{61877DBE-E27F-4A84-BB27-88E71F0CFEF9}" srcOrd="2" destOrd="0" presId="urn:microsoft.com/office/officeart/2005/8/layout/pList2"/>
    <dgm:cxn modelId="{1F5ED742-814F-44E9-B3F1-5FFC9823A304}" type="presParOf" srcId="{F9F8B0A3-5CF9-4C8C-A956-707488ACEC6D}" destId="{370B65CF-674E-4B34-ABC1-4F0F7D9322D2}" srcOrd="3" destOrd="0" presId="urn:microsoft.com/office/officeart/2005/8/layout/pList2"/>
    <dgm:cxn modelId="{5958771A-CB75-4CFE-A513-2C1BE61017DB}" type="presParOf" srcId="{F9F8B0A3-5CF9-4C8C-A956-707488ACEC6D}" destId="{F0919332-63CE-4A1C-BCD5-C27BF140F969}" srcOrd="4" destOrd="0" presId="urn:microsoft.com/office/officeart/2005/8/layout/pList2"/>
    <dgm:cxn modelId="{D2D1E79C-3676-4CF3-869A-D10D33B91CC5}" type="presParOf" srcId="{F0919332-63CE-4A1C-BCD5-C27BF140F969}" destId="{F2766A6E-9589-488A-813F-277C4EDC8793}" srcOrd="0" destOrd="0" presId="urn:microsoft.com/office/officeart/2005/8/layout/pList2"/>
    <dgm:cxn modelId="{DA5E20FC-3786-49B9-9C41-1A1B4655407E}" type="presParOf" srcId="{F0919332-63CE-4A1C-BCD5-C27BF140F969}" destId="{576DF392-7BCA-4E8B-A57A-113B1AD49969}" srcOrd="1" destOrd="0" presId="urn:microsoft.com/office/officeart/2005/8/layout/pList2"/>
    <dgm:cxn modelId="{5EFA066C-322F-40D8-B5FA-937D06B555B0}" type="presParOf" srcId="{F0919332-63CE-4A1C-BCD5-C27BF140F969}" destId="{751AF250-822C-48AA-A39A-F04141B7A254}"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0E4812-9E62-4A2D-A590-62678B4D0FD6}" type="doc">
      <dgm:prSet loTypeId="urn:microsoft.com/office/officeart/2005/8/layout/hProcess9" loCatId="process" qsTypeId="urn:microsoft.com/office/officeart/2005/8/quickstyle/simple3" qsCatId="simple" csTypeId="urn:microsoft.com/office/officeart/2005/8/colors/colorful1" csCatId="colorful" phldr="1"/>
      <dgm:spPr/>
    </dgm:pt>
    <dgm:pt modelId="{3621315F-05D6-49F8-A07F-4DC17E2FBC8C}">
      <dgm:prSet phldrT="[Texto]" custT="1"/>
      <dgm:spPr/>
      <dgm:t>
        <a:bodyPr/>
        <a:lstStyle/>
        <a:p>
          <a:pPr algn="ctr"/>
          <a:r>
            <a:rPr lang="es-EC"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ESCENARIOS </a:t>
          </a:r>
          <a:endParaRPr lang="es-EC"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FE252CB4-C165-4895-B785-A1927AB7BCE8}" type="parTrans" cxnId="{A8C7CD5D-4666-4E97-92B9-BD86BAE3CE2B}">
      <dgm:prSet/>
      <dgm:spPr/>
      <dgm:t>
        <a:bodyPr/>
        <a:lstStyle/>
        <a:p>
          <a:endParaRPr lang="es-EC"/>
        </a:p>
      </dgm:t>
    </dgm:pt>
    <dgm:pt modelId="{6D728FED-50A7-42B8-9404-1341A49B02B9}" type="sibTrans" cxnId="{A8C7CD5D-4666-4E97-92B9-BD86BAE3CE2B}">
      <dgm:prSet/>
      <dgm:spPr/>
      <dgm:t>
        <a:bodyPr/>
        <a:lstStyle/>
        <a:p>
          <a:endParaRPr lang="es-EC"/>
        </a:p>
      </dgm:t>
    </dgm:pt>
    <dgm:pt modelId="{FF13A02C-8981-4D09-834D-3582F2129F01}">
      <dgm:prSet phldrT="[Texto]" custT="1"/>
      <dgm:spPr/>
      <dgm:t>
        <a:bodyPr/>
        <a:lstStyle/>
        <a:p>
          <a:pPr algn="ctr"/>
          <a:r>
            <a:rPr lang="es-EC"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BUSQUEDA DE OBJETIVO</a:t>
          </a:r>
          <a:endParaRPr lang="es-EC"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18E823BA-78C6-4025-A019-E3A79CD9A8B7}" type="parTrans" cxnId="{9F7ED705-720A-4D12-A0EB-41A8ACF958CC}">
      <dgm:prSet/>
      <dgm:spPr/>
      <dgm:t>
        <a:bodyPr/>
        <a:lstStyle/>
        <a:p>
          <a:endParaRPr lang="es-EC"/>
        </a:p>
      </dgm:t>
    </dgm:pt>
    <dgm:pt modelId="{0DC5F5B7-A878-4B65-8631-8EDCC9E7DC72}" type="sibTrans" cxnId="{9F7ED705-720A-4D12-A0EB-41A8ACF958CC}">
      <dgm:prSet/>
      <dgm:spPr/>
      <dgm:t>
        <a:bodyPr/>
        <a:lstStyle/>
        <a:p>
          <a:endParaRPr lang="es-EC"/>
        </a:p>
      </dgm:t>
    </dgm:pt>
    <dgm:pt modelId="{59F470C6-0EF6-443E-887B-63E4FD40A7A7}">
      <dgm:prSet phldrT="[Texto]" custT="1"/>
      <dgm:spPr/>
      <dgm:t>
        <a:bodyPr/>
        <a:lstStyle/>
        <a:p>
          <a:pPr algn="ctr"/>
          <a:r>
            <a:rPr lang="es-EC"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TABLAS DE DATOS </a:t>
          </a:r>
          <a:endParaRPr lang="es-EC"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DE36B0DF-6466-4223-9C4A-16792A51EBFE}" type="parTrans" cxnId="{96B9EC26-9562-4423-865B-86AE7B103FFB}">
      <dgm:prSet/>
      <dgm:spPr/>
      <dgm:t>
        <a:bodyPr/>
        <a:lstStyle/>
        <a:p>
          <a:endParaRPr lang="es-EC"/>
        </a:p>
      </dgm:t>
    </dgm:pt>
    <dgm:pt modelId="{6B9985C2-7EA1-47E7-972F-AC5EB9041A22}" type="sibTrans" cxnId="{96B9EC26-9562-4423-865B-86AE7B103FFB}">
      <dgm:prSet/>
      <dgm:spPr/>
      <dgm:t>
        <a:bodyPr/>
        <a:lstStyle/>
        <a:p>
          <a:endParaRPr lang="es-EC"/>
        </a:p>
      </dgm:t>
    </dgm:pt>
    <dgm:pt modelId="{6A9CBC74-0336-4D69-B5EB-A35280EB2669}" type="pres">
      <dgm:prSet presAssocID="{500E4812-9E62-4A2D-A590-62678B4D0FD6}" presName="CompostProcess" presStyleCnt="0">
        <dgm:presLayoutVars>
          <dgm:dir/>
          <dgm:resizeHandles val="exact"/>
        </dgm:presLayoutVars>
      </dgm:prSet>
      <dgm:spPr/>
    </dgm:pt>
    <dgm:pt modelId="{24D98846-47CB-44DA-A49F-4FAF917A3228}" type="pres">
      <dgm:prSet presAssocID="{500E4812-9E62-4A2D-A590-62678B4D0FD6}" presName="arrow" presStyleLbl="bgShp" presStyleIdx="0" presStyleCnt="1"/>
      <dgm:spPr/>
    </dgm:pt>
    <dgm:pt modelId="{1F7A069E-409E-4EB0-9F93-DD7E13105225}" type="pres">
      <dgm:prSet presAssocID="{500E4812-9E62-4A2D-A590-62678B4D0FD6}" presName="linearProcess" presStyleCnt="0"/>
      <dgm:spPr/>
    </dgm:pt>
    <dgm:pt modelId="{710B90D8-5750-4FA2-A8CF-688254393FA7}" type="pres">
      <dgm:prSet presAssocID="{3621315F-05D6-49F8-A07F-4DC17E2FBC8C}" presName="textNode" presStyleLbl="node1" presStyleIdx="0" presStyleCnt="3" custScaleX="107668" custLinFactNeighborX="17188" custLinFactNeighborY="1188">
        <dgm:presLayoutVars>
          <dgm:bulletEnabled val="1"/>
        </dgm:presLayoutVars>
      </dgm:prSet>
      <dgm:spPr/>
      <dgm:t>
        <a:bodyPr/>
        <a:lstStyle/>
        <a:p>
          <a:endParaRPr lang="es-EC"/>
        </a:p>
      </dgm:t>
    </dgm:pt>
    <dgm:pt modelId="{762A649D-E664-4B97-9CA5-DAE76D3B1B14}" type="pres">
      <dgm:prSet presAssocID="{6D728FED-50A7-42B8-9404-1341A49B02B9}" presName="sibTrans" presStyleCnt="0"/>
      <dgm:spPr/>
    </dgm:pt>
    <dgm:pt modelId="{0DCCBCDD-E0BD-43E4-B29B-1945E0050341}" type="pres">
      <dgm:prSet presAssocID="{FF13A02C-8981-4D09-834D-3582F2129F01}" presName="textNode" presStyleLbl="node1" presStyleIdx="1" presStyleCnt="3" custScaleX="107668" custLinFactNeighborX="17188" custLinFactNeighborY="1188">
        <dgm:presLayoutVars>
          <dgm:bulletEnabled val="1"/>
        </dgm:presLayoutVars>
      </dgm:prSet>
      <dgm:spPr/>
      <dgm:t>
        <a:bodyPr/>
        <a:lstStyle/>
        <a:p>
          <a:endParaRPr lang="es-EC"/>
        </a:p>
      </dgm:t>
    </dgm:pt>
    <dgm:pt modelId="{EA4DEF82-1BC2-48E0-8BC6-237CE478A1F8}" type="pres">
      <dgm:prSet presAssocID="{0DC5F5B7-A878-4B65-8631-8EDCC9E7DC72}" presName="sibTrans" presStyleCnt="0"/>
      <dgm:spPr/>
    </dgm:pt>
    <dgm:pt modelId="{3A18DF98-E97D-4117-A00A-36EF521057BB}" type="pres">
      <dgm:prSet presAssocID="{59F470C6-0EF6-443E-887B-63E4FD40A7A7}" presName="textNode" presStyleLbl="node1" presStyleIdx="2" presStyleCnt="3" custScaleX="107668" custLinFactNeighborX="17188" custLinFactNeighborY="1188">
        <dgm:presLayoutVars>
          <dgm:bulletEnabled val="1"/>
        </dgm:presLayoutVars>
      </dgm:prSet>
      <dgm:spPr/>
      <dgm:t>
        <a:bodyPr/>
        <a:lstStyle/>
        <a:p>
          <a:endParaRPr lang="es-EC"/>
        </a:p>
      </dgm:t>
    </dgm:pt>
  </dgm:ptLst>
  <dgm:cxnLst>
    <dgm:cxn modelId="{080FDCDB-C4CC-4E1A-9A62-E43BD2679115}" type="presOf" srcId="{59F470C6-0EF6-443E-887B-63E4FD40A7A7}" destId="{3A18DF98-E97D-4117-A00A-36EF521057BB}" srcOrd="0" destOrd="0" presId="urn:microsoft.com/office/officeart/2005/8/layout/hProcess9"/>
    <dgm:cxn modelId="{A8C7CD5D-4666-4E97-92B9-BD86BAE3CE2B}" srcId="{500E4812-9E62-4A2D-A590-62678B4D0FD6}" destId="{3621315F-05D6-49F8-A07F-4DC17E2FBC8C}" srcOrd="0" destOrd="0" parTransId="{FE252CB4-C165-4895-B785-A1927AB7BCE8}" sibTransId="{6D728FED-50A7-42B8-9404-1341A49B02B9}"/>
    <dgm:cxn modelId="{1FEA48C1-AB23-40F7-9577-37327B58A2F5}" type="presOf" srcId="{3621315F-05D6-49F8-A07F-4DC17E2FBC8C}" destId="{710B90D8-5750-4FA2-A8CF-688254393FA7}" srcOrd="0" destOrd="0" presId="urn:microsoft.com/office/officeart/2005/8/layout/hProcess9"/>
    <dgm:cxn modelId="{9F7ED705-720A-4D12-A0EB-41A8ACF958CC}" srcId="{500E4812-9E62-4A2D-A590-62678B4D0FD6}" destId="{FF13A02C-8981-4D09-834D-3582F2129F01}" srcOrd="1" destOrd="0" parTransId="{18E823BA-78C6-4025-A019-E3A79CD9A8B7}" sibTransId="{0DC5F5B7-A878-4B65-8631-8EDCC9E7DC72}"/>
    <dgm:cxn modelId="{6CA755C2-E9CC-4594-945B-FD088AE64A89}" type="presOf" srcId="{FF13A02C-8981-4D09-834D-3582F2129F01}" destId="{0DCCBCDD-E0BD-43E4-B29B-1945E0050341}" srcOrd="0" destOrd="0" presId="urn:microsoft.com/office/officeart/2005/8/layout/hProcess9"/>
    <dgm:cxn modelId="{96B9EC26-9562-4423-865B-86AE7B103FFB}" srcId="{500E4812-9E62-4A2D-A590-62678B4D0FD6}" destId="{59F470C6-0EF6-443E-887B-63E4FD40A7A7}" srcOrd="2" destOrd="0" parTransId="{DE36B0DF-6466-4223-9C4A-16792A51EBFE}" sibTransId="{6B9985C2-7EA1-47E7-972F-AC5EB9041A22}"/>
    <dgm:cxn modelId="{2D997EC4-0BCD-4965-98D7-412CDE0D5F63}" type="presOf" srcId="{500E4812-9E62-4A2D-A590-62678B4D0FD6}" destId="{6A9CBC74-0336-4D69-B5EB-A35280EB2669}" srcOrd="0" destOrd="0" presId="urn:microsoft.com/office/officeart/2005/8/layout/hProcess9"/>
    <dgm:cxn modelId="{416139E8-9DA5-4971-B36D-6D13FC3B0E78}" type="presParOf" srcId="{6A9CBC74-0336-4D69-B5EB-A35280EB2669}" destId="{24D98846-47CB-44DA-A49F-4FAF917A3228}" srcOrd="0" destOrd="0" presId="urn:microsoft.com/office/officeart/2005/8/layout/hProcess9"/>
    <dgm:cxn modelId="{394F93B2-44A3-457F-8979-A96F9BE4E988}" type="presParOf" srcId="{6A9CBC74-0336-4D69-B5EB-A35280EB2669}" destId="{1F7A069E-409E-4EB0-9F93-DD7E13105225}" srcOrd="1" destOrd="0" presId="urn:microsoft.com/office/officeart/2005/8/layout/hProcess9"/>
    <dgm:cxn modelId="{3425F2E1-56A8-4BAA-B114-81E668A79E3C}" type="presParOf" srcId="{1F7A069E-409E-4EB0-9F93-DD7E13105225}" destId="{710B90D8-5750-4FA2-A8CF-688254393FA7}" srcOrd="0" destOrd="0" presId="urn:microsoft.com/office/officeart/2005/8/layout/hProcess9"/>
    <dgm:cxn modelId="{EE6DEBA0-FF8F-44A6-A34B-82F7C603253C}" type="presParOf" srcId="{1F7A069E-409E-4EB0-9F93-DD7E13105225}" destId="{762A649D-E664-4B97-9CA5-DAE76D3B1B14}" srcOrd="1" destOrd="0" presId="urn:microsoft.com/office/officeart/2005/8/layout/hProcess9"/>
    <dgm:cxn modelId="{0F6CB320-F729-49DA-804D-585A00EA4C81}" type="presParOf" srcId="{1F7A069E-409E-4EB0-9F93-DD7E13105225}" destId="{0DCCBCDD-E0BD-43E4-B29B-1945E0050341}" srcOrd="2" destOrd="0" presId="urn:microsoft.com/office/officeart/2005/8/layout/hProcess9"/>
    <dgm:cxn modelId="{DE790D9D-B1A7-41D4-A9D2-C0F72DCBF492}" type="presParOf" srcId="{1F7A069E-409E-4EB0-9F93-DD7E13105225}" destId="{EA4DEF82-1BC2-48E0-8BC6-237CE478A1F8}" srcOrd="3" destOrd="0" presId="urn:microsoft.com/office/officeart/2005/8/layout/hProcess9"/>
    <dgm:cxn modelId="{6EFC8652-7736-4295-B933-C8D4B4B93862}" type="presParOf" srcId="{1F7A069E-409E-4EB0-9F93-DD7E13105225}" destId="{3A18DF98-E97D-4117-A00A-36EF521057BB}"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480AC3-B9D6-4334-BB43-6A25447CD199}" type="doc">
      <dgm:prSet loTypeId="urn:microsoft.com/office/officeart/2005/8/layout/hList1" loCatId="list" qsTypeId="urn:microsoft.com/office/officeart/2005/8/quickstyle/simple3" qsCatId="simple" csTypeId="urn:microsoft.com/office/officeart/2005/8/colors/colorful5" csCatId="colorful" phldr="1"/>
      <dgm:spPr/>
      <dgm:t>
        <a:bodyPr/>
        <a:lstStyle/>
        <a:p>
          <a:endParaRPr lang="es-EC"/>
        </a:p>
      </dgm:t>
    </dgm:pt>
    <dgm:pt modelId="{5760D158-0E56-4EFB-865D-36E47E4EDCC6}">
      <dgm:prSet phldrT="[Texto]"/>
      <dgm:spPr/>
      <dgm:t>
        <a:bodyPr/>
        <a:lstStyle/>
        <a:p>
          <a:r>
            <a:rPr lang="es-EC" b="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ESCENARIOS </a:t>
          </a:r>
          <a:endParaRPr lang="es-EC"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B4A1B506-A5FC-4706-96CC-9B57038E62E6}" type="parTrans" cxnId="{75D00BBF-395B-4184-9B12-B009D38D6513}">
      <dgm:prSet/>
      <dgm:spPr/>
      <dgm:t>
        <a:bodyPr/>
        <a:lstStyle/>
        <a:p>
          <a:endParaRPr lang="es-EC"/>
        </a:p>
      </dgm:t>
    </dgm:pt>
    <dgm:pt modelId="{D20B5603-C261-46E1-A026-2CEB5AD0AC3D}" type="sibTrans" cxnId="{75D00BBF-395B-4184-9B12-B009D38D6513}">
      <dgm:prSet/>
      <dgm:spPr/>
      <dgm:t>
        <a:bodyPr/>
        <a:lstStyle/>
        <a:p>
          <a:endParaRPr lang="es-EC"/>
        </a:p>
      </dgm:t>
    </dgm:pt>
    <dgm:pt modelId="{A1C42EDE-3422-49C3-A431-97BBBB25A077}">
      <dgm:prSet phldrT="[Texto]" custT="1"/>
      <dgm:spPr/>
      <dgm:t>
        <a:bodyPr/>
        <a:lstStyle/>
        <a:p>
          <a:pPr marL="0" algn="just">
            <a:spcAft>
              <a:spcPts val="0"/>
            </a:spcAft>
          </a:pPr>
          <a:r>
            <a:rPr lang="es-ES" sz="2400" dirty="0" smtClean="0">
              <a:latin typeface="Times New Roman" panose="02020603050405020304" pitchFamily="18" charset="0"/>
              <a:cs typeface="Times New Roman" panose="02020603050405020304" pitchFamily="18" charset="0"/>
            </a:rPr>
            <a:t>analiza conjuntos de valores de entrada y determinan posibles resultados</a:t>
          </a:r>
          <a:endParaRPr lang="es-EC" sz="2400" dirty="0">
            <a:latin typeface="Times New Roman" panose="02020603050405020304" pitchFamily="18" charset="0"/>
            <a:cs typeface="Times New Roman" panose="02020603050405020304" pitchFamily="18" charset="0"/>
          </a:endParaRPr>
        </a:p>
      </dgm:t>
    </dgm:pt>
    <dgm:pt modelId="{C2194DA7-5200-466F-80AA-12AD9E0B5A53}" type="parTrans" cxnId="{F58B01C3-43BF-4B08-A1E7-BEE4D8E6CBF7}">
      <dgm:prSet/>
      <dgm:spPr/>
      <dgm:t>
        <a:bodyPr/>
        <a:lstStyle/>
        <a:p>
          <a:endParaRPr lang="es-EC"/>
        </a:p>
      </dgm:t>
    </dgm:pt>
    <dgm:pt modelId="{01ADD327-2E50-49CE-BA9A-713204F44D80}" type="sibTrans" cxnId="{F58B01C3-43BF-4B08-A1E7-BEE4D8E6CBF7}">
      <dgm:prSet/>
      <dgm:spPr/>
      <dgm:t>
        <a:bodyPr/>
        <a:lstStyle/>
        <a:p>
          <a:endParaRPr lang="es-EC"/>
        </a:p>
      </dgm:t>
    </dgm:pt>
    <dgm:pt modelId="{2E136834-C0C9-4FBF-AFBB-689EEB08D439}">
      <dgm:prSet phldrT="[Texto]"/>
      <dgm:spPr/>
      <dgm:t>
        <a:bodyPr/>
        <a:lstStyle/>
        <a:p>
          <a:r>
            <a:rPr lang="es-EC" b="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BUSQUEDA DE OBJETIVO</a:t>
          </a:r>
          <a:endParaRPr lang="es-EC"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EBD1434A-2F34-4683-A482-B1CF9D2A6D87}" type="parTrans" cxnId="{66279CB7-D77D-42CC-A412-82BEE9BA9A34}">
      <dgm:prSet/>
      <dgm:spPr/>
      <dgm:t>
        <a:bodyPr/>
        <a:lstStyle/>
        <a:p>
          <a:endParaRPr lang="es-EC"/>
        </a:p>
      </dgm:t>
    </dgm:pt>
    <dgm:pt modelId="{8D813051-5102-4889-BF61-F64F1998658E}" type="sibTrans" cxnId="{66279CB7-D77D-42CC-A412-82BEE9BA9A34}">
      <dgm:prSet/>
      <dgm:spPr/>
      <dgm:t>
        <a:bodyPr/>
        <a:lstStyle/>
        <a:p>
          <a:endParaRPr lang="es-EC"/>
        </a:p>
      </dgm:t>
    </dgm:pt>
    <dgm:pt modelId="{8675233A-CAC0-4FF2-9970-64007949F6FA}">
      <dgm:prSet phldrT="[Texto]" custT="1"/>
      <dgm:spPr/>
      <dgm:t>
        <a:bodyPr/>
        <a:lstStyle/>
        <a:p>
          <a:pPr marL="0" algn="just">
            <a:spcAft>
              <a:spcPts val="0"/>
            </a:spcAft>
          </a:pPr>
          <a:r>
            <a:rPr lang="es-ES" sz="2400" dirty="0" smtClean="0">
              <a:latin typeface="Times New Roman" panose="02020603050405020304" pitchFamily="18" charset="0"/>
              <a:cs typeface="Times New Roman" panose="02020603050405020304" pitchFamily="18" charset="0"/>
            </a:rPr>
            <a:t>porque analiza un resultado y determina los posibles valores de entrada que producen ese resultado</a:t>
          </a:r>
          <a:endParaRPr lang="es-EC" sz="2400" dirty="0">
            <a:latin typeface="Times New Roman" panose="02020603050405020304" pitchFamily="18" charset="0"/>
            <a:cs typeface="Times New Roman" panose="02020603050405020304" pitchFamily="18" charset="0"/>
          </a:endParaRPr>
        </a:p>
      </dgm:t>
    </dgm:pt>
    <dgm:pt modelId="{B992E179-228B-4590-AFC5-A5C91ACAB165}" type="parTrans" cxnId="{A0D85B06-C1C3-4B97-AA3A-8F51B4635453}">
      <dgm:prSet/>
      <dgm:spPr/>
      <dgm:t>
        <a:bodyPr/>
        <a:lstStyle/>
        <a:p>
          <a:endParaRPr lang="es-EC"/>
        </a:p>
      </dgm:t>
    </dgm:pt>
    <dgm:pt modelId="{EED4A6FE-1CEE-4CCF-A3AF-0C6321E74C0E}" type="sibTrans" cxnId="{A0D85B06-C1C3-4B97-AA3A-8F51B4635453}">
      <dgm:prSet/>
      <dgm:spPr/>
      <dgm:t>
        <a:bodyPr/>
        <a:lstStyle/>
        <a:p>
          <a:endParaRPr lang="es-EC"/>
        </a:p>
      </dgm:t>
    </dgm:pt>
    <dgm:pt modelId="{0A7E1E63-56F2-40E4-BAC2-29D8BE53E61E}">
      <dgm:prSet phldrT="[Texto]"/>
      <dgm:spPr/>
      <dgm:t>
        <a:bodyPr/>
        <a:lstStyle/>
        <a:p>
          <a:r>
            <a:rPr lang="es-EC"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TABLA DE DATOS </a:t>
          </a:r>
          <a:endParaRPr lang="es-EC"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CA7C5AA3-6404-4309-BA92-D85F5F9EEB34}" type="parTrans" cxnId="{4D7602A4-C7EC-421C-90E0-5D05F3B3BAFC}">
      <dgm:prSet/>
      <dgm:spPr/>
      <dgm:t>
        <a:bodyPr/>
        <a:lstStyle/>
        <a:p>
          <a:endParaRPr lang="es-EC"/>
        </a:p>
      </dgm:t>
    </dgm:pt>
    <dgm:pt modelId="{59FEA505-5A1A-47E4-BDB1-F079948C9830}" type="sibTrans" cxnId="{4D7602A4-C7EC-421C-90E0-5D05F3B3BAFC}">
      <dgm:prSet/>
      <dgm:spPr/>
      <dgm:t>
        <a:bodyPr/>
        <a:lstStyle/>
        <a:p>
          <a:endParaRPr lang="es-EC"/>
        </a:p>
      </dgm:t>
    </dgm:pt>
    <dgm:pt modelId="{F607E884-DC97-4A39-AB22-FD7B0AFFC156}">
      <dgm:prSet phldrT="[Texto]" custT="1"/>
      <dgm:spPr/>
      <dgm:t>
        <a:bodyPr/>
        <a:lstStyle/>
        <a:p>
          <a:pPr marL="0" algn="just">
            <a:spcAft>
              <a:spcPts val="0"/>
            </a:spcAft>
          </a:pPr>
          <a:r>
            <a:rPr lang="es-ES" sz="2400" dirty="0" smtClean="0">
              <a:latin typeface="Times New Roman" panose="02020603050405020304" pitchFamily="18" charset="0"/>
              <a:cs typeface="Times New Roman" panose="02020603050405020304" pitchFamily="18" charset="0"/>
            </a:rPr>
            <a:t>muestran todos los resultados en una tabla en una hoja de cálculo. El uso de tablas de datos permite examinar fácilmente una variedad de posibilidades de un vistazo</a:t>
          </a:r>
          <a:endParaRPr lang="es-EC" sz="2400" dirty="0">
            <a:latin typeface="Times New Roman" panose="02020603050405020304" pitchFamily="18" charset="0"/>
            <a:cs typeface="Times New Roman" panose="02020603050405020304" pitchFamily="18" charset="0"/>
          </a:endParaRPr>
        </a:p>
      </dgm:t>
    </dgm:pt>
    <dgm:pt modelId="{87B26A80-0449-44F7-B159-9C02ECA3F102}" type="parTrans" cxnId="{AAFC7B43-5E00-41F5-82BF-521287C1A552}">
      <dgm:prSet/>
      <dgm:spPr/>
      <dgm:t>
        <a:bodyPr/>
        <a:lstStyle/>
        <a:p>
          <a:endParaRPr lang="es-EC"/>
        </a:p>
      </dgm:t>
    </dgm:pt>
    <dgm:pt modelId="{DAD4A2F4-AA23-41D7-8352-B0881A9DEA6C}" type="sibTrans" cxnId="{AAFC7B43-5E00-41F5-82BF-521287C1A552}">
      <dgm:prSet/>
      <dgm:spPr/>
      <dgm:t>
        <a:bodyPr/>
        <a:lstStyle/>
        <a:p>
          <a:endParaRPr lang="es-EC"/>
        </a:p>
      </dgm:t>
    </dgm:pt>
    <dgm:pt modelId="{B3010CDD-0FC4-4548-A88F-F40FDFEE413D}" type="pres">
      <dgm:prSet presAssocID="{D2480AC3-B9D6-4334-BB43-6A25447CD199}" presName="Name0" presStyleCnt="0">
        <dgm:presLayoutVars>
          <dgm:dir/>
          <dgm:animLvl val="lvl"/>
          <dgm:resizeHandles val="exact"/>
        </dgm:presLayoutVars>
      </dgm:prSet>
      <dgm:spPr/>
      <dgm:t>
        <a:bodyPr/>
        <a:lstStyle/>
        <a:p>
          <a:endParaRPr lang="es-EC"/>
        </a:p>
      </dgm:t>
    </dgm:pt>
    <dgm:pt modelId="{E5B4377B-9206-4515-BCD9-04B3BF76AF8F}" type="pres">
      <dgm:prSet presAssocID="{5760D158-0E56-4EFB-865D-36E47E4EDCC6}" presName="composite" presStyleCnt="0"/>
      <dgm:spPr/>
    </dgm:pt>
    <dgm:pt modelId="{54694E11-BA25-4D90-BDFA-8254572BFC20}" type="pres">
      <dgm:prSet presAssocID="{5760D158-0E56-4EFB-865D-36E47E4EDCC6}" presName="parTx" presStyleLbl="alignNode1" presStyleIdx="0" presStyleCnt="3">
        <dgm:presLayoutVars>
          <dgm:chMax val="0"/>
          <dgm:chPref val="0"/>
          <dgm:bulletEnabled val="1"/>
        </dgm:presLayoutVars>
      </dgm:prSet>
      <dgm:spPr/>
      <dgm:t>
        <a:bodyPr/>
        <a:lstStyle/>
        <a:p>
          <a:endParaRPr lang="es-EC"/>
        </a:p>
      </dgm:t>
    </dgm:pt>
    <dgm:pt modelId="{62EB7D3F-EF0A-44BE-B599-B5B8939887F5}" type="pres">
      <dgm:prSet presAssocID="{5760D158-0E56-4EFB-865D-36E47E4EDCC6}" presName="desTx" presStyleLbl="alignAccFollowNode1" presStyleIdx="0" presStyleCnt="3">
        <dgm:presLayoutVars>
          <dgm:bulletEnabled val="1"/>
        </dgm:presLayoutVars>
      </dgm:prSet>
      <dgm:spPr/>
      <dgm:t>
        <a:bodyPr/>
        <a:lstStyle/>
        <a:p>
          <a:endParaRPr lang="es-EC"/>
        </a:p>
      </dgm:t>
    </dgm:pt>
    <dgm:pt modelId="{E7A2535D-B51A-41F0-BEFD-F3F132604E0C}" type="pres">
      <dgm:prSet presAssocID="{D20B5603-C261-46E1-A026-2CEB5AD0AC3D}" presName="space" presStyleCnt="0"/>
      <dgm:spPr/>
    </dgm:pt>
    <dgm:pt modelId="{542E34DA-6BC2-40D2-AF3C-A899A4FCEA29}" type="pres">
      <dgm:prSet presAssocID="{2E136834-C0C9-4FBF-AFBB-689EEB08D439}" presName="composite" presStyleCnt="0"/>
      <dgm:spPr/>
    </dgm:pt>
    <dgm:pt modelId="{FFA8CDA1-1A48-400A-BD21-C791BAA9F2BC}" type="pres">
      <dgm:prSet presAssocID="{2E136834-C0C9-4FBF-AFBB-689EEB08D439}" presName="parTx" presStyleLbl="alignNode1" presStyleIdx="1" presStyleCnt="3">
        <dgm:presLayoutVars>
          <dgm:chMax val="0"/>
          <dgm:chPref val="0"/>
          <dgm:bulletEnabled val="1"/>
        </dgm:presLayoutVars>
      </dgm:prSet>
      <dgm:spPr/>
      <dgm:t>
        <a:bodyPr/>
        <a:lstStyle/>
        <a:p>
          <a:endParaRPr lang="es-EC"/>
        </a:p>
      </dgm:t>
    </dgm:pt>
    <dgm:pt modelId="{5EB4533A-2F20-46CD-902F-29235C0EA371}" type="pres">
      <dgm:prSet presAssocID="{2E136834-C0C9-4FBF-AFBB-689EEB08D439}" presName="desTx" presStyleLbl="alignAccFollowNode1" presStyleIdx="1" presStyleCnt="3">
        <dgm:presLayoutVars>
          <dgm:bulletEnabled val="1"/>
        </dgm:presLayoutVars>
      </dgm:prSet>
      <dgm:spPr/>
      <dgm:t>
        <a:bodyPr/>
        <a:lstStyle/>
        <a:p>
          <a:endParaRPr lang="es-EC"/>
        </a:p>
      </dgm:t>
    </dgm:pt>
    <dgm:pt modelId="{77EC0B95-E2BC-4645-BBEC-30912F433DFD}" type="pres">
      <dgm:prSet presAssocID="{8D813051-5102-4889-BF61-F64F1998658E}" presName="space" presStyleCnt="0"/>
      <dgm:spPr/>
    </dgm:pt>
    <dgm:pt modelId="{D9A431D9-0770-4357-885F-3433DF0C7705}" type="pres">
      <dgm:prSet presAssocID="{0A7E1E63-56F2-40E4-BAC2-29D8BE53E61E}" presName="composite" presStyleCnt="0"/>
      <dgm:spPr/>
    </dgm:pt>
    <dgm:pt modelId="{545C16C9-7CE4-4D1A-99B1-DE855D611C14}" type="pres">
      <dgm:prSet presAssocID="{0A7E1E63-56F2-40E4-BAC2-29D8BE53E61E}" presName="parTx" presStyleLbl="alignNode1" presStyleIdx="2" presStyleCnt="3">
        <dgm:presLayoutVars>
          <dgm:chMax val="0"/>
          <dgm:chPref val="0"/>
          <dgm:bulletEnabled val="1"/>
        </dgm:presLayoutVars>
      </dgm:prSet>
      <dgm:spPr/>
      <dgm:t>
        <a:bodyPr/>
        <a:lstStyle/>
        <a:p>
          <a:endParaRPr lang="es-EC"/>
        </a:p>
      </dgm:t>
    </dgm:pt>
    <dgm:pt modelId="{4ADFE377-8883-45BD-A1B8-685DF4ABE58C}" type="pres">
      <dgm:prSet presAssocID="{0A7E1E63-56F2-40E4-BAC2-29D8BE53E61E}" presName="desTx" presStyleLbl="alignAccFollowNode1" presStyleIdx="2" presStyleCnt="3">
        <dgm:presLayoutVars>
          <dgm:bulletEnabled val="1"/>
        </dgm:presLayoutVars>
      </dgm:prSet>
      <dgm:spPr/>
      <dgm:t>
        <a:bodyPr/>
        <a:lstStyle/>
        <a:p>
          <a:endParaRPr lang="es-EC"/>
        </a:p>
      </dgm:t>
    </dgm:pt>
  </dgm:ptLst>
  <dgm:cxnLst>
    <dgm:cxn modelId="{6C959E9A-5EF2-4DEB-80F4-E7E740D81452}" type="presOf" srcId="{D2480AC3-B9D6-4334-BB43-6A25447CD199}" destId="{B3010CDD-0FC4-4548-A88F-F40FDFEE413D}" srcOrd="0" destOrd="0" presId="urn:microsoft.com/office/officeart/2005/8/layout/hList1"/>
    <dgm:cxn modelId="{A0D85B06-C1C3-4B97-AA3A-8F51B4635453}" srcId="{2E136834-C0C9-4FBF-AFBB-689EEB08D439}" destId="{8675233A-CAC0-4FF2-9970-64007949F6FA}" srcOrd="0" destOrd="0" parTransId="{B992E179-228B-4590-AFC5-A5C91ACAB165}" sibTransId="{EED4A6FE-1CEE-4CCF-A3AF-0C6321E74C0E}"/>
    <dgm:cxn modelId="{0CD09E15-4AB4-4966-AFB2-9899F680BD5E}" type="presOf" srcId="{0A7E1E63-56F2-40E4-BAC2-29D8BE53E61E}" destId="{545C16C9-7CE4-4D1A-99B1-DE855D611C14}" srcOrd="0" destOrd="0" presId="urn:microsoft.com/office/officeart/2005/8/layout/hList1"/>
    <dgm:cxn modelId="{4D7602A4-C7EC-421C-90E0-5D05F3B3BAFC}" srcId="{D2480AC3-B9D6-4334-BB43-6A25447CD199}" destId="{0A7E1E63-56F2-40E4-BAC2-29D8BE53E61E}" srcOrd="2" destOrd="0" parTransId="{CA7C5AA3-6404-4309-BA92-D85F5F9EEB34}" sibTransId="{59FEA505-5A1A-47E4-BDB1-F079948C9830}"/>
    <dgm:cxn modelId="{75D00BBF-395B-4184-9B12-B009D38D6513}" srcId="{D2480AC3-B9D6-4334-BB43-6A25447CD199}" destId="{5760D158-0E56-4EFB-865D-36E47E4EDCC6}" srcOrd="0" destOrd="0" parTransId="{B4A1B506-A5FC-4706-96CC-9B57038E62E6}" sibTransId="{D20B5603-C261-46E1-A026-2CEB5AD0AC3D}"/>
    <dgm:cxn modelId="{51732F85-6F26-4E83-BA72-6C7BE99E0DBC}" type="presOf" srcId="{2E136834-C0C9-4FBF-AFBB-689EEB08D439}" destId="{FFA8CDA1-1A48-400A-BD21-C791BAA9F2BC}" srcOrd="0" destOrd="0" presId="urn:microsoft.com/office/officeart/2005/8/layout/hList1"/>
    <dgm:cxn modelId="{2548AA73-05BE-4FF3-9E29-10F7AA75A017}" type="presOf" srcId="{5760D158-0E56-4EFB-865D-36E47E4EDCC6}" destId="{54694E11-BA25-4D90-BDFA-8254572BFC20}" srcOrd="0" destOrd="0" presId="urn:microsoft.com/office/officeart/2005/8/layout/hList1"/>
    <dgm:cxn modelId="{66279CB7-D77D-42CC-A412-82BEE9BA9A34}" srcId="{D2480AC3-B9D6-4334-BB43-6A25447CD199}" destId="{2E136834-C0C9-4FBF-AFBB-689EEB08D439}" srcOrd="1" destOrd="0" parTransId="{EBD1434A-2F34-4683-A482-B1CF9D2A6D87}" sibTransId="{8D813051-5102-4889-BF61-F64F1998658E}"/>
    <dgm:cxn modelId="{AAFC7B43-5E00-41F5-82BF-521287C1A552}" srcId="{0A7E1E63-56F2-40E4-BAC2-29D8BE53E61E}" destId="{F607E884-DC97-4A39-AB22-FD7B0AFFC156}" srcOrd="0" destOrd="0" parTransId="{87B26A80-0449-44F7-B159-9C02ECA3F102}" sibTransId="{DAD4A2F4-AA23-41D7-8352-B0881A9DEA6C}"/>
    <dgm:cxn modelId="{E0F34BE4-EA29-49F2-A6B5-DCB4612821C7}" type="presOf" srcId="{A1C42EDE-3422-49C3-A431-97BBBB25A077}" destId="{62EB7D3F-EF0A-44BE-B599-B5B8939887F5}" srcOrd="0" destOrd="0" presId="urn:microsoft.com/office/officeart/2005/8/layout/hList1"/>
    <dgm:cxn modelId="{243DEC21-D077-44AA-88B2-4C8618EDF39B}" type="presOf" srcId="{F607E884-DC97-4A39-AB22-FD7B0AFFC156}" destId="{4ADFE377-8883-45BD-A1B8-685DF4ABE58C}" srcOrd="0" destOrd="0" presId="urn:microsoft.com/office/officeart/2005/8/layout/hList1"/>
    <dgm:cxn modelId="{F58B01C3-43BF-4B08-A1E7-BEE4D8E6CBF7}" srcId="{5760D158-0E56-4EFB-865D-36E47E4EDCC6}" destId="{A1C42EDE-3422-49C3-A431-97BBBB25A077}" srcOrd="0" destOrd="0" parTransId="{C2194DA7-5200-466F-80AA-12AD9E0B5A53}" sibTransId="{01ADD327-2E50-49CE-BA9A-713204F44D80}"/>
    <dgm:cxn modelId="{4B36E719-3E0D-4879-ACC9-2B4F7A06BE26}" type="presOf" srcId="{8675233A-CAC0-4FF2-9970-64007949F6FA}" destId="{5EB4533A-2F20-46CD-902F-29235C0EA371}" srcOrd="0" destOrd="0" presId="urn:microsoft.com/office/officeart/2005/8/layout/hList1"/>
    <dgm:cxn modelId="{6F7A2342-A60E-400E-9F4A-93B159B698E8}" type="presParOf" srcId="{B3010CDD-0FC4-4548-A88F-F40FDFEE413D}" destId="{E5B4377B-9206-4515-BCD9-04B3BF76AF8F}" srcOrd="0" destOrd="0" presId="urn:microsoft.com/office/officeart/2005/8/layout/hList1"/>
    <dgm:cxn modelId="{6AED229D-1604-4B3F-9EB7-8DEBE0A1C59A}" type="presParOf" srcId="{E5B4377B-9206-4515-BCD9-04B3BF76AF8F}" destId="{54694E11-BA25-4D90-BDFA-8254572BFC20}" srcOrd="0" destOrd="0" presId="urn:microsoft.com/office/officeart/2005/8/layout/hList1"/>
    <dgm:cxn modelId="{C90F5879-B662-4187-B740-CC32D3645CE2}" type="presParOf" srcId="{E5B4377B-9206-4515-BCD9-04B3BF76AF8F}" destId="{62EB7D3F-EF0A-44BE-B599-B5B8939887F5}" srcOrd="1" destOrd="0" presId="urn:microsoft.com/office/officeart/2005/8/layout/hList1"/>
    <dgm:cxn modelId="{C173284A-7C79-4BF2-ADA3-47A1CE2A34BE}" type="presParOf" srcId="{B3010CDD-0FC4-4548-A88F-F40FDFEE413D}" destId="{E7A2535D-B51A-41F0-BEFD-F3F132604E0C}" srcOrd="1" destOrd="0" presId="urn:microsoft.com/office/officeart/2005/8/layout/hList1"/>
    <dgm:cxn modelId="{AE5508C5-A8DD-40D4-9391-9611F09EFADB}" type="presParOf" srcId="{B3010CDD-0FC4-4548-A88F-F40FDFEE413D}" destId="{542E34DA-6BC2-40D2-AF3C-A899A4FCEA29}" srcOrd="2" destOrd="0" presId="urn:microsoft.com/office/officeart/2005/8/layout/hList1"/>
    <dgm:cxn modelId="{5520B111-9E03-4882-9132-B431D7D97809}" type="presParOf" srcId="{542E34DA-6BC2-40D2-AF3C-A899A4FCEA29}" destId="{FFA8CDA1-1A48-400A-BD21-C791BAA9F2BC}" srcOrd="0" destOrd="0" presId="urn:microsoft.com/office/officeart/2005/8/layout/hList1"/>
    <dgm:cxn modelId="{C790F977-8988-40C1-AB99-68ABF34E359F}" type="presParOf" srcId="{542E34DA-6BC2-40D2-AF3C-A899A4FCEA29}" destId="{5EB4533A-2F20-46CD-902F-29235C0EA371}" srcOrd="1" destOrd="0" presId="urn:microsoft.com/office/officeart/2005/8/layout/hList1"/>
    <dgm:cxn modelId="{063CE010-0596-4489-9060-B643EC7832CF}" type="presParOf" srcId="{B3010CDD-0FC4-4548-A88F-F40FDFEE413D}" destId="{77EC0B95-E2BC-4645-BBEC-30912F433DFD}" srcOrd="3" destOrd="0" presId="urn:microsoft.com/office/officeart/2005/8/layout/hList1"/>
    <dgm:cxn modelId="{2BA6746F-4D25-4F79-A14C-20A622357A1E}" type="presParOf" srcId="{B3010CDD-0FC4-4548-A88F-F40FDFEE413D}" destId="{D9A431D9-0770-4357-885F-3433DF0C7705}" srcOrd="4" destOrd="0" presId="urn:microsoft.com/office/officeart/2005/8/layout/hList1"/>
    <dgm:cxn modelId="{0200E5F8-A973-4501-95EE-48BED9497E44}" type="presParOf" srcId="{D9A431D9-0770-4357-885F-3433DF0C7705}" destId="{545C16C9-7CE4-4D1A-99B1-DE855D611C14}" srcOrd="0" destOrd="0" presId="urn:microsoft.com/office/officeart/2005/8/layout/hList1"/>
    <dgm:cxn modelId="{ABA0952F-5D27-4C5A-96E1-17FD56A72A1A}" type="presParOf" srcId="{D9A431D9-0770-4357-885F-3433DF0C7705}" destId="{4ADFE377-8883-45BD-A1B8-685DF4ABE58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595629-D72A-4B5E-9701-06EC97D1AE5C}" type="doc">
      <dgm:prSet loTypeId="urn:microsoft.com/office/officeart/2005/8/layout/arrow6" loCatId="relationship" qsTypeId="urn:microsoft.com/office/officeart/2005/8/quickstyle/3d4" qsCatId="3D" csTypeId="urn:microsoft.com/office/officeart/2005/8/colors/colorful4" csCatId="colorful" phldr="1"/>
      <dgm:spPr/>
      <dgm:t>
        <a:bodyPr/>
        <a:lstStyle/>
        <a:p>
          <a:endParaRPr lang="es-EC"/>
        </a:p>
      </dgm:t>
    </dgm:pt>
    <dgm:pt modelId="{62E51007-B566-4286-81F1-BCBBDCAC767F}">
      <dgm:prSet phldrT="[Texto]"/>
      <dgm:spPr/>
      <dgm:t>
        <a:bodyPr/>
        <a:lstStyle/>
        <a:p>
          <a:r>
            <a:rPr lang="es-ES"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1.1.1. TABLAS DE DATOS DE UNA VARIABLE</a:t>
          </a:r>
          <a:endParaRPr lang="es-EC"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8843F24F-973B-4F1B-ACE9-6E84B891AF2C}" type="parTrans" cxnId="{A7BA89DD-C1EC-472C-B3BF-69F0AE0675F1}">
      <dgm:prSet/>
      <dgm:spPr/>
      <dgm:t>
        <a:bodyPr/>
        <a:lstStyle/>
        <a:p>
          <a:endParaRPr lang="es-EC"/>
        </a:p>
      </dgm:t>
    </dgm:pt>
    <dgm:pt modelId="{0F125151-F851-4676-9FEF-663B4B548C7B}" type="sibTrans" cxnId="{A7BA89DD-C1EC-472C-B3BF-69F0AE0675F1}">
      <dgm:prSet/>
      <dgm:spPr/>
      <dgm:t>
        <a:bodyPr/>
        <a:lstStyle/>
        <a:p>
          <a:endParaRPr lang="es-EC"/>
        </a:p>
      </dgm:t>
    </dgm:pt>
    <dgm:pt modelId="{4E9F29D1-6D7C-4D63-ADE1-7F40D12AEDCD}">
      <dgm:prSet phldrT="[Texto]"/>
      <dgm:spPr/>
      <dgm:t>
        <a:bodyPr/>
        <a:lstStyle/>
        <a:p>
          <a:r>
            <a:rPr lang="es-ES"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1.1.2. TABLA DE DATOS DE DOS VARIABLES</a:t>
          </a:r>
          <a:endParaRPr lang="es-EC"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43404A57-0B83-4F5B-BAF2-C6085DA9839B}" type="parTrans" cxnId="{89CEBBBD-AC3F-4866-8432-1922CA69DE8F}">
      <dgm:prSet/>
      <dgm:spPr/>
      <dgm:t>
        <a:bodyPr/>
        <a:lstStyle/>
        <a:p>
          <a:endParaRPr lang="es-EC"/>
        </a:p>
      </dgm:t>
    </dgm:pt>
    <dgm:pt modelId="{1B82F16B-0D17-4C77-A0A9-136D3612622F}" type="sibTrans" cxnId="{89CEBBBD-AC3F-4866-8432-1922CA69DE8F}">
      <dgm:prSet/>
      <dgm:spPr/>
      <dgm:t>
        <a:bodyPr/>
        <a:lstStyle/>
        <a:p>
          <a:endParaRPr lang="es-EC"/>
        </a:p>
      </dgm:t>
    </dgm:pt>
    <dgm:pt modelId="{5F6C25D8-7A5C-4A80-89EA-0005FDC5C945}" type="pres">
      <dgm:prSet presAssocID="{C5595629-D72A-4B5E-9701-06EC97D1AE5C}" presName="compositeShape" presStyleCnt="0">
        <dgm:presLayoutVars>
          <dgm:chMax val="2"/>
          <dgm:dir/>
          <dgm:resizeHandles val="exact"/>
        </dgm:presLayoutVars>
      </dgm:prSet>
      <dgm:spPr/>
      <dgm:t>
        <a:bodyPr/>
        <a:lstStyle/>
        <a:p>
          <a:endParaRPr lang="es-EC"/>
        </a:p>
      </dgm:t>
    </dgm:pt>
    <dgm:pt modelId="{BA19262C-55BD-4308-A192-5103D8F5DB5D}" type="pres">
      <dgm:prSet presAssocID="{C5595629-D72A-4B5E-9701-06EC97D1AE5C}" presName="ribbon" presStyleLbl="node1" presStyleIdx="0" presStyleCnt="1"/>
      <dgm:spPr/>
    </dgm:pt>
    <dgm:pt modelId="{0E1541D4-3AC7-43BE-B7EB-6A528E109D7D}" type="pres">
      <dgm:prSet presAssocID="{C5595629-D72A-4B5E-9701-06EC97D1AE5C}" presName="leftArrowText" presStyleLbl="node1" presStyleIdx="0" presStyleCnt="1">
        <dgm:presLayoutVars>
          <dgm:chMax val="0"/>
          <dgm:bulletEnabled val="1"/>
        </dgm:presLayoutVars>
      </dgm:prSet>
      <dgm:spPr/>
      <dgm:t>
        <a:bodyPr/>
        <a:lstStyle/>
        <a:p>
          <a:endParaRPr lang="es-EC"/>
        </a:p>
      </dgm:t>
    </dgm:pt>
    <dgm:pt modelId="{A4E7E754-A599-4864-9FB4-C9EBA23FFEF9}" type="pres">
      <dgm:prSet presAssocID="{C5595629-D72A-4B5E-9701-06EC97D1AE5C}" presName="rightArrowText" presStyleLbl="node1" presStyleIdx="0" presStyleCnt="1">
        <dgm:presLayoutVars>
          <dgm:chMax val="0"/>
          <dgm:bulletEnabled val="1"/>
        </dgm:presLayoutVars>
      </dgm:prSet>
      <dgm:spPr/>
      <dgm:t>
        <a:bodyPr/>
        <a:lstStyle/>
        <a:p>
          <a:endParaRPr lang="es-EC"/>
        </a:p>
      </dgm:t>
    </dgm:pt>
  </dgm:ptLst>
  <dgm:cxnLst>
    <dgm:cxn modelId="{717AD6E5-738D-4A59-86D2-800024488EC9}" type="presOf" srcId="{62E51007-B566-4286-81F1-BCBBDCAC767F}" destId="{0E1541D4-3AC7-43BE-B7EB-6A528E109D7D}" srcOrd="0" destOrd="0" presId="urn:microsoft.com/office/officeart/2005/8/layout/arrow6"/>
    <dgm:cxn modelId="{34A48D6A-4514-4586-B127-DDF870E13338}" type="presOf" srcId="{C5595629-D72A-4B5E-9701-06EC97D1AE5C}" destId="{5F6C25D8-7A5C-4A80-89EA-0005FDC5C945}" srcOrd="0" destOrd="0" presId="urn:microsoft.com/office/officeart/2005/8/layout/arrow6"/>
    <dgm:cxn modelId="{89CEBBBD-AC3F-4866-8432-1922CA69DE8F}" srcId="{C5595629-D72A-4B5E-9701-06EC97D1AE5C}" destId="{4E9F29D1-6D7C-4D63-ADE1-7F40D12AEDCD}" srcOrd="1" destOrd="0" parTransId="{43404A57-0B83-4F5B-BAF2-C6085DA9839B}" sibTransId="{1B82F16B-0D17-4C77-A0A9-136D3612622F}"/>
    <dgm:cxn modelId="{D7E90B40-EF80-4BB1-96A9-1269BC298C6E}" type="presOf" srcId="{4E9F29D1-6D7C-4D63-ADE1-7F40D12AEDCD}" destId="{A4E7E754-A599-4864-9FB4-C9EBA23FFEF9}" srcOrd="0" destOrd="0" presId="urn:microsoft.com/office/officeart/2005/8/layout/arrow6"/>
    <dgm:cxn modelId="{A7BA89DD-C1EC-472C-B3BF-69F0AE0675F1}" srcId="{C5595629-D72A-4B5E-9701-06EC97D1AE5C}" destId="{62E51007-B566-4286-81F1-BCBBDCAC767F}" srcOrd="0" destOrd="0" parTransId="{8843F24F-973B-4F1B-ACE9-6E84B891AF2C}" sibTransId="{0F125151-F851-4676-9FEF-663B4B548C7B}"/>
    <dgm:cxn modelId="{80D902D2-247D-41AE-9C6B-693A3768B95E}" type="presParOf" srcId="{5F6C25D8-7A5C-4A80-89EA-0005FDC5C945}" destId="{BA19262C-55BD-4308-A192-5103D8F5DB5D}" srcOrd="0" destOrd="0" presId="urn:microsoft.com/office/officeart/2005/8/layout/arrow6"/>
    <dgm:cxn modelId="{C091BBD5-E9A1-4829-A9E8-40C379A2EC57}" type="presParOf" srcId="{5F6C25D8-7A5C-4A80-89EA-0005FDC5C945}" destId="{0E1541D4-3AC7-43BE-B7EB-6A528E109D7D}" srcOrd="1" destOrd="0" presId="urn:microsoft.com/office/officeart/2005/8/layout/arrow6"/>
    <dgm:cxn modelId="{B5EF47FE-4543-49E7-B869-BC6CCC7A900D}" type="presParOf" srcId="{5F6C25D8-7A5C-4A80-89EA-0005FDC5C945}" destId="{A4E7E754-A599-4864-9FB4-C9EBA23FFEF9}"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E8297AD-4619-4B71-960B-B8C352797956}" type="doc">
      <dgm:prSet loTypeId="urn:microsoft.com/office/officeart/2005/8/layout/bList2" loCatId="picture" qsTypeId="urn:microsoft.com/office/officeart/2005/8/quickstyle/3d3" qsCatId="3D" csTypeId="urn:microsoft.com/office/officeart/2005/8/colors/colorful4" csCatId="colorful" phldr="1"/>
      <dgm:spPr/>
    </dgm:pt>
    <dgm:pt modelId="{BAEB8C41-48E3-475C-A685-0CCB30EC395E}">
      <dgm:prSet phldrT="[Texto]"/>
      <dgm:spPr/>
      <dgm:t>
        <a:bodyPr/>
        <a:lstStyle/>
        <a:p>
          <a:r>
            <a:rPr lang="es-ES" b="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TABLAS DE DATOS DE UNA VARIABLE</a:t>
          </a:r>
          <a:endParaRPr lang="es-EC" dirty="0"/>
        </a:p>
      </dgm:t>
    </dgm:pt>
    <dgm:pt modelId="{3A531B97-C379-4EBE-A595-5AB085630273}" type="parTrans" cxnId="{5A416CD8-5198-4AE6-859B-06470705B061}">
      <dgm:prSet/>
      <dgm:spPr/>
      <dgm:t>
        <a:bodyPr/>
        <a:lstStyle/>
        <a:p>
          <a:endParaRPr lang="es-EC"/>
        </a:p>
      </dgm:t>
    </dgm:pt>
    <dgm:pt modelId="{BA66D86C-5FD9-4A62-8B76-636C9C86D7B4}" type="sibTrans" cxnId="{5A416CD8-5198-4AE6-859B-06470705B061}">
      <dgm:prSet/>
      <dgm:spPr/>
      <dgm:t>
        <a:bodyPr/>
        <a:lstStyle/>
        <a:p>
          <a:endParaRPr lang="es-EC"/>
        </a:p>
      </dgm:t>
    </dgm:pt>
    <dgm:pt modelId="{74C7844B-1AE0-4554-8FC7-C1362ABA084D}">
      <dgm:prSet phldrT="[Texto]"/>
      <dgm:spPr/>
      <dgm:t>
        <a:bodyPr/>
        <a:lstStyle/>
        <a:p>
          <a:r>
            <a:rPr lang="es-ES" b="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TABLA DE DATOS DE DOS VARIABLES</a:t>
          </a:r>
          <a:endParaRPr lang="es-EC" dirty="0"/>
        </a:p>
      </dgm:t>
    </dgm:pt>
    <dgm:pt modelId="{BED9C803-DBDB-4E1F-B48D-BFCD2A70F6F4}" type="parTrans" cxnId="{EECCD35D-306C-4F7F-B6E5-6D7D719436AB}">
      <dgm:prSet/>
      <dgm:spPr/>
      <dgm:t>
        <a:bodyPr/>
        <a:lstStyle/>
        <a:p>
          <a:endParaRPr lang="es-EC"/>
        </a:p>
      </dgm:t>
    </dgm:pt>
    <dgm:pt modelId="{E6F38D54-CF3C-4659-A9F7-61DFE187DD3A}" type="sibTrans" cxnId="{EECCD35D-306C-4F7F-B6E5-6D7D719436AB}">
      <dgm:prSet/>
      <dgm:spPr/>
      <dgm:t>
        <a:bodyPr/>
        <a:lstStyle/>
        <a:p>
          <a:endParaRPr lang="es-EC"/>
        </a:p>
      </dgm:t>
    </dgm:pt>
    <dgm:pt modelId="{C73010B2-268D-4590-81AA-94EC474461E7}">
      <dgm:prSet/>
      <dgm:spPr/>
      <dgm:t>
        <a:bodyPr/>
        <a:lstStyle/>
        <a:p>
          <a:pPr algn="just"/>
          <a:r>
            <a:rPr lang="es-ES" dirty="0" smtClean="0">
              <a:latin typeface="Times New Roman" panose="02020603050405020304" pitchFamily="18" charset="0"/>
              <a:cs typeface="Times New Roman" panose="02020603050405020304" pitchFamily="18" charset="0"/>
            </a:rPr>
            <a:t>Es aquél que utiliza una variable para realizar los cálculos. Si en una tabla de datos de una variable se desea ver cómo diferentes valores de una variable en una o más fórmulas cambiarán los resultados de esas fórmulas.</a:t>
          </a:r>
          <a:endParaRPr lang="es-EC" dirty="0">
            <a:latin typeface="Times New Roman" panose="02020603050405020304" pitchFamily="18" charset="0"/>
            <a:cs typeface="Times New Roman" panose="02020603050405020304" pitchFamily="18" charset="0"/>
          </a:endParaRPr>
        </a:p>
      </dgm:t>
    </dgm:pt>
    <dgm:pt modelId="{1A6E3E42-F8D6-4068-843E-D7F66C028820}" type="parTrans" cxnId="{122ECDE3-707D-4D09-9A88-E57EAC385A4E}">
      <dgm:prSet/>
      <dgm:spPr/>
      <dgm:t>
        <a:bodyPr/>
        <a:lstStyle/>
        <a:p>
          <a:endParaRPr lang="es-EC"/>
        </a:p>
      </dgm:t>
    </dgm:pt>
    <dgm:pt modelId="{56DCE55E-56C7-461C-ADFF-EDC092CEBE2A}" type="sibTrans" cxnId="{122ECDE3-707D-4D09-9A88-E57EAC385A4E}">
      <dgm:prSet/>
      <dgm:spPr/>
      <dgm:t>
        <a:bodyPr/>
        <a:lstStyle/>
        <a:p>
          <a:endParaRPr lang="es-EC"/>
        </a:p>
      </dgm:t>
    </dgm:pt>
    <dgm:pt modelId="{B2B7CB8D-C0F2-4767-9683-87B9C524CAE3}">
      <dgm:prSet/>
      <dgm:spPr/>
      <dgm:t>
        <a:bodyPr/>
        <a:lstStyle/>
        <a:p>
          <a:pPr algn="just"/>
          <a:r>
            <a:rPr lang="es-ES" dirty="0" smtClean="0">
              <a:latin typeface="Times New Roman" panose="02020603050405020304" pitchFamily="18" charset="0"/>
              <a:cs typeface="Times New Roman" panose="02020603050405020304" pitchFamily="18" charset="0"/>
            </a:rPr>
            <a:t>También llamadas tablas de contingencias, son aquellas tablas de datos referentes a dos variables, formada, en las cabeceras de las filas, por las categorías o valores de una variable y en las de las columnas por los de la otra</a:t>
          </a:r>
          <a:endParaRPr lang="es-EC" dirty="0">
            <a:latin typeface="Times New Roman" panose="02020603050405020304" pitchFamily="18" charset="0"/>
            <a:cs typeface="Times New Roman" panose="02020603050405020304" pitchFamily="18" charset="0"/>
          </a:endParaRPr>
        </a:p>
      </dgm:t>
    </dgm:pt>
    <dgm:pt modelId="{8A2538AB-3FC7-41B2-B030-575900BFE45A}" type="parTrans" cxnId="{0AB5A7C6-B3E9-4083-8483-22CEBBC276A0}">
      <dgm:prSet/>
      <dgm:spPr/>
      <dgm:t>
        <a:bodyPr/>
        <a:lstStyle/>
        <a:p>
          <a:endParaRPr lang="es-EC"/>
        </a:p>
      </dgm:t>
    </dgm:pt>
    <dgm:pt modelId="{72D2054D-20EB-44A3-BB40-40F9753C81CD}" type="sibTrans" cxnId="{0AB5A7C6-B3E9-4083-8483-22CEBBC276A0}">
      <dgm:prSet/>
      <dgm:spPr/>
      <dgm:t>
        <a:bodyPr/>
        <a:lstStyle/>
        <a:p>
          <a:endParaRPr lang="es-EC"/>
        </a:p>
      </dgm:t>
    </dgm:pt>
    <dgm:pt modelId="{9B8F6CB0-4B1E-4A62-87C1-8652E6485FA2}" type="pres">
      <dgm:prSet presAssocID="{5E8297AD-4619-4B71-960B-B8C352797956}" presName="diagram" presStyleCnt="0">
        <dgm:presLayoutVars>
          <dgm:dir/>
          <dgm:animLvl val="lvl"/>
          <dgm:resizeHandles val="exact"/>
        </dgm:presLayoutVars>
      </dgm:prSet>
      <dgm:spPr/>
    </dgm:pt>
    <dgm:pt modelId="{AA8D6F7E-AE24-4591-9D7B-61F11718E6D7}" type="pres">
      <dgm:prSet presAssocID="{BAEB8C41-48E3-475C-A685-0CCB30EC395E}" presName="compNode" presStyleCnt="0"/>
      <dgm:spPr/>
    </dgm:pt>
    <dgm:pt modelId="{2E4EE47E-BFFC-471E-9ADA-5657BBE09AB3}" type="pres">
      <dgm:prSet presAssocID="{BAEB8C41-48E3-475C-A685-0CCB30EC395E}" presName="childRect" presStyleLbl="bgAcc1" presStyleIdx="0" presStyleCnt="2">
        <dgm:presLayoutVars>
          <dgm:bulletEnabled val="1"/>
        </dgm:presLayoutVars>
      </dgm:prSet>
      <dgm:spPr/>
      <dgm:t>
        <a:bodyPr/>
        <a:lstStyle/>
        <a:p>
          <a:endParaRPr lang="es-EC"/>
        </a:p>
      </dgm:t>
    </dgm:pt>
    <dgm:pt modelId="{CF3DF969-CE99-4800-AD9C-84747581ABC9}" type="pres">
      <dgm:prSet presAssocID="{BAEB8C41-48E3-475C-A685-0CCB30EC395E}" presName="parentText" presStyleLbl="node1" presStyleIdx="0" presStyleCnt="0">
        <dgm:presLayoutVars>
          <dgm:chMax val="0"/>
          <dgm:bulletEnabled val="1"/>
        </dgm:presLayoutVars>
      </dgm:prSet>
      <dgm:spPr/>
      <dgm:t>
        <a:bodyPr/>
        <a:lstStyle/>
        <a:p>
          <a:endParaRPr lang="es-EC"/>
        </a:p>
      </dgm:t>
    </dgm:pt>
    <dgm:pt modelId="{657917E4-4B93-4CC3-96C9-3A2E091E103E}" type="pres">
      <dgm:prSet presAssocID="{BAEB8C41-48E3-475C-A685-0CCB30EC395E}" presName="parentRect" presStyleLbl="alignNode1" presStyleIdx="0" presStyleCnt="2"/>
      <dgm:spPr/>
      <dgm:t>
        <a:bodyPr/>
        <a:lstStyle/>
        <a:p>
          <a:endParaRPr lang="es-EC"/>
        </a:p>
      </dgm:t>
    </dgm:pt>
    <dgm:pt modelId="{6DFECDCA-4B32-4F5D-A1F2-CBF71B5396D3}" type="pres">
      <dgm:prSet presAssocID="{BAEB8C41-48E3-475C-A685-0CCB30EC395E}" presName="adorn" presStyleLbl="fgAccFollowNod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7147CA1A-449D-4013-B0D1-C6EB38E8D306}" type="pres">
      <dgm:prSet presAssocID="{BA66D86C-5FD9-4A62-8B76-636C9C86D7B4}" presName="sibTrans" presStyleLbl="sibTrans2D1" presStyleIdx="0" presStyleCnt="0"/>
      <dgm:spPr/>
      <dgm:t>
        <a:bodyPr/>
        <a:lstStyle/>
        <a:p>
          <a:endParaRPr lang="es-EC"/>
        </a:p>
      </dgm:t>
    </dgm:pt>
    <dgm:pt modelId="{1C76E188-6B59-4D7B-99AF-C6A4F12408A1}" type="pres">
      <dgm:prSet presAssocID="{74C7844B-1AE0-4554-8FC7-C1362ABA084D}" presName="compNode" presStyleCnt="0"/>
      <dgm:spPr/>
    </dgm:pt>
    <dgm:pt modelId="{DAEB7D1A-52D3-4B46-9248-412835CEAF0E}" type="pres">
      <dgm:prSet presAssocID="{74C7844B-1AE0-4554-8FC7-C1362ABA084D}" presName="childRect" presStyleLbl="bgAcc1" presStyleIdx="1" presStyleCnt="2">
        <dgm:presLayoutVars>
          <dgm:bulletEnabled val="1"/>
        </dgm:presLayoutVars>
      </dgm:prSet>
      <dgm:spPr/>
      <dgm:t>
        <a:bodyPr/>
        <a:lstStyle/>
        <a:p>
          <a:endParaRPr lang="es-EC"/>
        </a:p>
      </dgm:t>
    </dgm:pt>
    <dgm:pt modelId="{46D0C635-D566-436D-8736-F5A23BA9575B}" type="pres">
      <dgm:prSet presAssocID="{74C7844B-1AE0-4554-8FC7-C1362ABA084D}" presName="parentText" presStyleLbl="node1" presStyleIdx="0" presStyleCnt="0">
        <dgm:presLayoutVars>
          <dgm:chMax val="0"/>
          <dgm:bulletEnabled val="1"/>
        </dgm:presLayoutVars>
      </dgm:prSet>
      <dgm:spPr/>
      <dgm:t>
        <a:bodyPr/>
        <a:lstStyle/>
        <a:p>
          <a:endParaRPr lang="es-EC"/>
        </a:p>
      </dgm:t>
    </dgm:pt>
    <dgm:pt modelId="{77189EA9-F001-47DA-8AC2-530A4AFCE3CE}" type="pres">
      <dgm:prSet presAssocID="{74C7844B-1AE0-4554-8FC7-C1362ABA084D}" presName="parentRect" presStyleLbl="alignNode1" presStyleIdx="1" presStyleCnt="2"/>
      <dgm:spPr/>
      <dgm:t>
        <a:bodyPr/>
        <a:lstStyle/>
        <a:p>
          <a:endParaRPr lang="es-EC"/>
        </a:p>
      </dgm:t>
    </dgm:pt>
    <dgm:pt modelId="{F83E13AD-F852-496B-AE8F-443B4313E184}" type="pres">
      <dgm:prSet presAssocID="{74C7844B-1AE0-4554-8FC7-C1362ABA084D}" presName="adorn" presStyleLbl="fgAccFollowNode1" presStyleIdx="1"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Lst>
  <dgm:cxnLst>
    <dgm:cxn modelId="{CAA76D87-01BB-402D-9930-F5A217924707}" type="presOf" srcId="{BA66D86C-5FD9-4A62-8B76-636C9C86D7B4}" destId="{7147CA1A-449D-4013-B0D1-C6EB38E8D306}" srcOrd="0" destOrd="0" presId="urn:microsoft.com/office/officeart/2005/8/layout/bList2"/>
    <dgm:cxn modelId="{EECCD35D-306C-4F7F-B6E5-6D7D719436AB}" srcId="{5E8297AD-4619-4B71-960B-B8C352797956}" destId="{74C7844B-1AE0-4554-8FC7-C1362ABA084D}" srcOrd="1" destOrd="0" parTransId="{BED9C803-DBDB-4E1F-B48D-BFCD2A70F6F4}" sibTransId="{E6F38D54-CF3C-4659-A9F7-61DFE187DD3A}"/>
    <dgm:cxn modelId="{C9862A00-9303-4DF4-A4CF-48F726FF98E0}" type="presOf" srcId="{74C7844B-1AE0-4554-8FC7-C1362ABA084D}" destId="{46D0C635-D566-436D-8736-F5A23BA9575B}" srcOrd="0" destOrd="0" presId="urn:microsoft.com/office/officeart/2005/8/layout/bList2"/>
    <dgm:cxn modelId="{5A416CD8-5198-4AE6-859B-06470705B061}" srcId="{5E8297AD-4619-4B71-960B-B8C352797956}" destId="{BAEB8C41-48E3-475C-A685-0CCB30EC395E}" srcOrd="0" destOrd="0" parTransId="{3A531B97-C379-4EBE-A595-5AB085630273}" sibTransId="{BA66D86C-5FD9-4A62-8B76-636C9C86D7B4}"/>
    <dgm:cxn modelId="{DC18C029-995B-42C2-ACF4-BDBA62F43B55}" type="presOf" srcId="{74C7844B-1AE0-4554-8FC7-C1362ABA084D}" destId="{77189EA9-F001-47DA-8AC2-530A4AFCE3CE}" srcOrd="1" destOrd="0" presId="urn:microsoft.com/office/officeart/2005/8/layout/bList2"/>
    <dgm:cxn modelId="{7FDAA9CB-534B-4578-A46F-638453AC3A00}" type="presOf" srcId="{C73010B2-268D-4590-81AA-94EC474461E7}" destId="{2E4EE47E-BFFC-471E-9ADA-5657BBE09AB3}" srcOrd="0" destOrd="0" presId="urn:microsoft.com/office/officeart/2005/8/layout/bList2"/>
    <dgm:cxn modelId="{122ECDE3-707D-4D09-9A88-E57EAC385A4E}" srcId="{BAEB8C41-48E3-475C-A685-0CCB30EC395E}" destId="{C73010B2-268D-4590-81AA-94EC474461E7}" srcOrd="0" destOrd="0" parTransId="{1A6E3E42-F8D6-4068-843E-D7F66C028820}" sibTransId="{56DCE55E-56C7-461C-ADFF-EDC092CEBE2A}"/>
    <dgm:cxn modelId="{9CCBF563-05C0-4A97-9B5D-0DBDEA006E83}" type="presOf" srcId="{BAEB8C41-48E3-475C-A685-0CCB30EC395E}" destId="{657917E4-4B93-4CC3-96C9-3A2E091E103E}" srcOrd="1" destOrd="0" presId="urn:microsoft.com/office/officeart/2005/8/layout/bList2"/>
    <dgm:cxn modelId="{0AB5A7C6-B3E9-4083-8483-22CEBBC276A0}" srcId="{74C7844B-1AE0-4554-8FC7-C1362ABA084D}" destId="{B2B7CB8D-C0F2-4767-9683-87B9C524CAE3}" srcOrd="0" destOrd="0" parTransId="{8A2538AB-3FC7-41B2-B030-575900BFE45A}" sibTransId="{72D2054D-20EB-44A3-BB40-40F9753C81CD}"/>
    <dgm:cxn modelId="{933F9C1C-11FE-4051-9918-AD78641DF305}" type="presOf" srcId="{B2B7CB8D-C0F2-4767-9683-87B9C524CAE3}" destId="{DAEB7D1A-52D3-4B46-9248-412835CEAF0E}" srcOrd="0" destOrd="0" presId="urn:microsoft.com/office/officeart/2005/8/layout/bList2"/>
    <dgm:cxn modelId="{58A0B6FC-CB21-4266-B9F0-8B0E36EA0955}" type="presOf" srcId="{BAEB8C41-48E3-475C-A685-0CCB30EC395E}" destId="{CF3DF969-CE99-4800-AD9C-84747581ABC9}" srcOrd="0" destOrd="0" presId="urn:microsoft.com/office/officeart/2005/8/layout/bList2"/>
    <dgm:cxn modelId="{A80A7B01-075A-4D3F-B226-85A670D6FFA1}" type="presOf" srcId="{5E8297AD-4619-4B71-960B-B8C352797956}" destId="{9B8F6CB0-4B1E-4A62-87C1-8652E6485FA2}" srcOrd="0" destOrd="0" presId="urn:microsoft.com/office/officeart/2005/8/layout/bList2"/>
    <dgm:cxn modelId="{A125B21C-600E-42FF-83EE-C6842C259C30}" type="presParOf" srcId="{9B8F6CB0-4B1E-4A62-87C1-8652E6485FA2}" destId="{AA8D6F7E-AE24-4591-9D7B-61F11718E6D7}" srcOrd="0" destOrd="0" presId="urn:microsoft.com/office/officeart/2005/8/layout/bList2"/>
    <dgm:cxn modelId="{1047E9EA-91DA-405B-906A-98FCB4A7AA85}" type="presParOf" srcId="{AA8D6F7E-AE24-4591-9D7B-61F11718E6D7}" destId="{2E4EE47E-BFFC-471E-9ADA-5657BBE09AB3}" srcOrd="0" destOrd="0" presId="urn:microsoft.com/office/officeart/2005/8/layout/bList2"/>
    <dgm:cxn modelId="{2840EA3C-4C1C-4155-9B82-4D9E9CBB605E}" type="presParOf" srcId="{AA8D6F7E-AE24-4591-9D7B-61F11718E6D7}" destId="{CF3DF969-CE99-4800-AD9C-84747581ABC9}" srcOrd="1" destOrd="0" presId="urn:microsoft.com/office/officeart/2005/8/layout/bList2"/>
    <dgm:cxn modelId="{7E340E06-B1FA-4976-8F3B-E260E6483284}" type="presParOf" srcId="{AA8D6F7E-AE24-4591-9D7B-61F11718E6D7}" destId="{657917E4-4B93-4CC3-96C9-3A2E091E103E}" srcOrd="2" destOrd="0" presId="urn:microsoft.com/office/officeart/2005/8/layout/bList2"/>
    <dgm:cxn modelId="{C1F1D8B6-0396-46B0-BC3B-3D69FA023B8F}" type="presParOf" srcId="{AA8D6F7E-AE24-4591-9D7B-61F11718E6D7}" destId="{6DFECDCA-4B32-4F5D-A1F2-CBF71B5396D3}" srcOrd="3" destOrd="0" presId="urn:microsoft.com/office/officeart/2005/8/layout/bList2"/>
    <dgm:cxn modelId="{128AAC77-15D1-4BC1-AAD5-4C8555A8ECAF}" type="presParOf" srcId="{9B8F6CB0-4B1E-4A62-87C1-8652E6485FA2}" destId="{7147CA1A-449D-4013-B0D1-C6EB38E8D306}" srcOrd="1" destOrd="0" presId="urn:microsoft.com/office/officeart/2005/8/layout/bList2"/>
    <dgm:cxn modelId="{8F931073-CA4B-41FD-82C2-763F90BCCAB2}" type="presParOf" srcId="{9B8F6CB0-4B1E-4A62-87C1-8652E6485FA2}" destId="{1C76E188-6B59-4D7B-99AF-C6A4F12408A1}" srcOrd="2" destOrd="0" presId="urn:microsoft.com/office/officeart/2005/8/layout/bList2"/>
    <dgm:cxn modelId="{98532C1E-6575-4A86-99EE-4854C1FDA7A5}" type="presParOf" srcId="{1C76E188-6B59-4D7B-99AF-C6A4F12408A1}" destId="{DAEB7D1A-52D3-4B46-9248-412835CEAF0E}" srcOrd="0" destOrd="0" presId="urn:microsoft.com/office/officeart/2005/8/layout/bList2"/>
    <dgm:cxn modelId="{3B5004ED-A919-44E1-A473-F11F11FB67D1}" type="presParOf" srcId="{1C76E188-6B59-4D7B-99AF-C6A4F12408A1}" destId="{46D0C635-D566-436D-8736-F5A23BA9575B}" srcOrd="1" destOrd="0" presId="urn:microsoft.com/office/officeart/2005/8/layout/bList2"/>
    <dgm:cxn modelId="{92CDF8C2-EE77-4A7F-BA1F-7E2E3A0D4054}" type="presParOf" srcId="{1C76E188-6B59-4D7B-99AF-C6A4F12408A1}" destId="{77189EA9-F001-47DA-8AC2-530A4AFCE3CE}" srcOrd="2" destOrd="0" presId="urn:microsoft.com/office/officeart/2005/8/layout/bList2"/>
    <dgm:cxn modelId="{0538A8E6-6B47-41D4-98A4-CCC6AA6F1DEC}" type="presParOf" srcId="{1C76E188-6B59-4D7B-99AF-C6A4F12408A1}" destId="{F83E13AD-F852-496B-AE8F-443B4313E184}"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8139B03-0742-4592-8880-0BD9A71B6554}" type="doc">
      <dgm:prSet loTypeId="urn:microsoft.com/office/officeart/2005/8/layout/hList7" loCatId="relationship" qsTypeId="urn:microsoft.com/office/officeart/2005/8/quickstyle/simple3" qsCatId="simple" csTypeId="urn:microsoft.com/office/officeart/2005/8/colors/colorful3" csCatId="colorful" phldr="1"/>
      <dgm:spPr/>
    </dgm:pt>
    <dgm:pt modelId="{67CEBF64-5DDC-4AD8-A555-00D94B590B68}">
      <dgm:prSet phldrT="[Texto]" custT="1"/>
      <dgm:spPr/>
      <dgm:t>
        <a:bodyPr/>
        <a:lstStyle/>
        <a:p>
          <a:pPr algn="just"/>
          <a:endParaRPr lang="es-ES" sz="2800" dirty="0" smtClean="0">
            <a:latin typeface="Times New Roman" panose="02020603050405020304" pitchFamily="18" charset="0"/>
            <a:cs typeface="Times New Roman" panose="02020603050405020304" pitchFamily="18" charset="0"/>
          </a:endParaRPr>
        </a:p>
        <a:p>
          <a:pPr algn="just"/>
          <a:r>
            <a:rPr lang="es-ES" sz="2800" dirty="0" smtClean="0">
              <a:latin typeface="Times New Roman" panose="02020603050405020304" pitchFamily="18" charset="0"/>
              <a:cs typeface="Times New Roman" panose="02020603050405020304" pitchFamily="18" charset="0"/>
            </a:rPr>
            <a:t>Haga clic en el botón de Microsoft Office, haga clic en Opciones de Excel y, a continuación, haga clic en la categoría Fórmulas</a:t>
          </a:r>
          <a:endParaRPr lang="es-EC" sz="2800" dirty="0">
            <a:latin typeface="Times New Roman" panose="02020603050405020304" pitchFamily="18" charset="0"/>
            <a:cs typeface="Times New Roman" panose="02020603050405020304" pitchFamily="18" charset="0"/>
          </a:endParaRPr>
        </a:p>
      </dgm:t>
    </dgm:pt>
    <dgm:pt modelId="{EF2C4013-D1AD-426E-BC89-8AF081A73DE8}" type="parTrans" cxnId="{18E0766E-93E1-4EFA-B6AE-DA2BBAFDF437}">
      <dgm:prSet/>
      <dgm:spPr/>
      <dgm:t>
        <a:bodyPr/>
        <a:lstStyle/>
        <a:p>
          <a:endParaRPr lang="es-EC"/>
        </a:p>
      </dgm:t>
    </dgm:pt>
    <dgm:pt modelId="{9DE4EE55-63E2-45D9-A78F-F02C30BCDD98}" type="sibTrans" cxnId="{18E0766E-93E1-4EFA-B6AE-DA2BBAFDF437}">
      <dgm:prSet/>
      <dgm:spPr/>
      <dgm:t>
        <a:bodyPr/>
        <a:lstStyle/>
        <a:p>
          <a:endParaRPr lang="es-EC"/>
        </a:p>
      </dgm:t>
    </dgm:pt>
    <dgm:pt modelId="{8573875D-AE16-4E19-BE98-C9CBDEB7C448}">
      <dgm:prSet phldrT="[Texto]" custT="1"/>
      <dgm:spPr/>
      <dgm:t>
        <a:bodyPr/>
        <a:lstStyle/>
        <a:p>
          <a:pPr algn="just"/>
          <a:r>
            <a:rPr lang="es-ES" sz="2800" dirty="0" smtClean="0">
              <a:latin typeface="Times New Roman" panose="02020603050405020304" pitchFamily="18" charset="0"/>
              <a:cs typeface="Times New Roman" panose="02020603050405020304" pitchFamily="18" charset="0"/>
            </a:rPr>
            <a:t>En la sección Opciones de cálculo, bajo Cálculo de libro, haga clic en Automático excepto para tablas de datos</a:t>
          </a:r>
          <a:endParaRPr lang="es-EC" sz="2800" dirty="0">
            <a:latin typeface="Times New Roman" panose="02020603050405020304" pitchFamily="18" charset="0"/>
            <a:cs typeface="Times New Roman" panose="02020603050405020304" pitchFamily="18" charset="0"/>
          </a:endParaRPr>
        </a:p>
      </dgm:t>
    </dgm:pt>
    <dgm:pt modelId="{D4BD9961-EC69-4307-AF54-4FAF2C338051}" type="parTrans" cxnId="{05E85689-2931-4BE8-8963-692F86F6FBE8}">
      <dgm:prSet/>
      <dgm:spPr/>
      <dgm:t>
        <a:bodyPr/>
        <a:lstStyle/>
        <a:p>
          <a:endParaRPr lang="es-EC"/>
        </a:p>
      </dgm:t>
    </dgm:pt>
    <dgm:pt modelId="{2E9B2075-7313-49B2-92F7-FDDCD9509A49}" type="sibTrans" cxnId="{05E85689-2931-4BE8-8963-692F86F6FBE8}">
      <dgm:prSet/>
      <dgm:spPr/>
      <dgm:t>
        <a:bodyPr/>
        <a:lstStyle/>
        <a:p>
          <a:endParaRPr lang="es-EC"/>
        </a:p>
      </dgm:t>
    </dgm:pt>
    <dgm:pt modelId="{2DA8F423-CDF4-47AB-B382-5FE14FA428C0}" type="pres">
      <dgm:prSet presAssocID="{38139B03-0742-4592-8880-0BD9A71B6554}" presName="Name0" presStyleCnt="0">
        <dgm:presLayoutVars>
          <dgm:dir/>
          <dgm:resizeHandles val="exact"/>
        </dgm:presLayoutVars>
      </dgm:prSet>
      <dgm:spPr/>
    </dgm:pt>
    <dgm:pt modelId="{51077470-DF15-4619-A8A1-E596CFD1A9A9}" type="pres">
      <dgm:prSet presAssocID="{38139B03-0742-4592-8880-0BD9A71B6554}" presName="fgShape" presStyleLbl="fgShp" presStyleIdx="0" presStyleCnt="1" custLinFactNeighborX="1209" custLinFactNeighborY="30104"/>
      <dgm:spPr/>
    </dgm:pt>
    <dgm:pt modelId="{35CB87B4-AC1E-458A-89AC-83B981C0F46F}" type="pres">
      <dgm:prSet presAssocID="{38139B03-0742-4592-8880-0BD9A71B6554}" presName="linComp" presStyleCnt="0"/>
      <dgm:spPr/>
    </dgm:pt>
    <dgm:pt modelId="{44F6D84B-E670-4B2E-A052-2DE9EE2F08D1}" type="pres">
      <dgm:prSet presAssocID="{67CEBF64-5DDC-4AD8-A555-00D94B590B68}" presName="compNode" presStyleCnt="0"/>
      <dgm:spPr/>
    </dgm:pt>
    <dgm:pt modelId="{8E8CB5E1-A6C2-44DE-AF44-2D0DAFB577F6}" type="pres">
      <dgm:prSet presAssocID="{67CEBF64-5DDC-4AD8-A555-00D94B590B68}" presName="bkgdShape" presStyleLbl="node1" presStyleIdx="0" presStyleCnt="2"/>
      <dgm:spPr/>
      <dgm:t>
        <a:bodyPr/>
        <a:lstStyle/>
        <a:p>
          <a:endParaRPr lang="es-EC"/>
        </a:p>
      </dgm:t>
    </dgm:pt>
    <dgm:pt modelId="{316DCC62-B5D9-4294-B86E-B92C23700B01}" type="pres">
      <dgm:prSet presAssocID="{67CEBF64-5DDC-4AD8-A555-00D94B590B68}" presName="nodeTx" presStyleLbl="node1" presStyleIdx="0" presStyleCnt="2">
        <dgm:presLayoutVars>
          <dgm:bulletEnabled val="1"/>
        </dgm:presLayoutVars>
      </dgm:prSet>
      <dgm:spPr/>
      <dgm:t>
        <a:bodyPr/>
        <a:lstStyle/>
        <a:p>
          <a:endParaRPr lang="es-EC"/>
        </a:p>
      </dgm:t>
    </dgm:pt>
    <dgm:pt modelId="{8FF285F6-6483-46B6-9E05-6B65BA5ABE6C}" type="pres">
      <dgm:prSet presAssocID="{67CEBF64-5DDC-4AD8-A555-00D94B590B68}" presName="invisiNode" presStyleLbl="node1" presStyleIdx="0" presStyleCnt="2"/>
      <dgm:spPr/>
    </dgm:pt>
    <dgm:pt modelId="{C70689D9-93DB-4AEC-A8C8-854A39E14A70}" type="pres">
      <dgm:prSet presAssocID="{67CEBF64-5DDC-4AD8-A555-00D94B590B68}" presName="imagNode"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63895B5A-612C-4940-96E4-6C6A63144447}" type="pres">
      <dgm:prSet presAssocID="{9DE4EE55-63E2-45D9-A78F-F02C30BCDD98}" presName="sibTrans" presStyleLbl="sibTrans2D1" presStyleIdx="0" presStyleCnt="0"/>
      <dgm:spPr/>
      <dgm:t>
        <a:bodyPr/>
        <a:lstStyle/>
        <a:p>
          <a:endParaRPr lang="es-EC"/>
        </a:p>
      </dgm:t>
    </dgm:pt>
    <dgm:pt modelId="{11EF7250-35EA-4AAE-8BCB-42D7F339E1F2}" type="pres">
      <dgm:prSet presAssocID="{8573875D-AE16-4E19-BE98-C9CBDEB7C448}" presName="compNode" presStyleCnt="0"/>
      <dgm:spPr/>
    </dgm:pt>
    <dgm:pt modelId="{7118F507-68AE-434B-9BF3-B555E01DE78B}" type="pres">
      <dgm:prSet presAssocID="{8573875D-AE16-4E19-BE98-C9CBDEB7C448}" presName="bkgdShape" presStyleLbl="node1" presStyleIdx="1" presStyleCnt="2" custScaleX="98683" custScaleY="99943" custLinFactNeighborX="644" custLinFactNeighborY="951"/>
      <dgm:spPr/>
      <dgm:t>
        <a:bodyPr/>
        <a:lstStyle/>
        <a:p>
          <a:endParaRPr lang="es-EC"/>
        </a:p>
      </dgm:t>
    </dgm:pt>
    <dgm:pt modelId="{96966F69-38D2-4594-AF07-CCE1CC2DFEDD}" type="pres">
      <dgm:prSet presAssocID="{8573875D-AE16-4E19-BE98-C9CBDEB7C448}" presName="nodeTx" presStyleLbl="node1" presStyleIdx="1" presStyleCnt="2">
        <dgm:presLayoutVars>
          <dgm:bulletEnabled val="1"/>
        </dgm:presLayoutVars>
      </dgm:prSet>
      <dgm:spPr/>
      <dgm:t>
        <a:bodyPr/>
        <a:lstStyle/>
        <a:p>
          <a:endParaRPr lang="es-EC"/>
        </a:p>
      </dgm:t>
    </dgm:pt>
    <dgm:pt modelId="{CEFD77BF-3DF4-40EF-B153-EDD574DE368A}" type="pres">
      <dgm:prSet presAssocID="{8573875D-AE16-4E19-BE98-C9CBDEB7C448}" presName="invisiNode" presStyleLbl="node1" presStyleIdx="1" presStyleCnt="2"/>
      <dgm:spPr/>
    </dgm:pt>
    <dgm:pt modelId="{BB1C4B91-44FA-495B-A429-EB9D877F2387}" type="pres">
      <dgm:prSet presAssocID="{8573875D-AE16-4E19-BE98-C9CBDEB7C448}" presName="imagNode" presStyleLbl="fgImgPlace1" presStyleIdx="1" presStyleCnt="2" custLinFactNeighborX="3767" custLinFactNeighborY="-6027"/>
      <dgm:spPr>
        <a:blipFill>
          <a:blip xmlns:r="http://schemas.openxmlformats.org/officeDocument/2006/relationships" r:embed="rId2">
            <a:extLst>
              <a:ext uri="{28A0092B-C50C-407E-A947-70E740481C1C}">
                <a14:useLocalDpi xmlns:a14="http://schemas.microsoft.com/office/drawing/2010/main" val="0"/>
              </a:ext>
            </a:extLst>
          </a:blip>
          <a:srcRect/>
          <a:stretch>
            <a:fillRect l="-11000" r="-11000"/>
          </a:stretch>
        </a:blipFill>
      </dgm:spPr>
    </dgm:pt>
  </dgm:ptLst>
  <dgm:cxnLst>
    <dgm:cxn modelId="{FB5C970B-8F6D-4EF1-8AB6-6FCA00100FED}" type="presOf" srcId="{8573875D-AE16-4E19-BE98-C9CBDEB7C448}" destId="{96966F69-38D2-4594-AF07-CCE1CC2DFEDD}" srcOrd="1" destOrd="0" presId="urn:microsoft.com/office/officeart/2005/8/layout/hList7"/>
    <dgm:cxn modelId="{46DA0405-31DF-461F-A240-D908F000EE81}" type="presOf" srcId="{9DE4EE55-63E2-45D9-A78F-F02C30BCDD98}" destId="{63895B5A-612C-4940-96E4-6C6A63144447}" srcOrd="0" destOrd="0" presId="urn:microsoft.com/office/officeart/2005/8/layout/hList7"/>
    <dgm:cxn modelId="{C8E03F43-1CB6-42E4-B1A4-20F1BCCB3F72}" type="presOf" srcId="{38139B03-0742-4592-8880-0BD9A71B6554}" destId="{2DA8F423-CDF4-47AB-B382-5FE14FA428C0}" srcOrd="0" destOrd="0" presId="urn:microsoft.com/office/officeart/2005/8/layout/hList7"/>
    <dgm:cxn modelId="{B124E6EE-EB9E-4398-BD8A-A41154B5162E}" type="presOf" srcId="{8573875D-AE16-4E19-BE98-C9CBDEB7C448}" destId="{7118F507-68AE-434B-9BF3-B555E01DE78B}" srcOrd="0" destOrd="0" presId="urn:microsoft.com/office/officeart/2005/8/layout/hList7"/>
    <dgm:cxn modelId="{18E0766E-93E1-4EFA-B6AE-DA2BBAFDF437}" srcId="{38139B03-0742-4592-8880-0BD9A71B6554}" destId="{67CEBF64-5DDC-4AD8-A555-00D94B590B68}" srcOrd="0" destOrd="0" parTransId="{EF2C4013-D1AD-426E-BC89-8AF081A73DE8}" sibTransId="{9DE4EE55-63E2-45D9-A78F-F02C30BCDD98}"/>
    <dgm:cxn modelId="{B7A6F08B-4F63-4371-BC17-B042940ECE42}" type="presOf" srcId="{67CEBF64-5DDC-4AD8-A555-00D94B590B68}" destId="{316DCC62-B5D9-4294-B86E-B92C23700B01}" srcOrd="1" destOrd="0" presId="urn:microsoft.com/office/officeart/2005/8/layout/hList7"/>
    <dgm:cxn modelId="{88A5FD8E-8F10-49A4-A808-BC478676C384}" type="presOf" srcId="{67CEBF64-5DDC-4AD8-A555-00D94B590B68}" destId="{8E8CB5E1-A6C2-44DE-AF44-2D0DAFB577F6}" srcOrd="0" destOrd="0" presId="urn:microsoft.com/office/officeart/2005/8/layout/hList7"/>
    <dgm:cxn modelId="{05E85689-2931-4BE8-8963-692F86F6FBE8}" srcId="{38139B03-0742-4592-8880-0BD9A71B6554}" destId="{8573875D-AE16-4E19-BE98-C9CBDEB7C448}" srcOrd="1" destOrd="0" parTransId="{D4BD9961-EC69-4307-AF54-4FAF2C338051}" sibTransId="{2E9B2075-7313-49B2-92F7-FDDCD9509A49}"/>
    <dgm:cxn modelId="{E826510D-FA83-4BA5-AD37-B17EC066B022}" type="presParOf" srcId="{2DA8F423-CDF4-47AB-B382-5FE14FA428C0}" destId="{51077470-DF15-4619-A8A1-E596CFD1A9A9}" srcOrd="0" destOrd="0" presId="urn:microsoft.com/office/officeart/2005/8/layout/hList7"/>
    <dgm:cxn modelId="{3C235457-F25F-4BA2-BE87-D2011CB3A994}" type="presParOf" srcId="{2DA8F423-CDF4-47AB-B382-5FE14FA428C0}" destId="{35CB87B4-AC1E-458A-89AC-83B981C0F46F}" srcOrd="1" destOrd="0" presId="urn:microsoft.com/office/officeart/2005/8/layout/hList7"/>
    <dgm:cxn modelId="{522C90FC-9837-4340-A515-CC34027B3D53}" type="presParOf" srcId="{35CB87B4-AC1E-458A-89AC-83B981C0F46F}" destId="{44F6D84B-E670-4B2E-A052-2DE9EE2F08D1}" srcOrd="0" destOrd="0" presId="urn:microsoft.com/office/officeart/2005/8/layout/hList7"/>
    <dgm:cxn modelId="{E353FB43-1440-4766-86E2-DCBAB9B365D5}" type="presParOf" srcId="{44F6D84B-E670-4B2E-A052-2DE9EE2F08D1}" destId="{8E8CB5E1-A6C2-44DE-AF44-2D0DAFB577F6}" srcOrd="0" destOrd="0" presId="urn:microsoft.com/office/officeart/2005/8/layout/hList7"/>
    <dgm:cxn modelId="{8771A6D1-81BF-468B-9462-79CCE76617AB}" type="presParOf" srcId="{44F6D84B-E670-4B2E-A052-2DE9EE2F08D1}" destId="{316DCC62-B5D9-4294-B86E-B92C23700B01}" srcOrd="1" destOrd="0" presId="urn:microsoft.com/office/officeart/2005/8/layout/hList7"/>
    <dgm:cxn modelId="{97982264-FDF1-4708-875C-92A1D73615EE}" type="presParOf" srcId="{44F6D84B-E670-4B2E-A052-2DE9EE2F08D1}" destId="{8FF285F6-6483-46B6-9E05-6B65BA5ABE6C}" srcOrd="2" destOrd="0" presId="urn:microsoft.com/office/officeart/2005/8/layout/hList7"/>
    <dgm:cxn modelId="{3D01034A-2F13-4BBC-8EE0-6DF6E176E202}" type="presParOf" srcId="{44F6D84B-E670-4B2E-A052-2DE9EE2F08D1}" destId="{C70689D9-93DB-4AEC-A8C8-854A39E14A70}" srcOrd="3" destOrd="0" presId="urn:microsoft.com/office/officeart/2005/8/layout/hList7"/>
    <dgm:cxn modelId="{4BB916C5-4FC1-4620-99D6-F67DA85430A8}" type="presParOf" srcId="{35CB87B4-AC1E-458A-89AC-83B981C0F46F}" destId="{63895B5A-612C-4940-96E4-6C6A63144447}" srcOrd="1" destOrd="0" presId="urn:microsoft.com/office/officeart/2005/8/layout/hList7"/>
    <dgm:cxn modelId="{38BBF688-BDCA-44A6-AB6D-395DBA4FE3FF}" type="presParOf" srcId="{35CB87B4-AC1E-458A-89AC-83B981C0F46F}" destId="{11EF7250-35EA-4AAE-8BCB-42D7F339E1F2}" srcOrd="2" destOrd="0" presId="urn:microsoft.com/office/officeart/2005/8/layout/hList7"/>
    <dgm:cxn modelId="{CE8A1747-6426-47E8-A644-18460FA92B34}" type="presParOf" srcId="{11EF7250-35EA-4AAE-8BCB-42D7F339E1F2}" destId="{7118F507-68AE-434B-9BF3-B555E01DE78B}" srcOrd="0" destOrd="0" presId="urn:microsoft.com/office/officeart/2005/8/layout/hList7"/>
    <dgm:cxn modelId="{8EC0B8F9-38B9-4E40-9851-A09CB4EEA38F}" type="presParOf" srcId="{11EF7250-35EA-4AAE-8BCB-42D7F339E1F2}" destId="{96966F69-38D2-4594-AF07-CCE1CC2DFEDD}" srcOrd="1" destOrd="0" presId="urn:microsoft.com/office/officeart/2005/8/layout/hList7"/>
    <dgm:cxn modelId="{13EDA59A-84E6-4349-B7A4-C0B5EC6CCDE7}" type="presParOf" srcId="{11EF7250-35EA-4AAE-8BCB-42D7F339E1F2}" destId="{CEFD77BF-3DF4-40EF-B153-EDD574DE368A}" srcOrd="2" destOrd="0" presId="urn:microsoft.com/office/officeart/2005/8/layout/hList7"/>
    <dgm:cxn modelId="{30E8B615-68DB-4859-82A0-22BE24356FB6}" type="presParOf" srcId="{11EF7250-35EA-4AAE-8BCB-42D7F339E1F2}" destId="{BB1C4B91-44FA-495B-A429-EB9D877F2387}"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D6AC170-2925-4BAA-85E2-BD310DF152B6}"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s-EC"/>
        </a:p>
      </dgm:t>
    </dgm:pt>
    <dgm:pt modelId="{C64B888A-7922-4EF0-B2F9-BBF8E3203531}">
      <dgm:prSet phldrT="[Texto]" custT="1"/>
      <dgm:spPr/>
      <dgm:t>
        <a:bodyPr/>
        <a:lstStyle/>
        <a:p>
          <a:r>
            <a:rPr lang="es-EC"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VENTAJA </a:t>
          </a:r>
          <a:endParaRPr lang="es-EC"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D517A911-9B51-46C9-BD23-5CB15FF5285D}" type="parTrans" cxnId="{72994896-25B0-4398-9FB7-D77D656B05DD}">
      <dgm:prSet/>
      <dgm:spPr/>
      <dgm:t>
        <a:bodyPr/>
        <a:lstStyle/>
        <a:p>
          <a:endParaRPr lang="es-EC"/>
        </a:p>
      </dgm:t>
    </dgm:pt>
    <dgm:pt modelId="{A2EC237B-A601-4683-8879-B980E22550C4}" type="sibTrans" cxnId="{72994896-25B0-4398-9FB7-D77D656B05DD}">
      <dgm:prSet/>
      <dgm:spPr/>
      <dgm:t>
        <a:bodyPr/>
        <a:lstStyle/>
        <a:p>
          <a:endParaRPr lang="es-EC"/>
        </a:p>
      </dgm:t>
    </dgm:pt>
    <dgm:pt modelId="{AFD1FFB2-DC55-4D4E-8A46-D140C511431F}">
      <dgm:prSet phldrT="[Texto]" custT="1"/>
      <dgm:spPr/>
      <dgm:t>
        <a:bodyPr/>
        <a:lstStyle/>
        <a:p>
          <a:r>
            <a:rPr lang="es-ES" sz="32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Las tablas de datos son una herramienta que nos ayuda en el análisis de nuestra información</a:t>
          </a:r>
          <a:endParaRPr lang="es-EC" sz="3200" dirty="0">
            <a:solidFill>
              <a:schemeClr val="tx1"/>
            </a:solidFill>
            <a:latin typeface="Times New Roman" panose="02020603050405020304" pitchFamily="18" charset="0"/>
            <a:cs typeface="Times New Roman" panose="02020603050405020304" pitchFamily="18" charset="0"/>
          </a:endParaRPr>
        </a:p>
      </dgm:t>
    </dgm:pt>
    <dgm:pt modelId="{2020795F-A60C-4E96-AA17-CCB1D9C1B592}" type="parTrans" cxnId="{E8307D4E-4FE9-40D7-A3AD-780FFE1C905F}">
      <dgm:prSet/>
      <dgm:spPr/>
      <dgm:t>
        <a:bodyPr/>
        <a:lstStyle/>
        <a:p>
          <a:endParaRPr lang="es-EC"/>
        </a:p>
      </dgm:t>
    </dgm:pt>
    <dgm:pt modelId="{37856435-325A-4D71-8D7F-DD02C86287C1}" type="sibTrans" cxnId="{E8307D4E-4FE9-40D7-A3AD-780FFE1C905F}">
      <dgm:prSet/>
      <dgm:spPr/>
      <dgm:t>
        <a:bodyPr/>
        <a:lstStyle/>
        <a:p>
          <a:endParaRPr lang="es-EC"/>
        </a:p>
      </dgm:t>
    </dgm:pt>
    <dgm:pt modelId="{D6DD6968-3DDE-46CA-8F74-5D0641D1CE83}">
      <dgm:prSet phldrT="[Texto]" custT="1"/>
      <dgm:spPr/>
      <dgm:t>
        <a:bodyPr/>
        <a:lstStyle/>
        <a:p>
          <a:r>
            <a:rPr lang="es-EC"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DESVENTAJA </a:t>
          </a:r>
          <a:endParaRPr lang="es-EC"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1F8AB914-1DFC-4365-9EAA-2DBF2FD7B54E}" type="parTrans" cxnId="{EA08DD1E-678A-4C51-8CBF-4B1EDC123AE6}">
      <dgm:prSet/>
      <dgm:spPr/>
      <dgm:t>
        <a:bodyPr/>
        <a:lstStyle/>
        <a:p>
          <a:endParaRPr lang="es-EC"/>
        </a:p>
      </dgm:t>
    </dgm:pt>
    <dgm:pt modelId="{66CA426C-CDF5-487B-A859-43FDBCCDF23D}" type="sibTrans" cxnId="{EA08DD1E-678A-4C51-8CBF-4B1EDC123AE6}">
      <dgm:prSet/>
      <dgm:spPr/>
      <dgm:t>
        <a:bodyPr/>
        <a:lstStyle/>
        <a:p>
          <a:endParaRPr lang="es-EC"/>
        </a:p>
      </dgm:t>
    </dgm:pt>
    <dgm:pt modelId="{39C23A9E-87DB-4241-96CC-708D71B33D2F}">
      <dgm:prSet phldrT="[Texto]" custT="1"/>
      <dgm:spPr/>
      <dgm:t>
        <a:bodyPr/>
        <a:lstStyle/>
        <a:p>
          <a:r>
            <a:rPr lang="es-ES" sz="3200" dirty="0" smtClean="0">
              <a:solidFill>
                <a:schemeClr val="tx1"/>
              </a:solidFill>
              <a:latin typeface="Times New Roman" panose="02020603050405020304" pitchFamily="18" charset="0"/>
              <a:cs typeface="Times New Roman" panose="02020603050405020304" pitchFamily="18" charset="0"/>
            </a:rPr>
            <a:t>solamente se puede hacer el análisis de dos variables como máximo</a:t>
          </a:r>
          <a:endParaRPr lang="es-EC" sz="3200" dirty="0">
            <a:solidFill>
              <a:schemeClr val="tx1"/>
            </a:solidFill>
            <a:latin typeface="Times New Roman" panose="02020603050405020304" pitchFamily="18" charset="0"/>
            <a:cs typeface="Times New Roman" panose="02020603050405020304" pitchFamily="18" charset="0"/>
          </a:endParaRPr>
        </a:p>
      </dgm:t>
    </dgm:pt>
    <dgm:pt modelId="{1911D0C7-39D3-4D0D-93AD-A3B88E04C081}" type="parTrans" cxnId="{81935437-1162-46C1-A057-F5BDCE25F396}">
      <dgm:prSet/>
      <dgm:spPr/>
      <dgm:t>
        <a:bodyPr/>
        <a:lstStyle/>
        <a:p>
          <a:endParaRPr lang="es-EC"/>
        </a:p>
      </dgm:t>
    </dgm:pt>
    <dgm:pt modelId="{D3B524B6-3625-457F-88D4-AC76A2F3DB24}" type="sibTrans" cxnId="{81935437-1162-46C1-A057-F5BDCE25F396}">
      <dgm:prSet/>
      <dgm:spPr/>
      <dgm:t>
        <a:bodyPr/>
        <a:lstStyle/>
        <a:p>
          <a:endParaRPr lang="es-EC"/>
        </a:p>
      </dgm:t>
    </dgm:pt>
    <dgm:pt modelId="{F512969B-1B6E-4D30-BB6F-DC10EB54941C}" type="pres">
      <dgm:prSet presAssocID="{0D6AC170-2925-4BAA-85E2-BD310DF152B6}" presName="theList" presStyleCnt="0">
        <dgm:presLayoutVars>
          <dgm:dir/>
          <dgm:animLvl val="lvl"/>
          <dgm:resizeHandles val="exact"/>
        </dgm:presLayoutVars>
      </dgm:prSet>
      <dgm:spPr/>
      <dgm:t>
        <a:bodyPr/>
        <a:lstStyle/>
        <a:p>
          <a:endParaRPr lang="es-EC"/>
        </a:p>
      </dgm:t>
    </dgm:pt>
    <dgm:pt modelId="{D07F9B43-A3BB-4931-A40B-B63E96A22F42}" type="pres">
      <dgm:prSet presAssocID="{C64B888A-7922-4EF0-B2F9-BBF8E3203531}" presName="compNode" presStyleCnt="0"/>
      <dgm:spPr/>
    </dgm:pt>
    <dgm:pt modelId="{072D84E1-F92D-487E-9DE9-C6A5A196A59E}" type="pres">
      <dgm:prSet presAssocID="{C64B888A-7922-4EF0-B2F9-BBF8E3203531}" presName="aNode" presStyleLbl="bgShp" presStyleIdx="0" presStyleCnt="2"/>
      <dgm:spPr/>
      <dgm:t>
        <a:bodyPr/>
        <a:lstStyle/>
        <a:p>
          <a:endParaRPr lang="es-EC"/>
        </a:p>
      </dgm:t>
    </dgm:pt>
    <dgm:pt modelId="{824F0F9F-A3D3-46A9-96A7-45CAF0F63C07}" type="pres">
      <dgm:prSet presAssocID="{C64B888A-7922-4EF0-B2F9-BBF8E3203531}" presName="textNode" presStyleLbl="bgShp" presStyleIdx="0" presStyleCnt="2"/>
      <dgm:spPr/>
      <dgm:t>
        <a:bodyPr/>
        <a:lstStyle/>
        <a:p>
          <a:endParaRPr lang="es-EC"/>
        </a:p>
      </dgm:t>
    </dgm:pt>
    <dgm:pt modelId="{2045BBF5-E9D5-4BD8-8208-61B3DC5BCE98}" type="pres">
      <dgm:prSet presAssocID="{C64B888A-7922-4EF0-B2F9-BBF8E3203531}" presName="compChildNode" presStyleCnt="0"/>
      <dgm:spPr/>
    </dgm:pt>
    <dgm:pt modelId="{873B9779-8FA9-4467-9495-C3243FD094FD}" type="pres">
      <dgm:prSet presAssocID="{C64B888A-7922-4EF0-B2F9-BBF8E3203531}" presName="theInnerList" presStyleCnt="0"/>
      <dgm:spPr/>
    </dgm:pt>
    <dgm:pt modelId="{6E0FEB9C-F6A2-44D9-835E-F0E50FCB87AB}" type="pres">
      <dgm:prSet presAssocID="{AFD1FFB2-DC55-4D4E-8A46-D140C511431F}" presName="childNode" presStyleLbl="node1" presStyleIdx="0" presStyleCnt="2">
        <dgm:presLayoutVars>
          <dgm:bulletEnabled val="1"/>
        </dgm:presLayoutVars>
      </dgm:prSet>
      <dgm:spPr/>
      <dgm:t>
        <a:bodyPr/>
        <a:lstStyle/>
        <a:p>
          <a:endParaRPr lang="es-EC"/>
        </a:p>
      </dgm:t>
    </dgm:pt>
    <dgm:pt modelId="{0CDCDCF7-6B2D-4D7E-ABBA-9717BB3B53D0}" type="pres">
      <dgm:prSet presAssocID="{C64B888A-7922-4EF0-B2F9-BBF8E3203531}" presName="aSpace" presStyleCnt="0"/>
      <dgm:spPr/>
    </dgm:pt>
    <dgm:pt modelId="{D102B869-3E56-4371-AD25-43B6989A2C98}" type="pres">
      <dgm:prSet presAssocID="{D6DD6968-3DDE-46CA-8F74-5D0641D1CE83}" presName="compNode" presStyleCnt="0"/>
      <dgm:spPr/>
    </dgm:pt>
    <dgm:pt modelId="{908B00FB-5BE1-479C-B80E-5AD38DE29E26}" type="pres">
      <dgm:prSet presAssocID="{D6DD6968-3DDE-46CA-8F74-5D0641D1CE83}" presName="aNode" presStyleLbl="bgShp" presStyleIdx="1" presStyleCnt="2"/>
      <dgm:spPr/>
      <dgm:t>
        <a:bodyPr/>
        <a:lstStyle/>
        <a:p>
          <a:endParaRPr lang="es-EC"/>
        </a:p>
      </dgm:t>
    </dgm:pt>
    <dgm:pt modelId="{CFCD16E9-EB5E-4896-B358-90BE9EC9898B}" type="pres">
      <dgm:prSet presAssocID="{D6DD6968-3DDE-46CA-8F74-5D0641D1CE83}" presName="textNode" presStyleLbl="bgShp" presStyleIdx="1" presStyleCnt="2"/>
      <dgm:spPr/>
      <dgm:t>
        <a:bodyPr/>
        <a:lstStyle/>
        <a:p>
          <a:endParaRPr lang="es-EC"/>
        </a:p>
      </dgm:t>
    </dgm:pt>
    <dgm:pt modelId="{64AE0764-1D0E-4D6A-B0A3-9682663835D4}" type="pres">
      <dgm:prSet presAssocID="{D6DD6968-3DDE-46CA-8F74-5D0641D1CE83}" presName="compChildNode" presStyleCnt="0"/>
      <dgm:spPr/>
    </dgm:pt>
    <dgm:pt modelId="{7F86D429-7139-4EEF-A342-85151438EE56}" type="pres">
      <dgm:prSet presAssocID="{D6DD6968-3DDE-46CA-8F74-5D0641D1CE83}" presName="theInnerList" presStyleCnt="0"/>
      <dgm:spPr/>
    </dgm:pt>
    <dgm:pt modelId="{CCDCA9D7-9C8E-4836-882B-3F31904BE63F}" type="pres">
      <dgm:prSet presAssocID="{39C23A9E-87DB-4241-96CC-708D71B33D2F}" presName="childNode" presStyleLbl="node1" presStyleIdx="1" presStyleCnt="2" custLinFactNeighborX="3484" custLinFactNeighborY="-309">
        <dgm:presLayoutVars>
          <dgm:bulletEnabled val="1"/>
        </dgm:presLayoutVars>
      </dgm:prSet>
      <dgm:spPr/>
      <dgm:t>
        <a:bodyPr/>
        <a:lstStyle/>
        <a:p>
          <a:endParaRPr lang="es-EC"/>
        </a:p>
      </dgm:t>
    </dgm:pt>
  </dgm:ptLst>
  <dgm:cxnLst>
    <dgm:cxn modelId="{8B159148-DD84-46E3-A158-A9283189270D}" type="presOf" srcId="{0D6AC170-2925-4BAA-85E2-BD310DF152B6}" destId="{F512969B-1B6E-4D30-BB6F-DC10EB54941C}" srcOrd="0" destOrd="0" presId="urn:microsoft.com/office/officeart/2005/8/layout/lProcess2"/>
    <dgm:cxn modelId="{81935437-1162-46C1-A057-F5BDCE25F396}" srcId="{D6DD6968-3DDE-46CA-8F74-5D0641D1CE83}" destId="{39C23A9E-87DB-4241-96CC-708D71B33D2F}" srcOrd="0" destOrd="0" parTransId="{1911D0C7-39D3-4D0D-93AD-A3B88E04C081}" sibTransId="{D3B524B6-3625-457F-88D4-AC76A2F3DB24}"/>
    <dgm:cxn modelId="{10FCAD73-DD57-45F7-AAB3-7DB8B338C350}" type="presOf" srcId="{C64B888A-7922-4EF0-B2F9-BBF8E3203531}" destId="{072D84E1-F92D-487E-9DE9-C6A5A196A59E}" srcOrd="0" destOrd="0" presId="urn:microsoft.com/office/officeart/2005/8/layout/lProcess2"/>
    <dgm:cxn modelId="{72994896-25B0-4398-9FB7-D77D656B05DD}" srcId="{0D6AC170-2925-4BAA-85E2-BD310DF152B6}" destId="{C64B888A-7922-4EF0-B2F9-BBF8E3203531}" srcOrd="0" destOrd="0" parTransId="{D517A911-9B51-46C9-BD23-5CB15FF5285D}" sibTransId="{A2EC237B-A601-4683-8879-B980E22550C4}"/>
    <dgm:cxn modelId="{F80EC588-9021-48F2-B76C-757937ED7880}" type="presOf" srcId="{D6DD6968-3DDE-46CA-8F74-5D0641D1CE83}" destId="{CFCD16E9-EB5E-4896-B358-90BE9EC9898B}" srcOrd="1" destOrd="0" presId="urn:microsoft.com/office/officeart/2005/8/layout/lProcess2"/>
    <dgm:cxn modelId="{A5B570BA-5D31-4B48-914D-E43C0C6ABC59}" type="presOf" srcId="{AFD1FFB2-DC55-4D4E-8A46-D140C511431F}" destId="{6E0FEB9C-F6A2-44D9-835E-F0E50FCB87AB}" srcOrd="0" destOrd="0" presId="urn:microsoft.com/office/officeart/2005/8/layout/lProcess2"/>
    <dgm:cxn modelId="{E8307D4E-4FE9-40D7-A3AD-780FFE1C905F}" srcId="{C64B888A-7922-4EF0-B2F9-BBF8E3203531}" destId="{AFD1FFB2-DC55-4D4E-8A46-D140C511431F}" srcOrd="0" destOrd="0" parTransId="{2020795F-A60C-4E96-AA17-CCB1D9C1B592}" sibTransId="{37856435-325A-4D71-8D7F-DD02C86287C1}"/>
    <dgm:cxn modelId="{2CED09B0-AA8F-4805-9335-05A223F084A2}" type="presOf" srcId="{D6DD6968-3DDE-46CA-8F74-5D0641D1CE83}" destId="{908B00FB-5BE1-479C-B80E-5AD38DE29E26}" srcOrd="0" destOrd="0" presId="urn:microsoft.com/office/officeart/2005/8/layout/lProcess2"/>
    <dgm:cxn modelId="{1660666C-6A11-43CB-8996-85C0F1907873}" type="presOf" srcId="{C64B888A-7922-4EF0-B2F9-BBF8E3203531}" destId="{824F0F9F-A3D3-46A9-96A7-45CAF0F63C07}" srcOrd="1" destOrd="0" presId="urn:microsoft.com/office/officeart/2005/8/layout/lProcess2"/>
    <dgm:cxn modelId="{EA08DD1E-678A-4C51-8CBF-4B1EDC123AE6}" srcId="{0D6AC170-2925-4BAA-85E2-BD310DF152B6}" destId="{D6DD6968-3DDE-46CA-8F74-5D0641D1CE83}" srcOrd="1" destOrd="0" parTransId="{1F8AB914-1DFC-4365-9EAA-2DBF2FD7B54E}" sibTransId="{66CA426C-CDF5-487B-A859-43FDBCCDF23D}"/>
    <dgm:cxn modelId="{2423BD34-33DC-43A7-8DCF-D71AAF0A378C}" type="presOf" srcId="{39C23A9E-87DB-4241-96CC-708D71B33D2F}" destId="{CCDCA9D7-9C8E-4836-882B-3F31904BE63F}" srcOrd="0" destOrd="0" presId="urn:microsoft.com/office/officeart/2005/8/layout/lProcess2"/>
    <dgm:cxn modelId="{B376E0A6-66E4-4F96-9711-034D2138E105}" type="presParOf" srcId="{F512969B-1B6E-4D30-BB6F-DC10EB54941C}" destId="{D07F9B43-A3BB-4931-A40B-B63E96A22F42}" srcOrd="0" destOrd="0" presId="urn:microsoft.com/office/officeart/2005/8/layout/lProcess2"/>
    <dgm:cxn modelId="{95B9EDC2-3533-47AC-8ADF-F08B614830EC}" type="presParOf" srcId="{D07F9B43-A3BB-4931-A40B-B63E96A22F42}" destId="{072D84E1-F92D-487E-9DE9-C6A5A196A59E}" srcOrd="0" destOrd="0" presId="urn:microsoft.com/office/officeart/2005/8/layout/lProcess2"/>
    <dgm:cxn modelId="{40303A2E-A4AF-414A-B103-52277EF0E50B}" type="presParOf" srcId="{D07F9B43-A3BB-4931-A40B-B63E96A22F42}" destId="{824F0F9F-A3D3-46A9-96A7-45CAF0F63C07}" srcOrd="1" destOrd="0" presId="urn:microsoft.com/office/officeart/2005/8/layout/lProcess2"/>
    <dgm:cxn modelId="{351A6041-B6FA-4D71-A1AE-DA37CEC9E16A}" type="presParOf" srcId="{D07F9B43-A3BB-4931-A40B-B63E96A22F42}" destId="{2045BBF5-E9D5-4BD8-8208-61B3DC5BCE98}" srcOrd="2" destOrd="0" presId="urn:microsoft.com/office/officeart/2005/8/layout/lProcess2"/>
    <dgm:cxn modelId="{EF58CA12-2BCE-451B-BF27-D02431EA85EB}" type="presParOf" srcId="{2045BBF5-E9D5-4BD8-8208-61B3DC5BCE98}" destId="{873B9779-8FA9-4467-9495-C3243FD094FD}" srcOrd="0" destOrd="0" presId="urn:microsoft.com/office/officeart/2005/8/layout/lProcess2"/>
    <dgm:cxn modelId="{1BBCE45E-555D-433D-9B6E-656F1C265B29}" type="presParOf" srcId="{873B9779-8FA9-4467-9495-C3243FD094FD}" destId="{6E0FEB9C-F6A2-44D9-835E-F0E50FCB87AB}" srcOrd="0" destOrd="0" presId="urn:microsoft.com/office/officeart/2005/8/layout/lProcess2"/>
    <dgm:cxn modelId="{2AB37412-C4FD-4541-B049-665FE62157A0}" type="presParOf" srcId="{F512969B-1B6E-4D30-BB6F-DC10EB54941C}" destId="{0CDCDCF7-6B2D-4D7E-ABBA-9717BB3B53D0}" srcOrd="1" destOrd="0" presId="urn:microsoft.com/office/officeart/2005/8/layout/lProcess2"/>
    <dgm:cxn modelId="{BC124545-E749-4460-97F8-3CD8836E638A}" type="presParOf" srcId="{F512969B-1B6E-4D30-BB6F-DC10EB54941C}" destId="{D102B869-3E56-4371-AD25-43B6989A2C98}" srcOrd="2" destOrd="0" presId="urn:microsoft.com/office/officeart/2005/8/layout/lProcess2"/>
    <dgm:cxn modelId="{1DA0DCF5-D48B-40A7-A93E-A766D834CA3A}" type="presParOf" srcId="{D102B869-3E56-4371-AD25-43B6989A2C98}" destId="{908B00FB-5BE1-479C-B80E-5AD38DE29E26}" srcOrd="0" destOrd="0" presId="urn:microsoft.com/office/officeart/2005/8/layout/lProcess2"/>
    <dgm:cxn modelId="{8E4728FC-3BD6-49A2-8A9D-E9CD16275E8B}" type="presParOf" srcId="{D102B869-3E56-4371-AD25-43B6989A2C98}" destId="{CFCD16E9-EB5E-4896-B358-90BE9EC9898B}" srcOrd="1" destOrd="0" presId="urn:microsoft.com/office/officeart/2005/8/layout/lProcess2"/>
    <dgm:cxn modelId="{BE04EEE7-07C3-411A-A0B4-941E6E462679}" type="presParOf" srcId="{D102B869-3E56-4371-AD25-43B6989A2C98}" destId="{64AE0764-1D0E-4D6A-B0A3-9682663835D4}" srcOrd="2" destOrd="0" presId="urn:microsoft.com/office/officeart/2005/8/layout/lProcess2"/>
    <dgm:cxn modelId="{25529AFA-8A2A-4377-8C61-7BB02E0F1E80}" type="presParOf" srcId="{64AE0764-1D0E-4D6A-B0A3-9682663835D4}" destId="{7F86D429-7139-4EEF-A342-85151438EE56}" srcOrd="0" destOrd="0" presId="urn:microsoft.com/office/officeart/2005/8/layout/lProcess2"/>
    <dgm:cxn modelId="{D7BA14C4-A14C-4F2E-944E-FBB96435D91A}" type="presParOf" srcId="{7F86D429-7139-4EEF-A342-85151438EE56}" destId="{CCDCA9D7-9C8E-4836-882B-3F31904BE63F}"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8F3CF3-86E3-4FC8-9271-F4C12637A15C}">
      <dsp:nvSpPr>
        <dsp:cNvPr id="0" name=""/>
        <dsp:cNvSpPr/>
      </dsp:nvSpPr>
      <dsp:spPr>
        <a:xfrm>
          <a:off x="0" y="0"/>
          <a:ext cx="8747617" cy="2649238"/>
        </a:xfrm>
        <a:prstGeom prst="roundRect">
          <a:avLst>
            <a:gd name="adj" fmla="val 10000"/>
          </a:avLst>
        </a:prstGeom>
        <a:solidFill>
          <a:schemeClr val="lt1">
            <a:alpha val="90000"/>
            <a:tint val="40000"/>
            <a:hueOff val="0"/>
            <a:satOff val="0"/>
            <a:lumOff val="0"/>
            <a:alphaOff val="0"/>
          </a:schemeClr>
        </a:solidFill>
        <a:ln w="19050" cap="rnd"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500F96-EC58-4CB9-90CF-E1DE790DD292}">
      <dsp:nvSpPr>
        <dsp:cNvPr id="0" name=""/>
        <dsp:cNvSpPr/>
      </dsp:nvSpPr>
      <dsp:spPr>
        <a:xfrm>
          <a:off x="372911" y="353231"/>
          <a:ext cx="2276516" cy="194277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2000" r="-12000"/>
          </a:stretch>
        </a:blip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77FFA5-5C8D-4505-BCAF-637E0EFDC7EA}">
      <dsp:nvSpPr>
        <dsp:cNvPr id="0" name=""/>
        <dsp:cNvSpPr/>
      </dsp:nvSpPr>
      <dsp:spPr>
        <a:xfrm rot="10800000">
          <a:off x="263410" y="2649238"/>
          <a:ext cx="2495516" cy="3237957"/>
        </a:xfrm>
        <a:prstGeom prst="round2SameRect">
          <a:avLst>
            <a:gd name="adj1" fmla="val 10500"/>
            <a:gd name="adj2" fmla="val 0"/>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just" defTabSz="889000">
            <a:lnSpc>
              <a:spcPct val="100000"/>
            </a:lnSpc>
            <a:spcBef>
              <a:spcPct val="0"/>
            </a:spcBef>
            <a:spcAft>
              <a:spcPts val="0"/>
            </a:spcAft>
          </a:pPr>
          <a:r>
            <a:rPr lang="es-ES" sz="2000" kern="1200" dirty="0" smtClean="0">
              <a:latin typeface="Times New Roman" panose="02020603050405020304" pitchFamily="18" charset="0"/>
              <a:cs typeface="Times New Roman" panose="02020603050405020304" pitchFamily="18" charset="0"/>
            </a:rPr>
            <a:t>Una tabla de datos es un rango de celdas que muestra cómo el cambio de una o dos variables en las fórmula afectará a los resultados de las mismas. </a:t>
          </a:r>
          <a:endParaRPr lang="es-EC" sz="2000" kern="1200" dirty="0">
            <a:latin typeface="Times New Roman" panose="02020603050405020304" pitchFamily="18" charset="0"/>
            <a:cs typeface="Times New Roman" panose="02020603050405020304" pitchFamily="18" charset="0"/>
          </a:endParaRPr>
        </a:p>
      </dsp:txBody>
      <dsp:txXfrm rot="10800000">
        <a:off x="340156" y="2649238"/>
        <a:ext cx="2342024" cy="3161211"/>
      </dsp:txXfrm>
    </dsp:sp>
    <dsp:sp modelId="{61877DBE-E27F-4A84-BB27-88E71F0CFEF9}">
      <dsp:nvSpPr>
        <dsp:cNvPr id="0" name=""/>
        <dsp:cNvSpPr/>
      </dsp:nvSpPr>
      <dsp:spPr>
        <a:xfrm>
          <a:off x="3244588" y="353231"/>
          <a:ext cx="2276516" cy="1942774"/>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B89F1A-21FA-4BD4-8603-36E6B8174C7C}">
      <dsp:nvSpPr>
        <dsp:cNvPr id="0" name=""/>
        <dsp:cNvSpPr/>
      </dsp:nvSpPr>
      <dsp:spPr>
        <a:xfrm rot="10800000">
          <a:off x="2986579" y="2649238"/>
          <a:ext cx="2792533" cy="3237957"/>
        </a:xfrm>
        <a:prstGeom prst="round2SameRect">
          <a:avLst>
            <a:gd name="adj1" fmla="val 10500"/>
            <a:gd name="adj2" fmla="val 0"/>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lvl="0" algn="just" defTabSz="800100">
            <a:lnSpc>
              <a:spcPct val="100000"/>
            </a:lnSpc>
            <a:spcBef>
              <a:spcPct val="0"/>
            </a:spcBef>
            <a:spcAft>
              <a:spcPts val="0"/>
            </a:spcAft>
          </a:pPr>
          <a:r>
            <a:rPr lang="es-ES" sz="1800" kern="1200" dirty="0" smtClean="0">
              <a:latin typeface="Times New Roman" panose="02020603050405020304" pitchFamily="18" charset="0"/>
              <a:cs typeface="Times New Roman" panose="02020603050405020304" pitchFamily="18" charset="0"/>
            </a:rPr>
            <a:t>Las tablas de datos constituyen un método rápido para calcular varios resultados en una operación y una forma de ver y comparar los resultados de todas las variaciones diferentes en la hoja de cálculo</a:t>
          </a:r>
          <a:endParaRPr lang="es-EC" sz="1800" kern="1200" dirty="0">
            <a:latin typeface="Times New Roman" panose="02020603050405020304" pitchFamily="18" charset="0"/>
            <a:cs typeface="Times New Roman" panose="02020603050405020304" pitchFamily="18" charset="0"/>
          </a:endParaRPr>
        </a:p>
      </dsp:txBody>
      <dsp:txXfrm rot="10800000">
        <a:off x="3072459" y="2649238"/>
        <a:ext cx="2620773" cy="3152077"/>
      </dsp:txXfrm>
    </dsp:sp>
    <dsp:sp modelId="{751AF250-822C-48AA-A39A-F04141B7A254}">
      <dsp:nvSpPr>
        <dsp:cNvPr id="0" name=""/>
        <dsp:cNvSpPr/>
      </dsp:nvSpPr>
      <dsp:spPr>
        <a:xfrm>
          <a:off x="6107227" y="353231"/>
          <a:ext cx="2276516" cy="1942774"/>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8000" r="-18000"/>
          </a:stretch>
        </a:blip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766A6E-9589-488A-813F-277C4EDC8793}">
      <dsp:nvSpPr>
        <dsp:cNvPr id="0" name=""/>
        <dsp:cNvSpPr/>
      </dsp:nvSpPr>
      <dsp:spPr>
        <a:xfrm rot="10800000">
          <a:off x="6006764" y="2649238"/>
          <a:ext cx="2477441" cy="3237957"/>
        </a:xfrm>
        <a:prstGeom prst="round2SameRect">
          <a:avLst>
            <a:gd name="adj1" fmla="val 10500"/>
            <a:gd name="adj2" fmla="val 0"/>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just" defTabSz="889000">
            <a:lnSpc>
              <a:spcPct val="100000"/>
            </a:lnSpc>
            <a:spcBef>
              <a:spcPct val="0"/>
            </a:spcBef>
            <a:spcAft>
              <a:spcPts val="0"/>
            </a:spcAft>
          </a:pPr>
          <a:r>
            <a:rPr lang="es-ES" sz="2000" kern="1200" dirty="0" smtClean="0">
              <a:latin typeface="Times New Roman" panose="02020603050405020304" pitchFamily="18" charset="0"/>
              <a:cs typeface="Times New Roman" panose="02020603050405020304" pitchFamily="18" charset="0"/>
            </a:rPr>
            <a:t>forman parte de un conjunto de comandos que se denominan herramientas de análisis “Y si”. Cuando se utilizan tablas de datos, se realizan análisis “Y si”. </a:t>
          </a:r>
          <a:endParaRPr lang="es-EC" sz="2000" kern="1200" dirty="0">
            <a:latin typeface="Times New Roman" panose="02020603050405020304" pitchFamily="18" charset="0"/>
            <a:cs typeface="Times New Roman" panose="02020603050405020304" pitchFamily="18" charset="0"/>
          </a:endParaRPr>
        </a:p>
      </dsp:txBody>
      <dsp:txXfrm rot="10800000">
        <a:off x="6082954" y="2649238"/>
        <a:ext cx="2325061" cy="31617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98846-47CB-44DA-A49F-4FAF917A3228}">
      <dsp:nvSpPr>
        <dsp:cNvPr id="0" name=""/>
        <dsp:cNvSpPr/>
      </dsp:nvSpPr>
      <dsp:spPr>
        <a:xfrm>
          <a:off x="680219" y="0"/>
          <a:ext cx="7709150" cy="5418667"/>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710B90D8-5750-4FA2-A8CF-688254393FA7}">
      <dsp:nvSpPr>
        <dsp:cNvPr id="0" name=""/>
        <dsp:cNvSpPr/>
      </dsp:nvSpPr>
      <dsp:spPr>
        <a:xfrm>
          <a:off x="70909" y="1651349"/>
          <a:ext cx="2756372" cy="2167466"/>
        </a:xfrm>
        <a:prstGeom prst="roundRect">
          <a:avLst/>
        </a:prstGeom>
        <a:gradFill rotWithShape="0">
          <a:gsLst>
            <a:gs pos="0">
              <a:schemeClr val="accent2">
                <a:hueOff val="0"/>
                <a:satOff val="0"/>
                <a:lumOff val="0"/>
                <a:alphaOff val="0"/>
                <a:tint val="65000"/>
                <a:lumMod val="110000"/>
              </a:schemeClr>
            </a:gs>
            <a:gs pos="88000">
              <a:schemeClr val="accent2">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EC" sz="2800" b="1"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ESCENARIOS </a:t>
          </a:r>
          <a:endParaRPr lang="es-EC" sz="2800" b="1"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176716" y="1757156"/>
        <a:ext cx="2544758" cy="1955852"/>
      </dsp:txXfrm>
    </dsp:sp>
    <dsp:sp modelId="{0DCCBCDD-E0BD-43E4-B29B-1945E0050341}">
      <dsp:nvSpPr>
        <dsp:cNvPr id="0" name=""/>
        <dsp:cNvSpPr/>
      </dsp:nvSpPr>
      <dsp:spPr>
        <a:xfrm>
          <a:off x="3224961" y="1651349"/>
          <a:ext cx="2756372" cy="2167466"/>
        </a:xfrm>
        <a:prstGeom prst="roundRect">
          <a:avLst/>
        </a:prstGeom>
        <a:gradFill rotWithShape="0">
          <a:gsLst>
            <a:gs pos="0">
              <a:schemeClr val="accent3">
                <a:hueOff val="0"/>
                <a:satOff val="0"/>
                <a:lumOff val="0"/>
                <a:alphaOff val="0"/>
                <a:tint val="65000"/>
                <a:lumMod val="110000"/>
              </a:schemeClr>
            </a:gs>
            <a:gs pos="88000">
              <a:schemeClr val="accent3">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EC" sz="3200" b="1"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BUSQUEDA DE OBJETIVO</a:t>
          </a:r>
          <a:endParaRPr lang="es-EC" sz="3200" b="1"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3330768" y="1757156"/>
        <a:ext cx="2544758" cy="1955852"/>
      </dsp:txXfrm>
    </dsp:sp>
    <dsp:sp modelId="{3A18DF98-E97D-4117-A00A-36EF521057BB}">
      <dsp:nvSpPr>
        <dsp:cNvPr id="0" name=""/>
        <dsp:cNvSpPr/>
      </dsp:nvSpPr>
      <dsp:spPr>
        <a:xfrm>
          <a:off x="6313216" y="1651349"/>
          <a:ext cx="2756372" cy="2167466"/>
        </a:xfrm>
        <a:prstGeom prst="roundRect">
          <a:avLst/>
        </a:prstGeom>
        <a:gradFill rotWithShape="0">
          <a:gsLst>
            <a:gs pos="0">
              <a:schemeClr val="accent4">
                <a:hueOff val="0"/>
                <a:satOff val="0"/>
                <a:lumOff val="0"/>
                <a:alphaOff val="0"/>
                <a:tint val="65000"/>
                <a:lumMod val="110000"/>
              </a:schemeClr>
            </a:gs>
            <a:gs pos="88000">
              <a:schemeClr val="accent4">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EC" sz="3200" b="1"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TABLAS DE DATOS </a:t>
          </a:r>
          <a:endParaRPr lang="es-EC" sz="3200" b="1"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6419023" y="1757156"/>
        <a:ext cx="2544758" cy="19558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4E11-BA25-4D90-BDFA-8254572BFC20}">
      <dsp:nvSpPr>
        <dsp:cNvPr id="0" name=""/>
        <dsp:cNvSpPr/>
      </dsp:nvSpPr>
      <dsp:spPr>
        <a:xfrm>
          <a:off x="3162" y="377313"/>
          <a:ext cx="3083417" cy="1037140"/>
        </a:xfrm>
        <a:prstGeom prst="rect">
          <a:avLst/>
        </a:prstGeom>
        <a:gradFill rotWithShape="0">
          <a:gsLst>
            <a:gs pos="0">
              <a:schemeClr val="accent5">
                <a:hueOff val="0"/>
                <a:satOff val="0"/>
                <a:lumOff val="0"/>
                <a:alphaOff val="0"/>
                <a:tint val="65000"/>
                <a:lumMod val="110000"/>
              </a:schemeClr>
            </a:gs>
            <a:gs pos="88000">
              <a:schemeClr val="accent5">
                <a:hueOff val="0"/>
                <a:satOff val="0"/>
                <a:lumOff val="0"/>
                <a:alphaOff val="0"/>
                <a:tint val="90000"/>
              </a:schemeClr>
            </a:gs>
          </a:gsLst>
          <a:lin ang="5400000" scaled="0"/>
        </a:gradFill>
        <a:ln w="12700" cap="rnd" cmpd="sng" algn="ctr">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es-EC" sz="3000" b="1"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ESCENARIOS </a:t>
          </a:r>
          <a:endParaRPr lang="es-EC" sz="3000" b="1"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3162" y="377313"/>
        <a:ext cx="3083417" cy="1037140"/>
      </dsp:txXfrm>
    </dsp:sp>
    <dsp:sp modelId="{62EB7D3F-EF0A-44BE-B599-B5B8939887F5}">
      <dsp:nvSpPr>
        <dsp:cNvPr id="0" name=""/>
        <dsp:cNvSpPr/>
      </dsp:nvSpPr>
      <dsp:spPr>
        <a:xfrm>
          <a:off x="3162" y="1414454"/>
          <a:ext cx="3083417" cy="3515878"/>
        </a:xfrm>
        <a:prstGeom prst="rect">
          <a:avLst/>
        </a:prstGeom>
        <a:solidFill>
          <a:schemeClr val="accent5">
            <a:tint val="40000"/>
            <a:alpha val="90000"/>
            <a:hueOff val="0"/>
            <a:satOff val="0"/>
            <a:lumOff val="0"/>
            <a:alphaOff val="0"/>
          </a:schemeClr>
        </a:solidFill>
        <a:ln w="12700"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0" lvl="1" indent="-228600" algn="just" defTabSz="1066800">
            <a:lnSpc>
              <a:spcPct val="90000"/>
            </a:lnSpc>
            <a:spcBef>
              <a:spcPct val="0"/>
            </a:spcBef>
            <a:spcAft>
              <a:spcPts val="0"/>
            </a:spcAft>
            <a:buChar char="••"/>
          </a:pPr>
          <a:r>
            <a:rPr lang="es-ES" sz="2400" kern="1200" dirty="0" smtClean="0">
              <a:latin typeface="Times New Roman" panose="02020603050405020304" pitchFamily="18" charset="0"/>
              <a:cs typeface="Times New Roman" panose="02020603050405020304" pitchFamily="18" charset="0"/>
            </a:rPr>
            <a:t>analiza conjuntos de valores de entrada y determinan posibles resultados</a:t>
          </a:r>
          <a:endParaRPr lang="es-EC" sz="2400" kern="1200" dirty="0">
            <a:latin typeface="Times New Roman" panose="02020603050405020304" pitchFamily="18" charset="0"/>
            <a:cs typeface="Times New Roman" panose="02020603050405020304" pitchFamily="18" charset="0"/>
          </a:endParaRPr>
        </a:p>
      </dsp:txBody>
      <dsp:txXfrm>
        <a:off x="3162" y="1414454"/>
        <a:ext cx="3083417" cy="3515878"/>
      </dsp:txXfrm>
    </dsp:sp>
    <dsp:sp modelId="{FFA8CDA1-1A48-400A-BD21-C791BAA9F2BC}">
      <dsp:nvSpPr>
        <dsp:cNvPr id="0" name=""/>
        <dsp:cNvSpPr/>
      </dsp:nvSpPr>
      <dsp:spPr>
        <a:xfrm>
          <a:off x="3518257" y="377313"/>
          <a:ext cx="3083417" cy="1037140"/>
        </a:xfrm>
        <a:prstGeom prst="rect">
          <a:avLst/>
        </a:prstGeom>
        <a:gradFill rotWithShape="0">
          <a:gsLst>
            <a:gs pos="0">
              <a:schemeClr val="accent5">
                <a:hueOff val="1247628"/>
                <a:satOff val="-25244"/>
                <a:lumOff val="784"/>
                <a:alphaOff val="0"/>
                <a:tint val="65000"/>
                <a:lumMod val="110000"/>
              </a:schemeClr>
            </a:gs>
            <a:gs pos="88000">
              <a:schemeClr val="accent5">
                <a:hueOff val="1247628"/>
                <a:satOff val="-25244"/>
                <a:lumOff val="784"/>
                <a:alphaOff val="0"/>
                <a:tint val="90000"/>
              </a:schemeClr>
            </a:gs>
          </a:gsLst>
          <a:lin ang="5400000" scaled="0"/>
        </a:gradFill>
        <a:ln w="12700" cap="rnd" cmpd="sng" algn="ctr">
          <a:solidFill>
            <a:schemeClr val="accent5">
              <a:hueOff val="1247628"/>
              <a:satOff val="-25244"/>
              <a:lumOff val="784"/>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es-EC" sz="3000" b="1"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BUSQUEDA DE OBJETIVO</a:t>
          </a:r>
          <a:endParaRPr lang="es-EC" sz="3000" b="1"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3518257" y="377313"/>
        <a:ext cx="3083417" cy="1037140"/>
      </dsp:txXfrm>
    </dsp:sp>
    <dsp:sp modelId="{5EB4533A-2F20-46CD-902F-29235C0EA371}">
      <dsp:nvSpPr>
        <dsp:cNvPr id="0" name=""/>
        <dsp:cNvSpPr/>
      </dsp:nvSpPr>
      <dsp:spPr>
        <a:xfrm>
          <a:off x="3518257" y="1414454"/>
          <a:ext cx="3083417" cy="3515878"/>
        </a:xfrm>
        <a:prstGeom prst="rect">
          <a:avLst/>
        </a:prstGeom>
        <a:solidFill>
          <a:schemeClr val="accent5">
            <a:tint val="40000"/>
            <a:alpha val="90000"/>
            <a:hueOff val="1325892"/>
            <a:satOff val="-13914"/>
            <a:lumOff val="-912"/>
            <a:alphaOff val="0"/>
          </a:schemeClr>
        </a:solidFill>
        <a:ln w="12700" cap="rnd" cmpd="sng" algn="ctr">
          <a:solidFill>
            <a:schemeClr val="accent5">
              <a:tint val="40000"/>
              <a:alpha val="90000"/>
              <a:hueOff val="1325892"/>
              <a:satOff val="-13914"/>
              <a:lumOff val="-91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0" lvl="1" indent="-228600" algn="just" defTabSz="1066800">
            <a:lnSpc>
              <a:spcPct val="90000"/>
            </a:lnSpc>
            <a:spcBef>
              <a:spcPct val="0"/>
            </a:spcBef>
            <a:spcAft>
              <a:spcPts val="0"/>
            </a:spcAft>
            <a:buChar char="••"/>
          </a:pPr>
          <a:r>
            <a:rPr lang="es-ES" sz="2400" kern="1200" dirty="0" smtClean="0">
              <a:latin typeface="Times New Roman" panose="02020603050405020304" pitchFamily="18" charset="0"/>
              <a:cs typeface="Times New Roman" panose="02020603050405020304" pitchFamily="18" charset="0"/>
            </a:rPr>
            <a:t>porque analiza un resultado y determina los posibles valores de entrada que producen ese resultado</a:t>
          </a:r>
          <a:endParaRPr lang="es-EC" sz="2400" kern="1200" dirty="0">
            <a:latin typeface="Times New Roman" panose="02020603050405020304" pitchFamily="18" charset="0"/>
            <a:cs typeface="Times New Roman" panose="02020603050405020304" pitchFamily="18" charset="0"/>
          </a:endParaRPr>
        </a:p>
      </dsp:txBody>
      <dsp:txXfrm>
        <a:off x="3518257" y="1414454"/>
        <a:ext cx="3083417" cy="3515878"/>
      </dsp:txXfrm>
    </dsp:sp>
    <dsp:sp modelId="{545C16C9-7CE4-4D1A-99B1-DE855D611C14}">
      <dsp:nvSpPr>
        <dsp:cNvPr id="0" name=""/>
        <dsp:cNvSpPr/>
      </dsp:nvSpPr>
      <dsp:spPr>
        <a:xfrm>
          <a:off x="7033353" y="377313"/>
          <a:ext cx="3083417" cy="1037140"/>
        </a:xfrm>
        <a:prstGeom prst="rect">
          <a:avLst/>
        </a:prstGeom>
        <a:gradFill rotWithShape="0">
          <a:gsLst>
            <a:gs pos="0">
              <a:schemeClr val="accent5">
                <a:hueOff val="2495257"/>
                <a:satOff val="-50489"/>
                <a:lumOff val="1569"/>
                <a:alphaOff val="0"/>
                <a:tint val="65000"/>
                <a:lumMod val="110000"/>
              </a:schemeClr>
            </a:gs>
            <a:gs pos="88000">
              <a:schemeClr val="accent5">
                <a:hueOff val="2495257"/>
                <a:satOff val="-50489"/>
                <a:lumOff val="1569"/>
                <a:alphaOff val="0"/>
                <a:tint val="90000"/>
              </a:schemeClr>
            </a:gs>
          </a:gsLst>
          <a:lin ang="5400000" scaled="0"/>
        </a:gradFill>
        <a:ln w="12700" cap="rnd" cmpd="sng" algn="ctr">
          <a:solidFill>
            <a:schemeClr val="accent5">
              <a:hueOff val="2495257"/>
              <a:satOff val="-50489"/>
              <a:lumOff val="1569"/>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es-EC" sz="3000" b="1"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TABLA DE DATOS </a:t>
          </a:r>
          <a:endParaRPr lang="es-EC" sz="3000" b="1"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7033353" y="377313"/>
        <a:ext cx="3083417" cy="1037140"/>
      </dsp:txXfrm>
    </dsp:sp>
    <dsp:sp modelId="{4ADFE377-8883-45BD-A1B8-685DF4ABE58C}">
      <dsp:nvSpPr>
        <dsp:cNvPr id="0" name=""/>
        <dsp:cNvSpPr/>
      </dsp:nvSpPr>
      <dsp:spPr>
        <a:xfrm>
          <a:off x="7033353" y="1414454"/>
          <a:ext cx="3083417" cy="3515878"/>
        </a:xfrm>
        <a:prstGeom prst="rect">
          <a:avLst/>
        </a:prstGeom>
        <a:solidFill>
          <a:schemeClr val="accent5">
            <a:tint val="40000"/>
            <a:alpha val="90000"/>
            <a:hueOff val="2651784"/>
            <a:satOff val="-27828"/>
            <a:lumOff val="-1825"/>
            <a:alphaOff val="0"/>
          </a:schemeClr>
        </a:solidFill>
        <a:ln w="12700" cap="rnd" cmpd="sng" algn="ctr">
          <a:solidFill>
            <a:schemeClr val="accent5">
              <a:tint val="40000"/>
              <a:alpha val="90000"/>
              <a:hueOff val="2651784"/>
              <a:satOff val="-27828"/>
              <a:lumOff val="-182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0" lvl="1" indent="-228600" algn="just" defTabSz="1066800">
            <a:lnSpc>
              <a:spcPct val="90000"/>
            </a:lnSpc>
            <a:spcBef>
              <a:spcPct val="0"/>
            </a:spcBef>
            <a:spcAft>
              <a:spcPts val="0"/>
            </a:spcAft>
            <a:buChar char="••"/>
          </a:pPr>
          <a:r>
            <a:rPr lang="es-ES" sz="2400" kern="1200" dirty="0" smtClean="0">
              <a:latin typeface="Times New Roman" panose="02020603050405020304" pitchFamily="18" charset="0"/>
              <a:cs typeface="Times New Roman" panose="02020603050405020304" pitchFamily="18" charset="0"/>
            </a:rPr>
            <a:t>muestran todos los resultados en una tabla en una hoja de cálculo. El uso de tablas de datos permite examinar fácilmente una variedad de posibilidades de un vistazo</a:t>
          </a:r>
          <a:endParaRPr lang="es-EC" sz="2400" kern="1200" dirty="0">
            <a:latin typeface="Times New Roman" panose="02020603050405020304" pitchFamily="18" charset="0"/>
            <a:cs typeface="Times New Roman" panose="02020603050405020304" pitchFamily="18" charset="0"/>
          </a:endParaRPr>
        </a:p>
      </dsp:txBody>
      <dsp:txXfrm>
        <a:off x="7033353" y="1414454"/>
        <a:ext cx="3083417" cy="35158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9262C-55BD-4308-A192-5103D8F5DB5D}">
      <dsp:nvSpPr>
        <dsp:cNvPr id="0" name=""/>
        <dsp:cNvSpPr/>
      </dsp:nvSpPr>
      <dsp:spPr>
        <a:xfrm>
          <a:off x="0" y="980082"/>
          <a:ext cx="10908404" cy="4363361"/>
        </a:xfrm>
        <a:prstGeom prst="leftRightRibbon">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0E1541D4-3AC7-43BE-B7EB-6A528E109D7D}">
      <dsp:nvSpPr>
        <dsp:cNvPr id="0" name=""/>
        <dsp:cNvSpPr/>
      </dsp:nvSpPr>
      <dsp:spPr>
        <a:xfrm>
          <a:off x="1309008" y="1743670"/>
          <a:ext cx="3599773" cy="2138047"/>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131572" rIns="0" bIns="140970" numCol="1" spcCol="1270" anchor="ctr" anchorCtr="0">
          <a:noAutofit/>
        </a:bodyPr>
        <a:lstStyle/>
        <a:p>
          <a:pPr lvl="0" algn="ctr" defTabSz="1644650">
            <a:lnSpc>
              <a:spcPct val="90000"/>
            </a:lnSpc>
            <a:spcBef>
              <a:spcPct val="0"/>
            </a:spcBef>
            <a:spcAft>
              <a:spcPct val="35000"/>
            </a:spcAft>
          </a:pPr>
          <a:r>
            <a:rPr lang="es-ES" sz="3700" b="1" kern="12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1.1.1. TABLAS DE DATOS DE UNA VARIABLE</a:t>
          </a:r>
          <a:endParaRPr lang="es-EC" sz="3700" kern="1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1309008" y="1743670"/>
        <a:ext cx="3599773" cy="2138047"/>
      </dsp:txXfrm>
    </dsp:sp>
    <dsp:sp modelId="{A4E7E754-A599-4864-9FB4-C9EBA23FFEF9}">
      <dsp:nvSpPr>
        <dsp:cNvPr id="0" name=""/>
        <dsp:cNvSpPr/>
      </dsp:nvSpPr>
      <dsp:spPr>
        <a:xfrm>
          <a:off x="5454202" y="2441808"/>
          <a:ext cx="4254277" cy="2138047"/>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131572" rIns="0" bIns="140970" numCol="1" spcCol="1270" anchor="ctr" anchorCtr="0">
          <a:noAutofit/>
        </a:bodyPr>
        <a:lstStyle/>
        <a:p>
          <a:pPr lvl="0" algn="ctr" defTabSz="1644650">
            <a:lnSpc>
              <a:spcPct val="90000"/>
            </a:lnSpc>
            <a:spcBef>
              <a:spcPct val="0"/>
            </a:spcBef>
            <a:spcAft>
              <a:spcPct val="35000"/>
            </a:spcAft>
          </a:pPr>
          <a:r>
            <a:rPr lang="es-ES" sz="3700" b="1" kern="12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1.1.2. TABLA DE DATOS DE DOS VARIABLES</a:t>
          </a:r>
          <a:endParaRPr lang="es-EC" sz="3700" kern="1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5454202" y="2441808"/>
        <a:ext cx="4254277" cy="21380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4EE47E-BFFC-471E-9ADA-5657BBE09AB3}">
      <dsp:nvSpPr>
        <dsp:cNvPr id="0" name=""/>
        <dsp:cNvSpPr/>
      </dsp:nvSpPr>
      <dsp:spPr>
        <a:xfrm>
          <a:off x="3336" y="640057"/>
          <a:ext cx="3606693" cy="2692320"/>
        </a:xfrm>
        <a:prstGeom prst="round2SameRect">
          <a:avLst>
            <a:gd name="adj1" fmla="val 8000"/>
            <a:gd name="adj2" fmla="val 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6670" tIns="80010" rIns="26670" bIns="26670" numCol="1" spcCol="1270" anchor="t" anchorCtr="0">
          <a:noAutofit/>
        </a:bodyPr>
        <a:lstStyle/>
        <a:p>
          <a:pPr marL="228600" lvl="1" indent="-228600" algn="just" defTabSz="933450">
            <a:lnSpc>
              <a:spcPct val="90000"/>
            </a:lnSpc>
            <a:spcBef>
              <a:spcPct val="0"/>
            </a:spcBef>
            <a:spcAft>
              <a:spcPct val="15000"/>
            </a:spcAft>
            <a:buChar char="••"/>
          </a:pPr>
          <a:r>
            <a:rPr lang="es-ES" sz="2100" kern="1200" dirty="0" smtClean="0">
              <a:latin typeface="Times New Roman" panose="02020603050405020304" pitchFamily="18" charset="0"/>
              <a:cs typeface="Times New Roman" panose="02020603050405020304" pitchFamily="18" charset="0"/>
            </a:rPr>
            <a:t>Es aquél que utiliza una variable para realizar los cálculos. Si en una tabla de datos de una variable se desea ver cómo diferentes valores de una variable en una o más fórmulas cambiarán los resultados de esas fórmulas.</a:t>
          </a:r>
          <a:endParaRPr lang="es-EC" sz="2100" kern="1200" dirty="0">
            <a:latin typeface="Times New Roman" panose="02020603050405020304" pitchFamily="18" charset="0"/>
            <a:cs typeface="Times New Roman" panose="02020603050405020304" pitchFamily="18" charset="0"/>
          </a:endParaRPr>
        </a:p>
      </dsp:txBody>
      <dsp:txXfrm>
        <a:off x="66420" y="703141"/>
        <a:ext cx="3480525" cy="2629236"/>
      </dsp:txXfrm>
    </dsp:sp>
    <dsp:sp modelId="{657917E4-4B93-4CC3-96C9-3A2E091E103E}">
      <dsp:nvSpPr>
        <dsp:cNvPr id="0" name=""/>
        <dsp:cNvSpPr/>
      </dsp:nvSpPr>
      <dsp:spPr>
        <a:xfrm>
          <a:off x="3336" y="3332377"/>
          <a:ext cx="3606693" cy="1157697"/>
        </a:xfrm>
        <a:prstGeom prst="rect">
          <a:avLst/>
        </a:prstGeom>
        <a:solidFill>
          <a:schemeClr val="accent4">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0" rIns="31750" bIns="0" numCol="1" spcCol="1270" anchor="ctr" anchorCtr="0">
          <a:noAutofit/>
        </a:bodyPr>
        <a:lstStyle/>
        <a:p>
          <a:pPr lvl="0" algn="l" defTabSz="1111250">
            <a:lnSpc>
              <a:spcPct val="90000"/>
            </a:lnSpc>
            <a:spcBef>
              <a:spcPct val="0"/>
            </a:spcBef>
            <a:spcAft>
              <a:spcPct val="35000"/>
            </a:spcAft>
          </a:pPr>
          <a:r>
            <a:rPr lang="es-ES" sz="2500" b="1"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TABLAS DE DATOS DE UNA VARIABLE</a:t>
          </a:r>
          <a:endParaRPr lang="es-EC" sz="2500" kern="1200" dirty="0"/>
        </a:p>
      </dsp:txBody>
      <dsp:txXfrm>
        <a:off x="3336" y="3332377"/>
        <a:ext cx="2539924" cy="1157697"/>
      </dsp:txXfrm>
    </dsp:sp>
    <dsp:sp modelId="{6DFECDCA-4B32-4F5D-A1F2-CBF71B5396D3}">
      <dsp:nvSpPr>
        <dsp:cNvPr id="0" name=""/>
        <dsp:cNvSpPr/>
      </dsp:nvSpPr>
      <dsp:spPr>
        <a:xfrm>
          <a:off x="2645288" y="3516267"/>
          <a:ext cx="1262342" cy="126234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AEB7D1A-52D3-4B46-9248-412835CEAF0E}">
      <dsp:nvSpPr>
        <dsp:cNvPr id="0" name=""/>
        <dsp:cNvSpPr/>
      </dsp:nvSpPr>
      <dsp:spPr>
        <a:xfrm>
          <a:off x="4220368" y="640057"/>
          <a:ext cx="3606693" cy="2692320"/>
        </a:xfrm>
        <a:prstGeom prst="round2SameRect">
          <a:avLst>
            <a:gd name="adj1" fmla="val 8000"/>
            <a:gd name="adj2" fmla="val 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6670" tIns="80010" rIns="26670" bIns="26670" numCol="1" spcCol="1270" anchor="t" anchorCtr="0">
          <a:noAutofit/>
        </a:bodyPr>
        <a:lstStyle/>
        <a:p>
          <a:pPr marL="228600" lvl="1" indent="-228600" algn="just" defTabSz="933450">
            <a:lnSpc>
              <a:spcPct val="90000"/>
            </a:lnSpc>
            <a:spcBef>
              <a:spcPct val="0"/>
            </a:spcBef>
            <a:spcAft>
              <a:spcPct val="15000"/>
            </a:spcAft>
            <a:buChar char="••"/>
          </a:pPr>
          <a:r>
            <a:rPr lang="es-ES" sz="2100" kern="1200" dirty="0" smtClean="0">
              <a:latin typeface="Times New Roman" panose="02020603050405020304" pitchFamily="18" charset="0"/>
              <a:cs typeface="Times New Roman" panose="02020603050405020304" pitchFamily="18" charset="0"/>
            </a:rPr>
            <a:t>También llamadas tablas de contingencias, son aquellas tablas de datos referentes a dos variables, formada, en las cabeceras de las filas, por las categorías o valores de una variable y en las de las columnas por los de la otra</a:t>
          </a:r>
          <a:endParaRPr lang="es-EC" sz="2100" kern="1200" dirty="0">
            <a:latin typeface="Times New Roman" panose="02020603050405020304" pitchFamily="18" charset="0"/>
            <a:cs typeface="Times New Roman" panose="02020603050405020304" pitchFamily="18" charset="0"/>
          </a:endParaRPr>
        </a:p>
      </dsp:txBody>
      <dsp:txXfrm>
        <a:off x="4283452" y="703141"/>
        <a:ext cx="3480525" cy="2629236"/>
      </dsp:txXfrm>
    </dsp:sp>
    <dsp:sp modelId="{77189EA9-F001-47DA-8AC2-530A4AFCE3CE}">
      <dsp:nvSpPr>
        <dsp:cNvPr id="0" name=""/>
        <dsp:cNvSpPr/>
      </dsp:nvSpPr>
      <dsp:spPr>
        <a:xfrm>
          <a:off x="4220368" y="3332377"/>
          <a:ext cx="3606693" cy="1157697"/>
        </a:xfrm>
        <a:prstGeom prst="rect">
          <a:avLst/>
        </a:prstGeom>
        <a:solidFill>
          <a:schemeClr val="accent4">
            <a:hueOff val="-911835"/>
            <a:satOff val="-4605"/>
            <a:lumOff val="-647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0" rIns="31750" bIns="0" numCol="1" spcCol="1270" anchor="ctr" anchorCtr="0">
          <a:noAutofit/>
        </a:bodyPr>
        <a:lstStyle/>
        <a:p>
          <a:pPr lvl="0" algn="l" defTabSz="1111250">
            <a:lnSpc>
              <a:spcPct val="90000"/>
            </a:lnSpc>
            <a:spcBef>
              <a:spcPct val="0"/>
            </a:spcBef>
            <a:spcAft>
              <a:spcPct val="35000"/>
            </a:spcAft>
          </a:pPr>
          <a:r>
            <a:rPr lang="es-ES" sz="2500" b="1"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TABLA DE DATOS DE DOS VARIABLES</a:t>
          </a:r>
          <a:endParaRPr lang="es-EC" sz="2500" kern="1200" dirty="0"/>
        </a:p>
      </dsp:txBody>
      <dsp:txXfrm>
        <a:off x="4220368" y="3332377"/>
        <a:ext cx="2539924" cy="1157697"/>
      </dsp:txXfrm>
    </dsp:sp>
    <dsp:sp modelId="{F83E13AD-F852-496B-AE8F-443B4313E184}">
      <dsp:nvSpPr>
        <dsp:cNvPr id="0" name=""/>
        <dsp:cNvSpPr/>
      </dsp:nvSpPr>
      <dsp:spPr>
        <a:xfrm>
          <a:off x="6862321" y="3516267"/>
          <a:ext cx="1262342" cy="126234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5.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911411B-7E92-45B5-B75F-D1B761209A7A}" type="datetimeFigureOut">
              <a:rPr lang="es-EC" smtClean="0"/>
              <a:t>22/06/2015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30A83A1-BF54-4955-B5BF-8DC7D2B63942}" type="slidenum">
              <a:rPr lang="es-EC" smtClean="0"/>
              <a:t>‹Nº›</a:t>
            </a:fld>
            <a:endParaRPr lang="es-EC"/>
          </a:p>
        </p:txBody>
      </p:sp>
    </p:spTree>
    <p:extLst>
      <p:ext uri="{BB962C8B-B14F-4D97-AF65-F5344CB8AC3E}">
        <p14:creationId xmlns:p14="http://schemas.microsoft.com/office/powerpoint/2010/main" val="66428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911411B-7E92-45B5-B75F-D1B761209A7A}" type="datetimeFigureOut">
              <a:rPr lang="es-EC" smtClean="0"/>
              <a:t>22/06/2015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30A83A1-BF54-4955-B5BF-8DC7D2B63942}" type="slidenum">
              <a:rPr lang="es-EC" smtClean="0"/>
              <a:t>‹Nº›</a:t>
            </a:fld>
            <a:endParaRPr lang="es-EC"/>
          </a:p>
        </p:txBody>
      </p:sp>
    </p:spTree>
    <p:extLst>
      <p:ext uri="{BB962C8B-B14F-4D97-AF65-F5344CB8AC3E}">
        <p14:creationId xmlns:p14="http://schemas.microsoft.com/office/powerpoint/2010/main" val="3169660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911411B-7E92-45B5-B75F-D1B761209A7A}" type="datetimeFigureOut">
              <a:rPr lang="es-EC" smtClean="0"/>
              <a:t>22/06/2015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30A83A1-BF54-4955-B5BF-8DC7D2B63942}" type="slidenum">
              <a:rPr lang="es-EC" smtClean="0"/>
              <a:t>‹Nº›</a:t>
            </a:fld>
            <a:endParaRPr lang="es-EC"/>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12820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911411B-7E92-45B5-B75F-D1B761209A7A}" type="datetimeFigureOut">
              <a:rPr lang="es-EC" smtClean="0"/>
              <a:t>22/06/2015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30A83A1-BF54-4955-B5BF-8DC7D2B63942}" type="slidenum">
              <a:rPr lang="es-EC" smtClean="0"/>
              <a:t>‹Nº›</a:t>
            </a:fld>
            <a:endParaRPr lang="es-EC"/>
          </a:p>
        </p:txBody>
      </p:sp>
    </p:spTree>
    <p:extLst>
      <p:ext uri="{BB962C8B-B14F-4D97-AF65-F5344CB8AC3E}">
        <p14:creationId xmlns:p14="http://schemas.microsoft.com/office/powerpoint/2010/main" val="671631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911411B-7E92-45B5-B75F-D1B761209A7A}" type="datetimeFigureOut">
              <a:rPr lang="es-EC" smtClean="0"/>
              <a:t>22/06/2015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30A83A1-BF54-4955-B5BF-8DC7D2B63942}" type="slidenum">
              <a:rPr lang="es-EC" smtClean="0"/>
              <a:t>‹Nº›</a:t>
            </a:fld>
            <a:endParaRPr lang="es-EC"/>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46459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911411B-7E92-45B5-B75F-D1B761209A7A}" type="datetimeFigureOut">
              <a:rPr lang="es-EC" smtClean="0"/>
              <a:t>22/06/2015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30A83A1-BF54-4955-B5BF-8DC7D2B63942}" type="slidenum">
              <a:rPr lang="es-EC" smtClean="0"/>
              <a:t>‹Nº›</a:t>
            </a:fld>
            <a:endParaRPr lang="es-EC"/>
          </a:p>
        </p:txBody>
      </p:sp>
    </p:spTree>
    <p:extLst>
      <p:ext uri="{BB962C8B-B14F-4D97-AF65-F5344CB8AC3E}">
        <p14:creationId xmlns:p14="http://schemas.microsoft.com/office/powerpoint/2010/main" val="1309454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911411B-7E92-45B5-B75F-D1B761209A7A}" type="datetimeFigureOut">
              <a:rPr lang="es-EC" smtClean="0"/>
              <a:t>22/06/2015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30A83A1-BF54-4955-B5BF-8DC7D2B63942}" type="slidenum">
              <a:rPr lang="es-EC" smtClean="0"/>
              <a:t>‹Nº›</a:t>
            </a:fld>
            <a:endParaRPr lang="es-EC"/>
          </a:p>
        </p:txBody>
      </p:sp>
    </p:spTree>
    <p:extLst>
      <p:ext uri="{BB962C8B-B14F-4D97-AF65-F5344CB8AC3E}">
        <p14:creationId xmlns:p14="http://schemas.microsoft.com/office/powerpoint/2010/main" val="3143081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911411B-7E92-45B5-B75F-D1B761209A7A}" type="datetimeFigureOut">
              <a:rPr lang="es-EC" smtClean="0"/>
              <a:t>22/06/2015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30A83A1-BF54-4955-B5BF-8DC7D2B63942}" type="slidenum">
              <a:rPr lang="es-EC" smtClean="0"/>
              <a:t>‹Nº›</a:t>
            </a:fld>
            <a:endParaRPr lang="es-EC"/>
          </a:p>
        </p:txBody>
      </p:sp>
    </p:spTree>
    <p:extLst>
      <p:ext uri="{BB962C8B-B14F-4D97-AF65-F5344CB8AC3E}">
        <p14:creationId xmlns:p14="http://schemas.microsoft.com/office/powerpoint/2010/main" val="2991381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911411B-7E92-45B5-B75F-D1B761209A7A}" type="datetimeFigureOut">
              <a:rPr lang="es-EC" smtClean="0"/>
              <a:t>22/06/2015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30A83A1-BF54-4955-B5BF-8DC7D2B63942}" type="slidenum">
              <a:rPr lang="es-EC" smtClean="0"/>
              <a:t>‹Nº›</a:t>
            </a:fld>
            <a:endParaRPr lang="es-EC"/>
          </a:p>
        </p:txBody>
      </p:sp>
    </p:spTree>
    <p:extLst>
      <p:ext uri="{BB962C8B-B14F-4D97-AF65-F5344CB8AC3E}">
        <p14:creationId xmlns:p14="http://schemas.microsoft.com/office/powerpoint/2010/main" val="3615853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911411B-7E92-45B5-B75F-D1B761209A7A}" type="datetimeFigureOut">
              <a:rPr lang="es-EC" smtClean="0"/>
              <a:t>22/06/2015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30A83A1-BF54-4955-B5BF-8DC7D2B63942}" type="slidenum">
              <a:rPr lang="es-EC" smtClean="0"/>
              <a:t>‹Nº›</a:t>
            </a:fld>
            <a:endParaRPr lang="es-EC"/>
          </a:p>
        </p:txBody>
      </p:sp>
    </p:spTree>
    <p:extLst>
      <p:ext uri="{BB962C8B-B14F-4D97-AF65-F5344CB8AC3E}">
        <p14:creationId xmlns:p14="http://schemas.microsoft.com/office/powerpoint/2010/main" val="3342727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911411B-7E92-45B5-B75F-D1B761209A7A}" type="datetimeFigureOut">
              <a:rPr lang="es-EC" smtClean="0"/>
              <a:t>22/06/2015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930A83A1-BF54-4955-B5BF-8DC7D2B63942}" type="slidenum">
              <a:rPr lang="es-EC" smtClean="0"/>
              <a:t>‹Nº›</a:t>
            </a:fld>
            <a:endParaRPr lang="es-EC"/>
          </a:p>
        </p:txBody>
      </p:sp>
    </p:spTree>
    <p:extLst>
      <p:ext uri="{BB962C8B-B14F-4D97-AF65-F5344CB8AC3E}">
        <p14:creationId xmlns:p14="http://schemas.microsoft.com/office/powerpoint/2010/main" val="202320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911411B-7E92-45B5-B75F-D1B761209A7A}" type="datetimeFigureOut">
              <a:rPr lang="es-EC" smtClean="0"/>
              <a:t>22/06/2015</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930A83A1-BF54-4955-B5BF-8DC7D2B63942}" type="slidenum">
              <a:rPr lang="es-EC" smtClean="0"/>
              <a:t>‹Nº›</a:t>
            </a:fld>
            <a:endParaRPr lang="es-EC"/>
          </a:p>
        </p:txBody>
      </p:sp>
    </p:spTree>
    <p:extLst>
      <p:ext uri="{BB962C8B-B14F-4D97-AF65-F5344CB8AC3E}">
        <p14:creationId xmlns:p14="http://schemas.microsoft.com/office/powerpoint/2010/main" val="167398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911411B-7E92-45B5-B75F-D1B761209A7A}" type="datetimeFigureOut">
              <a:rPr lang="es-EC" smtClean="0"/>
              <a:t>22/06/2015</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930A83A1-BF54-4955-B5BF-8DC7D2B63942}" type="slidenum">
              <a:rPr lang="es-EC" smtClean="0"/>
              <a:t>‹Nº›</a:t>
            </a:fld>
            <a:endParaRPr lang="es-EC"/>
          </a:p>
        </p:txBody>
      </p:sp>
    </p:spTree>
    <p:extLst>
      <p:ext uri="{BB962C8B-B14F-4D97-AF65-F5344CB8AC3E}">
        <p14:creationId xmlns:p14="http://schemas.microsoft.com/office/powerpoint/2010/main" val="3011179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11411B-7E92-45B5-B75F-D1B761209A7A}" type="datetimeFigureOut">
              <a:rPr lang="es-EC" smtClean="0"/>
              <a:t>22/06/2015</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930A83A1-BF54-4955-B5BF-8DC7D2B63942}" type="slidenum">
              <a:rPr lang="es-EC" smtClean="0"/>
              <a:t>‹Nº›</a:t>
            </a:fld>
            <a:endParaRPr lang="es-EC"/>
          </a:p>
        </p:txBody>
      </p:sp>
    </p:spTree>
    <p:extLst>
      <p:ext uri="{BB962C8B-B14F-4D97-AF65-F5344CB8AC3E}">
        <p14:creationId xmlns:p14="http://schemas.microsoft.com/office/powerpoint/2010/main" val="1127790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911411B-7E92-45B5-B75F-D1B761209A7A}" type="datetimeFigureOut">
              <a:rPr lang="es-EC" smtClean="0"/>
              <a:t>22/06/2015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930A83A1-BF54-4955-B5BF-8DC7D2B63942}" type="slidenum">
              <a:rPr lang="es-EC" smtClean="0"/>
              <a:t>‹Nº›</a:t>
            </a:fld>
            <a:endParaRPr lang="es-EC"/>
          </a:p>
        </p:txBody>
      </p:sp>
    </p:spTree>
    <p:extLst>
      <p:ext uri="{BB962C8B-B14F-4D97-AF65-F5344CB8AC3E}">
        <p14:creationId xmlns:p14="http://schemas.microsoft.com/office/powerpoint/2010/main" val="2748758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911411B-7E92-45B5-B75F-D1B761209A7A}" type="datetimeFigureOut">
              <a:rPr lang="es-EC" smtClean="0"/>
              <a:t>22/06/2015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930A83A1-BF54-4955-B5BF-8DC7D2B63942}" type="slidenum">
              <a:rPr lang="es-EC" smtClean="0"/>
              <a:t>‹Nº›</a:t>
            </a:fld>
            <a:endParaRPr lang="es-EC"/>
          </a:p>
        </p:txBody>
      </p:sp>
    </p:spTree>
    <p:extLst>
      <p:ext uri="{BB962C8B-B14F-4D97-AF65-F5344CB8AC3E}">
        <p14:creationId xmlns:p14="http://schemas.microsoft.com/office/powerpoint/2010/main" val="1942960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11411B-7E92-45B5-B75F-D1B761209A7A}" type="datetimeFigureOut">
              <a:rPr lang="es-EC" smtClean="0"/>
              <a:t>22/06/2015</a:t>
            </a:fld>
            <a:endParaRPr lang="es-EC"/>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0A83A1-BF54-4955-B5BF-8DC7D2B63942}" type="slidenum">
              <a:rPr lang="es-EC" smtClean="0"/>
              <a:t>‹Nº›</a:t>
            </a:fld>
            <a:endParaRPr lang="es-EC"/>
          </a:p>
        </p:txBody>
      </p:sp>
    </p:spTree>
    <p:extLst>
      <p:ext uri="{BB962C8B-B14F-4D97-AF65-F5344CB8AC3E}">
        <p14:creationId xmlns:p14="http://schemas.microsoft.com/office/powerpoint/2010/main" val="649878140"/>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lh4.ggpht.com/_KI68NED3EBQ/TJcAAPlkSaI/AAAAAAAAAko/sa_iswhr_3o/s1600-h/Tabla32.p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1.bp.blogspot.com/_KI68NED3EBQ/TJdvLjmpoTI/AAAAAAAAAl8/L2GhjlAj1WI/s1600/Tabla+4.jp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COMPUTA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114" y="3196581"/>
            <a:ext cx="4114597" cy="2886361"/>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1272985" y="97583"/>
            <a:ext cx="9826714"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lnSpc>
                <a:spcPct val="150000"/>
              </a:lnSpc>
            </a:pPr>
            <a:r>
              <a:rPr lang="es-ES" sz="2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ernard MT Condensed" panose="02050806060905020404" pitchFamily="18" charset="0"/>
                <a:cs typeface="Times New Roman" panose="02020603050405020304" pitchFamily="18" charset="0"/>
              </a:rPr>
              <a:t>UNIVERSIDAD TÉCNICA DE MACHALA</a:t>
            </a:r>
          </a:p>
          <a:p>
            <a:pPr algn="ctr">
              <a:lnSpc>
                <a:spcPct val="150000"/>
              </a:lnSpc>
            </a:pPr>
            <a:r>
              <a:rPr lang="es-ES" sz="2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ernard MT Condensed" panose="02050806060905020404" pitchFamily="18" charset="0"/>
                <a:cs typeface="Times New Roman" panose="02020603050405020304" pitchFamily="18" charset="0"/>
              </a:rPr>
              <a:t>UNIDAD ACADÉMICA DE CIENCIAS EMPRESARIALES</a:t>
            </a:r>
          </a:p>
          <a:p>
            <a:pPr algn="ctr">
              <a:lnSpc>
                <a:spcPct val="150000"/>
              </a:lnSpc>
            </a:pPr>
            <a:r>
              <a:rPr lang="es-ES" sz="2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ernard MT Condensed" panose="02050806060905020404" pitchFamily="18" charset="0"/>
                <a:cs typeface="Times New Roman" panose="02020603050405020304" pitchFamily="18" charset="0"/>
              </a:rPr>
              <a:t>CARRERA ADMINISTRACIÓN DE EMPRESAS</a:t>
            </a:r>
            <a:endParaRPr lang="es-ES"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ernard MT Condensed" panose="02050806060905020404" pitchFamily="18" charset="0"/>
              <a:cs typeface="Times New Roman" panose="02020603050405020304" pitchFamily="18" charset="0"/>
            </a:endParaRPr>
          </a:p>
        </p:txBody>
      </p:sp>
      <p:sp>
        <p:nvSpPr>
          <p:cNvPr id="5" name="Rectángulo 4"/>
          <p:cNvSpPr/>
          <p:nvPr/>
        </p:nvSpPr>
        <p:spPr>
          <a:xfrm>
            <a:off x="1839292" y="2278024"/>
            <a:ext cx="8890198" cy="769441"/>
          </a:xfrm>
          <a:prstGeom prst="rect">
            <a:avLst/>
          </a:prstGeom>
        </p:spPr>
        <p:style>
          <a:lnRef idx="1">
            <a:schemeClr val="accent4"/>
          </a:lnRef>
          <a:fillRef idx="2">
            <a:schemeClr val="accent4"/>
          </a:fillRef>
          <a:effectRef idx="1">
            <a:schemeClr val="accent4"/>
          </a:effectRef>
          <a:fontRef idx="minor">
            <a:schemeClr val="dk1"/>
          </a:fontRef>
        </p:style>
        <p:txBody>
          <a:bodyPr wrap="square" lIns="91440" tIns="45720" rIns="91440" bIns="45720">
            <a:spAutoFit/>
          </a:bodyPr>
          <a:lstStyle/>
          <a:p>
            <a:pPr algn="ctr"/>
            <a:r>
              <a:rPr lang="es-ES" sz="4400" b="1" dirty="0" smtClean="0">
                <a:ln w="0"/>
                <a:solidFill>
                  <a:schemeClr val="tx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COMPUTACIÓN APLICADA  II</a:t>
            </a:r>
            <a:endParaRPr lang="es-ES" sz="4400" b="1"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6" name="Rectángulo 5"/>
          <p:cNvSpPr/>
          <p:nvPr/>
        </p:nvSpPr>
        <p:spPr>
          <a:xfrm>
            <a:off x="4242622" y="3103804"/>
            <a:ext cx="10780871" cy="646331"/>
          </a:xfrm>
          <a:prstGeom prst="rect">
            <a:avLst/>
          </a:prstGeom>
          <a:noFill/>
        </p:spPr>
        <p:txBody>
          <a:bodyPr wrap="square" lIns="91440" tIns="45720" rIns="91440" bIns="45720">
            <a:spAutoFit/>
          </a:bodyPr>
          <a:lstStyle/>
          <a:p>
            <a:r>
              <a:rPr lang="es-ES" sz="36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TABLA DE DATOS </a:t>
            </a:r>
            <a:endParaRPr lang="es-E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endParaRPr>
          </a:p>
        </p:txBody>
      </p:sp>
      <p:sp>
        <p:nvSpPr>
          <p:cNvPr id="7" name="CuadroTexto 6"/>
          <p:cNvSpPr txBox="1"/>
          <p:nvPr/>
        </p:nvSpPr>
        <p:spPr>
          <a:xfrm>
            <a:off x="4245483" y="3863790"/>
            <a:ext cx="4417454" cy="3046988"/>
          </a:xfrm>
          <a:prstGeom prst="rect">
            <a:avLst/>
          </a:prstGeom>
          <a:noFill/>
        </p:spPr>
        <p:txBody>
          <a:bodyPr wrap="square" rtlCol="0">
            <a:spAutoFit/>
          </a:bodyPr>
          <a:lstStyle/>
          <a:p>
            <a:pPr algn="ctr"/>
            <a:r>
              <a:rPr lang="es-EC" sz="1600" b="1" dirty="0" smtClean="0">
                <a:latin typeface="Times New Roman" panose="02020603050405020304" pitchFamily="18" charset="0"/>
                <a:cs typeface="Times New Roman" panose="02020603050405020304" pitchFamily="18" charset="0"/>
              </a:rPr>
              <a:t>Grupo N° 1 </a:t>
            </a:r>
          </a:p>
          <a:p>
            <a:pPr algn="ctr"/>
            <a:endParaRPr lang="es-EC" sz="1600" b="1" dirty="0" smtClean="0">
              <a:solidFill>
                <a:schemeClr val="bg1"/>
              </a:solidFill>
              <a:latin typeface="Times New Roman" panose="02020603050405020304" pitchFamily="18" charset="0"/>
              <a:cs typeface="Times New Roman" panose="02020603050405020304" pitchFamily="18" charset="0"/>
            </a:endParaRPr>
          </a:p>
          <a:p>
            <a:pPr algn="ctr"/>
            <a:r>
              <a:rPr lang="es-EC" sz="1600" b="1" dirty="0" smtClean="0">
                <a:latin typeface="Times New Roman" panose="02020603050405020304" pitchFamily="18" charset="0"/>
                <a:cs typeface="Times New Roman" panose="02020603050405020304" pitchFamily="18" charset="0"/>
              </a:rPr>
              <a:t>Integrantes:</a:t>
            </a:r>
          </a:p>
          <a:p>
            <a:pPr algn="ctr"/>
            <a:r>
              <a:rPr lang="es-EC" sz="1600" b="1" dirty="0" smtClean="0">
                <a:latin typeface="Times New Roman" panose="02020603050405020304" pitchFamily="18" charset="0"/>
                <a:cs typeface="Times New Roman" panose="02020603050405020304" pitchFamily="18" charset="0"/>
              </a:rPr>
              <a:t> </a:t>
            </a:r>
          </a:p>
          <a:p>
            <a:pPr marL="285750" lvl="0" indent="-285750">
              <a:buFont typeface="Arial" panose="020B0604020202020204" pitchFamily="34" charset="0"/>
              <a:buChar char="•"/>
            </a:pPr>
            <a:r>
              <a:rPr lang="es-ES" sz="1600" b="1" dirty="0" smtClean="0">
                <a:latin typeface="Times New Roman" panose="02020603050405020304" pitchFamily="18" charset="0"/>
                <a:cs typeface="Times New Roman" panose="02020603050405020304" pitchFamily="18" charset="0"/>
              </a:rPr>
              <a:t>Ginger Vélez Castro</a:t>
            </a:r>
            <a:endParaRPr lang="es-EC" sz="1600" dirty="0" smtClean="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s-ES" sz="1600" b="1" dirty="0" smtClean="0">
                <a:latin typeface="Times New Roman" panose="02020603050405020304" pitchFamily="18" charset="0"/>
                <a:cs typeface="Times New Roman" panose="02020603050405020304" pitchFamily="18" charset="0"/>
              </a:rPr>
              <a:t>Viviana Campoverde Castillo</a:t>
            </a:r>
            <a:endParaRPr lang="es-EC" sz="1600" dirty="0" smtClean="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s-ES" sz="1600" b="1" dirty="0" smtClean="0">
                <a:latin typeface="Times New Roman" panose="02020603050405020304" pitchFamily="18" charset="0"/>
                <a:cs typeface="Times New Roman" panose="02020603050405020304" pitchFamily="18" charset="0"/>
              </a:rPr>
              <a:t>Yarizel Toro Ramírez</a:t>
            </a:r>
            <a:endParaRPr lang="es-EC" sz="1600" dirty="0" smtClean="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s-ES" sz="1600" b="1" dirty="0" smtClean="0">
                <a:latin typeface="Times New Roman" panose="02020603050405020304" pitchFamily="18" charset="0"/>
                <a:cs typeface="Times New Roman" panose="02020603050405020304" pitchFamily="18" charset="0"/>
              </a:rPr>
              <a:t>Eliana Guayan Guaman </a:t>
            </a:r>
            <a:endParaRPr lang="es-EC" sz="1600" dirty="0" smtClean="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s-ES" sz="1600" b="1" dirty="0" smtClean="0">
                <a:latin typeface="Times New Roman" panose="02020603050405020304" pitchFamily="18" charset="0"/>
                <a:cs typeface="Times New Roman" panose="02020603050405020304" pitchFamily="18" charset="0"/>
              </a:rPr>
              <a:t>Leonor </a:t>
            </a:r>
            <a:r>
              <a:rPr lang="es-ES" sz="1600" b="1" dirty="0">
                <a:latin typeface="Times New Roman" panose="02020603050405020304" pitchFamily="18" charset="0"/>
                <a:cs typeface="Times New Roman" panose="02020603050405020304" pitchFamily="18" charset="0"/>
              </a:rPr>
              <a:t>S</a:t>
            </a:r>
            <a:r>
              <a:rPr lang="es-ES" sz="1600" b="1" dirty="0" smtClean="0">
                <a:latin typeface="Times New Roman" panose="02020603050405020304" pitchFamily="18" charset="0"/>
                <a:cs typeface="Times New Roman" panose="02020603050405020304" pitchFamily="18" charset="0"/>
              </a:rPr>
              <a:t>alazar Barreto</a:t>
            </a:r>
            <a:endParaRPr lang="es-EC" sz="1600" dirty="0" smtClean="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s-ES" sz="1600" b="1" dirty="0" smtClean="0">
                <a:latin typeface="Times New Roman" panose="02020603050405020304" pitchFamily="18" charset="0"/>
                <a:cs typeface="Times New Roman" panose="02020603050405020304" pitchFamily="18" charset="0"/>
              </a:rPr>
              <a:t>Betty Córdova Lapo </a:t>
            </a:r>
            <a:endParaRPr lang="es-EC" sz="1600" dirty="0" smtClean="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s-ES" sz="1600" b="1" dirty="0" smtClean="0">
                <a:latin typeface="Times New Roman" panose="02020603050405020304" pitchFamily="18" charset="0"/>
                <a:cs typeface="Times New Roman" panose="02020603050405020304" pitchFamily="18" charset="0"/>
              </a:rPr>
              <a:t>Jorge Luis Garay Jaramillo</a:t>
            </a:r>
            <a:endParaRPr lang="es-EC"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s-EC" sz="1600" dirty="0" smtClean="0">
              <a:latin typeface="Times New Roman" panose="02020603050405020304" pitchFamily="18" charset="0"/>
              <a:cs typeface="Times New Roman" panose="02020603050405020304" pitchFamily="18" charset="0"/>
            </a:endParaRPr>
          </a:p>
        </p:txBody>
      </p:sp>
      <p:sp>
        <p:nvSpPr>
          <p:cNvPr id="2" name="Rectángulo 1"/>
          <p:cNvSpPr/>
          <p:nvPr/>
        </p:nvSpPr>
        <p:spPr>
          <a:xfrm>
            <a:off x="-1208708" y="6013839"/>
            <a:ext cx="6096000" cy="646331"/>
          </a:xfrm>
          <a:prstGeom prst="rect">
            <a:avLst/>
          </a:prstGeom>
        </p:spPr>
        <p:txBody>
          <a:bodyPr>
            <a:spAutoFit/>
          </a:bodyPr>
          <a:lstStyle/>
          <a:p>
            <a:pPr algn="ctr"/>
            <a:r>
              <a:rPr lang="es-ES" b="1" dirty="0" smtClean="0">
                <a:latin typeface="Andalus" panose="02020603050405020304" pitchFamily="18" charset="-78"/>
                <a:cs typeface="Andalus" panose="02020603050405020304" pitchFamily="18" charset="-78"/>
              </a:rPr>
              <a:t>Nivel:</a:t>
            </a:r>
          </a:p>
          <a:p>
            <a:pPr algn="ctr"/>
            <a:r>
              <a:rPr lang="es-ES" dirty="0" smtClean="0">
                <a:latin typeface="Andalus" panose="02020603050405020304" pitchFamily="18" charset="-78"/>
                <a:cs typeface="Andalus" panose="02020603050405020304" pitchFamily="18" charset="-78"/>
              </a:rPr>
              <a:t> 9no «A»</a:t>
            </a:r>
          </a:p>
        </p:txBody>
      </p:sp>
      <p:sp>
        <p:nvSpPr>
          <p:cNvPr id="3" name="Rectángulo 2"/>
          <p:cNvSpPr/>
          <p:nvPr/>
        </p:nvSpPr>
        <p:spPr>
          <a:xfrm>
            <a:off x="6801563" y="6013839"/>
            <a:ext cx="6096000" cy="646331"/>
          </a:xfrm>
          <a:prstGeom prst="rect">
            <a:avLst/>
          </a:prstGeom>
        </p:spPr>
        <p:txBody>
          <a:bodyPr>
            <a:spAutoFit/>
          </a:bodyPr>
          <a:lstStyle/>
          <a:p>
            <a:pPr algn="ctr"/>
            <a:r>
              <a:rPr lang="es-ES" b="1" dirty="0" smtClean="0">
                <a:latin typeface="Andalus" panose="02020603050405020304" pitchFamily="18" charset="-78"/>
                <a:cs typeface="Andalus" panose="02020603050405020304" pitchFamily="18" charset="-78"/>
              </a:rPr>
              <a:t>Sección: </a:t>
            </a:r>
          </a:p>
          <a:p>
            <a:pPr algn="ctr"/>
            <a:r>
              <a:rPr lang="es-ES" dirty="0" smtClean="0">
                <a:latin typeface="Andalus" panose="02020603050405020304" pitchFamily="18" charset="-78"/>
                <a:cs typeface="Andalus" panose="02020603050405020304" pitchFamily="18" charset="-78"/>
              </a:rPr>
              <a:t>Nocturna</a:t>
            </a:r>
            <a:endParaRPr lang="es-ES"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887703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24249" y="128789"/>
            <a:ext cx="9865216" cy="1938992"/>
          </a:xfrm>
          <a:prstGeom prst="rect">
            <a:avLst/>
          </a:prstGeom>
          <a:noFill/>
        </p:spPr>
        <p:txBody>
          <a:bodyPr wrap="square" rtlCol="0">
            <a:spAutoFit/>
          </a:bodyPr>
          <a:lstStyle/>
          <a:p>
            <a:pPr algn="ctr"/>
            <a:r>
              <a:rPr lang="es-EC" sz="6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FUNCIONES DE LAS TABLAS DE DATOS</a:t>
            </a:r>
            <a:endParaRPr lang="es-EC"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8" name="Diagrama 7"/>
          <p:cNvGraphicFramePr/>
          <p:nvPr>
            <p:extLst>
              <p:ext uri="{D42A27DB-BD31-4B8C-83A1-F6EECF244321}">
                <p14:modId xmlns:p14="http://schemas.microsoft.com/office/powerpoint/2010/main" val="3506647514"/>
              </p:ext>
            </p:extLst>
          </p:nvPr>
        </p:nvGraphicFramePr>
        <p:xfrm>
          <a:off x="1877454" y="174997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7955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 y="128789"/>
            <a:ext cx="11925837" cy="1754326"/>
          </a:xfrm>
          <a:prstGeom prst="rect">
            <a:avLst/>
          </a:prstGeom>
          <a:noFill/>
        </p:spPr>
        <p:txBody>
          <a:bodyPr wrap="square" rtlCol="0">
            <a:spAutoFit/>
          </a:bodyPr>
          <a:lstStyle/>
          <a:p>
            <a:pPr algn="ctr"/>
            <a:r>
              <a:rPr lang="es-EC" sz="4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CASOS 1: </a:t>
            </a:r>
            <a:r>
              <a:rPr lang="es-EC" sz="4800" b="1" dirty="0"/>
              <a:t>Ejemplo de Tabla </a:t>
            </a:r>
            <a:r>
              <a:rPr lang="es-EC" sz="4800" b="1" dirty="0" smtClean="0"/>
              <a:t>de Datos </a:t>
            </a:r>
            <a:r>
              <a:rPr lang="es-EC" sz="4800" b="1" dirty="0"/>
              <a:t>De </a:t>
            </a:r>
            <a:r>
              <a:rPr lang="es-EC" sz="4800" b="1" dirty="0" smtClean="0"/>
              <a:t>Una Variable</a:t>
            </a:r>
            <a:r>
              <a:rPr lang="es-EC" sz="6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s-EC"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ángulo 1"/>
          <p:cNvSpPr/>
          <p:nvPr/>
        </p:nvSpPr>
        <p:spPr>
          <a:xfrm>
            <a:off x="729803" y="1767913"/>
            <a:ext cx="10693758" cy="1384995"/>
          </a:xfrm>
          <a:prstGeom prst="rect">
            <a:avLst/>
          </a:prstGeom>
        </p:spPr>
        <p:txBody>
          <a:bodyPr wrap="square">
            <a:spAutoFit/>
          </a:bodyPr>
          <a:lstStyle/>
          <a:p>
            <a:pPr algn="just">
              <a:lnSpc>
                <a:spcPct val="150000"/>
              </a:lnSpc>
              <a:spcAft>
                <a:spcPts val="1000"/>
              </a:spcAft>
            </a:pPr>
            <a:r>
              <a:rPr lang="es-E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Tenemos un préstamo por $325,900 con un interés anual de 9.5% y pagos mensuales de $3,801.21 por pagar durante 15 años</a:t>
            </a:r>
            <a:endParaRPr lang="es-EC"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ángulo 4"/>
          <p:cNvSpPr/>
          <p:nvPr/>
        </p:nvSpPr>
        <p:spPr>
          <a:xfrm>
            <a:off x="1491801" y="3522239"/>
            <a:ext cx="8942231" cy="1051570"/>
          </a:xfrm>
          <a:prstGeom prst="rect">
            <a:avLst/>
          </a:prstGeom>
          <a:solidFill>
            <a:schemeClr val="accent2">
              <a:lumMod val="20000"/>
              <a:lumOff val="80000"/>
            </a:schemeClr>
          </a:solidFill>
          <a:ln>
            <a:solidFill>
              <a:schemeClr val="tx1"/>
            </a:solidFill>
          </a:ln>
        </p:spPr>
        <p:txBody>
          <a:bodyPr wrap="square">
            <a:spAutoFit/>
          </a:bodyPr>
          <a:lstStyle/>
          <a:p>
            <a:pPr algn="ctr">
              <a:lnSpc>
                <a:spcPct val="150000"/>
              </a:lnSpc>
              <a:spcAft>
                <a:spcPts val="1000"/>
              </a:spcAft>
            </a:pPr>
            <a:r>
              <a:rPr lang="es-ES"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FORMULA:  </a:t>
            </a:r>
            <a:endParaRPr lang="es-EC"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1000"/>
              </a:spcAft>
            </a:pPr>
            <a:r>
              <a:rPr lang="es-ES" b="1"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PAGO= (Interés </a:t>
            </a:r>
            <a:r>
              <a:rPr lang="es-ES"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Anual /12, Años * Mensualidades, -Importe del Prestamos)</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5454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537137" y="167426"/>
            <a:ext cx="6490953" cy="830997"/>
          </a:xfrm>
          <a:prstGeom prst="rect">
            <a:avLst/>
          </a:prstGeom>
          <a:noFill/>
        </p:spPr>
        <p:txBody>
          <a:bodyPr wrap="square" rtlCol="0">
            <a:spAutoFit/>
          </a:bodyPr>
          <a:lstStyle/>
          <a:p>
            <a:pPr algn="ctr"/>
            <a:r>
              <a:rPr lang="es-EC" sz="4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PASOS A SEGUIR </a:t>
            </a:r>
            <a:endParaRPr lang="es-EC"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ángulo 4"/>
          <p:cNvSpPr/>
          <p:nvPr/>
        </p:nvSpPr>
        <p:spPr>
          <a:xfrm>
            <a:off x="819954" y="1109264"/>
            <a:ext cx="11093003" cy="2375009"/>
          </a:xfrm>
          <a:prstGeom prst="rect">
            <a:avLst/>
          </a:prstGeom>
        </p:spPr>
        <p:txBody>
          <a:bodyPr wrap="square">
            <a:spAutoFit/>
          </a:bodyPr>
          <a:lstStyle/>
          <a:p>
            <a:pPr marL="342900" lvl="0" indent="-342900" algn="just">
              <a:lnSpc>
                <a:spcPct val="150000"/>
              </a:lnSpc>
              <a:spcAft>
                <a:spcPts val="0"/>
              </a:spcAft>
              <a:buFont typeface="+mj-lt"/>
              <a:buAutoNum type="arabicPeriod"/>
            </a:pPr>
            <a:r>
              <a:rPr lang="es-E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Creamos la tabla de datos de una sola variable utilizando como celda objetivo el pago mensual</a:t>
            </a:r>
            <a:endParaRPr lang="es-EC"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s-E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Ponemos los valores que deseamos analizar de la variable interés en el rango B13 a B19.</a:t>
            </a:r>
            <a:endParaRPr lang="es-EC"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s-E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Vinculamos la celda C12 con el valor de la celda objetivo que es la C8.</a:t>
            </a:r>
            <a:endParaRPr lang="es-EC"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s-E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Seleccionamos el rango de las celdas B12 a la celda C19.</a:t>
            </a:r>
            <a:endParaRPr lang="es-EC" sz="20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s-E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 En </a:t>
            </a:r>
            <a:r>
              <a:rPr lang="es-E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 barra de herramientas seleccionamos </a:t>
            </a:r>
            <a:r>
              <a:rPr lang="es-E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Datos &gt; Tabla y aparece la siguiente pantalla</a:t>
            </a:r>
            <a:endParaRPr lang="es-EC" sz="2000" dirty="0">
              <a:latin typeface="Times New Roman" panose="02020603050405020304" pitchFamily="18" charset="0"/>
              <a:cs typeface="Times New Roman" panose="02020603050405020304" pitchFamily="18" charset="0"/>
            </a:endParaRPr>
          </a:p>
        </p:txBody>
      </p:sp>
      <p:pic>
        <p:nvPicPr>
          <p:cNvPr id="6" name="Imagen 5" descr="Tabla 3">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983739" y="3704889"/>
            <a:ext cx="5503438" cy="2927731"/>
          </a:xfrm>
          <a:prstGeom prst="rect">
            <a:avLst/>
          </a:prstGeom>
          <a:noFill/>
          <a:ln>
            <a:noFill/>
          </a:ln>
        </p:spPr>
      </p:pic>
    </p:spTree>
    <p:extLst>
      <p:ext uri="{BB962C8B-B14F-4D97-AF65-F5344CB8AC3E}">
        <p14:creationId xmlns:p14="http://schemas.microsoft.com/office/powerpoint/2010/main" val="1647014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83841" y="1170630"/>
            <a:ext cx="10397544" cy="830997"/>
          </a:xfrm>
          <a:prstGeom prst="rect">
            <a:avLst/>
          </a:prstGeom>
        </p:spPr>
        <p:txBody>
          <a:bodyPr wrap="square">
            <a:spAutoFit/>
          </a:bodyPr>
          <a:lstStyle/>
          <a:p>
            <a:pPr algn="just"/>
            <a:r>
              <a:rPr lang="es-E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 En </a:t>
            </a:r>
            <a:r>
              <a:rPr lang="es-E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éste cuadro Celda de entrada (columna) introducimos el vínculo a la variable a cambiar para lograr el valor en la celda objetivo que en este caso es la celda C5</a:t>
            </a:r>
            <a:r>
              <a:rPr lang="es-E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p:txBody>
      </p:sp>
      <p:sp>
        <p:nvSpPr>
          <p:cNvPr id="5" name="CuadroTexto 4"/>
          <p:cNvSpPr txBox="1"/>
          <p:nvPr/>
        </p:nvSpPr>
        <p:spPr>
          <a:xfrm>
            <a:off x="2537137" y="167426"/>
            <a:ext cx="6490953" cy="830997"/>
          </a:xfrm>
          <a:prstGeom prst="rect">
            <a:avLst/>
          </a:prstGeom>
          <a:noFill/>
        </p:spPr>
        <p:txBody>
          <a:bodyPr wrap="square" rtlCol="0">
            <a:spAutoFit/>
          </a:bodyPr>
          <a:lstStyle/>
          <a:p>
            <a:pPr algn="ctr"/>
            <a:r>
              <a:rPr lang="es-EC" sz="4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PASOS A SEGUIR </a:t>
            </a:r>
            <a:endParaRPr lang="es-EC"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Imagen 5" descr="http://1.bp.blogspot.com/_KI68NED3EBQ/TJdvLjmpoTI/AAAAAAAAAl8/L2GhjlAj1WI/s400/Tabla+4.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897746" y="2001627"/>
            <a:ext cx="5434885" cy="4781672"/>
          </a:xfrm>
          <a:prstGeom prst="rect">
            <a:avLst/>
          </a:prstGeom>
          <a:noFill/>
          <a:ln>
            <a:noFill/>
          </a:ln>
        </p:spPr>
      </p:pic>
    </p:spTree>
    <p:extLst>
      <p:ext uri="{BB962C8B-B14F-4D97-AF65-F5344CB8AC3E}">
        <p14:creationId xmlns:p14="http://schemas.microsoft.com/office/powerpoint/2010/main" val="542758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 y="128789"/>
            <a:ext cx="11925837" cy="1754326"/>
          </a:xfrm>
          <a:prstGeom prst="rect">
            <a:avLst/>
          </a:prstGeom>
          <a:noFill/>
        </p:spPr>
        <p:txBody>
          <a:bodyPr wrap="square" rtlCol="0">
            <a:spAutoFit/>
          </a:bodyPr>
          <a:lstStyle/>
          <a:p>
            <a:pPr algn="ctr"/>
            <a:r>
              <a:rPr lang="es-EC" sz="4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CASOS </a:t>
            </a:r>
            <a:r>
              <a:rPr lang="es-EC"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s-EC" sz="4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s-EC" sz="4800" b="1" dirty="0"/>
              <a:t>Ejemplo de Tabla </a:t>
            </a:r>
            <a:r>
              <a:rPr lang="es-EC" sz="4800" b="1" dirty="0" smtClean="0"/>
              <a:t>de Datos </a:t>
            </a:r>
            <a:r>
              <a:rPr lang="es-EC" sz="4800" b="1" dirty="0"/>
              <a:t>De </a:t>
            </a:r>
            <a:r>
              <a:rPr lang="es-EC" sz="4800" b="1" dirty="0" smtClean="0"/>
              <a:t>Dos Variable</a:t>
            </a:r>
            <a:r>
              <a:rPr lang="es-EC" sz="6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s-EC"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ángulo 5"/>
          <p:cNvSpPr/>
          <p:nvPr/>
        </p:nvSpPr>
        <p:spPr>
          <a:xfrm>
            <a:off x="382074" y="1883115"/>
            <a:ext cx="11350580" cy="1384995"/>
          </a:xfrm>
          <a:prstGeom prst="rect">
            <a:avLst/>
          </a:prstGeom>
        </p:spPr>
        <p:txBody>
          <a:bodyPr wrap="square">
            <a:spAutoFit/>
          </a:bodyPr>
          <a:lstStyle/>
          <a:p>
            <a:pPr algn="just"/>
            <a:r>
              <a:rPr lang="es-EC"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Deseamos solicitar un préstamo al banco para una compra de un vehículo, donde he  realizado una investigacion con varios bancos y cada uno de ellos me han dado una tasa de interés diferente así como diversos plazos de pago</a:t>
            </a:r>
            <a:endParaRPr lang="es-EC" sz="2800" dirty="0">
              <a:latin typeface="Times New Roman" panose="02020603050405020304" pitchFamily="18" charset="0"/>
              <a:cs typeface="Times New Roman" panose="02020603050405020304" pitchFamily="18" charset="0"/>
            </a:endParaRPr>
          </a:p>
        </p:txBody>
      </p:sp>
      <p:graphicFrame>
        <p:nvGraphicFramePr>
          <p:cNvPr id="7" name="Tabla 6"/>
          <p:cNvGraphicFramePr>
            <a:graphicFrameLocks noGrp="1"/>
          </p:cNvGraphicFramePr>
          <p:nvPr/>
        </p:nvGraphicFramePr>
        <p:xfrm>
          <a:off x="2271379" y="3524866"/>
          <a:ext cx="5880948" cy="3040098"/>
        </p:xfrm>
        <a:graphic>
          <a:graphicData uri="http://schemas.openxmlformats.org/drawingml/2006/table">
            <a:tbl>
              <a:tblPr firstRow="1" firstCol="1" bandRow="1">
                <a:tableStyleId>{7DF18680-E054-41AD-8BC1-D1AEF772440D}</a:tableStyleId>
              </a:tblPr>
              <a:tblGrid>
                <a:gridCol w="1971299"/>
                <a:gridCol w="3909649"/>
              </a:tblGrid>
              <a:tr h="639478">
                <a:tc>
                  <a:txBody>
                    <a:bodyPr/>
                    <a:lstStyle/>
                    <a:p>
                      <a:pPr>
                        <a:lnSpc>
                          <a:spcPct val="115000"/>
                        </a:lnSpc>
                        <a:spcAft>
                          <a:spcPts val="0"/>
                        </a:spcAft>
                      </a:pPr>
                      <a:r>
                        <a:rPr lang="es-EC" sz="3200" dirty="0">
                          <a:solidFill>
                            <a:schemeClr val="tx1"/>
                          </a:solidFill>
                          <a:effectLst/>
                        </a:rPr>
                        <a:t>Préstamo</a:t>
                      </a:r>
                      <a:endParaRPr lang="es-EC"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15000"/>
                        </a:lnSpc>
                        <a:spcAft>
                          <a:spcPts val="0"/>
                        </a:spcAft>
                      </a:pPr>
                      <a:r>
                        <a:rPr lang="es-EC" sz="3200" dirty="0">
                          <a:solidFill>
                            <a:schemeClr val="tx1"/>
                          </a:solidFill>
                          <a:effectLst/>
                        </a:rPr>
                        <a:t>$ 40.000,00 </a:t>
                      </a:r>
                      <a:endParaRPr lang="es-EC"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9478">
                <a:tc>
                  <a:txBody>
                    <a:bodyPr/>
                    <a:lstStyle/>
                    <a:p>
                      <a:pPr>
                        <a:lnSpc>
                          <a:spcPct val="115000"/>
                        </a:lnSpc>
                        <a:spcAft>
                          <a:spcPts val="0"/>
                        </a:spcAft>
                      </a:pPr>
                      <a:r>
                        <a:rPr lang="es-EC" sz="3200" dirty="0">
                          <a:solidFill>
                            <a:schemeClr val="tx1"/>
                          </a:solidFill>
                          <a:effectLst/>
                        </a:rPr>
                        <a:t>Plazo</a:t>
                      </a:r>
                      <a:endParaRPr lang="es-EC"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15000"/>
                        </a:lnSpc>
                        <a:spcAft>
                          <a:spcPts val="0"/>
                        </a:spcAft>
                      </a:pPr>
                      <a:r>
                        <a:rPr lang="es-EC" sz="3200" dirty="0">
                          <a:solidFill>
                            <a:schemeClr val="tx1"/>
                          </a:solidFill>
                          <a:effectLst/>
                        </a:rPr>
                        <a:t>24</a:t>
                      </a:r>
                      <a:endParaRPr lang="es-EC"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9478">
                <a:tc>
                  <a:txBody>
                    <a:bodyPr/>
                    <a:lstStyle/>
                    <a:p>
                      <a:pPr>
                        <a:lnSpc>
                          <a:spcPct val="115000"/>
                        </a:lnSpc>
                        <a:spcAft>
                          <a:spcPts val="0"/>
                        </a:spcAft>
                      </a:pPr>
                      <a:r>
                        <a:rPr lang="es-EC" sz="3200">
                          <a:solidFill>
                            <a:schemeClr val="tx1"/>
                          </a:solidFill>
                          <a:effectLst/>
                        </a:rPr>
                        <a:t>Interés</a:t>
                      </a:r>
                      <a:endParaRPr lang="es-EC" sz="3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15000"/>
                        </a:lnSpc>
                        <a:spcAft>
                          <a:spcPts val="0"/>
                        </a:spcAft>
                      </a:pPr>
                      <a:r>
                        <a:rPr lang="es-EC" sz="3200" dirty="0">
                          <a:solidFill>
                            <a:schemeClr val="tx1"/>
                          </a:solidFill>
                          <a:effectLst/>
                        </a:rPr>
                        <a:t>5%</a:t>
                      </a:r>
                      <a:endParaRPr lang="es-EC"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9478">
                <a:tc>
                  <a:txBody>
                    <a:bodyPr/>
                    <a:lstStyle/>
                    <a:p>
                      <a:pPr>
                        <a:lnSpc>
                          <a:spcPct val="115000"/>
                        </a:lnSpc>
                        <a:spcAft>
                          <a:spcPts val="0"/>
                        </a:spcAft>
                      </a:pPr>
                      <a:r>
                        <a:rPr lang="es-EC" sz="3200">
                          <a:solidFill>
                            <a:schemeClr val="tx1"/>
                          </a:solidFill>
                          <a:effectLst/>
                        </a:rPr>
                        <a:t>Pago mensual</a:t>
                      </a:r>
                      <a:endParaRPr lang="es-EC" sz="3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lnSpc>
                          <a:spcPct val="115000"/>
                        </a:lnSpc>
                        <a:spcAft>
                          <a:spcPts val="0"/>
                        </a:spcAft>
                      </a:pPr>
                      <a:r>
                        <a:rPr lang="es-EC" sz="3200" dirty="0">
                          <a:solidFill>
                            <a:schemeClr val="tx1"/>
                          </a:solidFill>
                          <a:effectLst/>
                        </a:rPr>
                        <a:t>$ 1.754,86 </a:t>
                      </a:r>
                      <a:endParaRPr lang="es-EC"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10185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15660" y="1186677"/>
            <a:ext cx="10453353" cy="1694695"/>
          </a:xfrm>
          <a:prstGeom prst="rect">
            <a:avLst/>
          </a:prstGeom>
        </p:spPr>
        <p:txBody>
          <a:bodyPr wrap="square">
            <a:spAutoFit/>
          </a:bodyPr>
          <a:lstStyle/>
          <a:p>
            <a:pPr algn="just">
              <a:lnSpc>
                <a:spcPct val="150000"/>
              </a:lnSpc>
              <a:spcBef>
                <a:spcPts val="1200"/>
              </a:spcBef>
              <a:spcAft>
                <a:spcPts val="1000"/>
              </a:spcAft>
            </a:pPr>
            <a:r>
              <a:rPr lang="es-EC" sz="2400" dirty="0">
                <a:latin typeface="Times New Roman" panose="02020603050405020304" pitchFamily="18" charset="0"/>
                <a:ea typeface="Times New Roman" panose="02020603050405020304" pitchFamily="18" charset="0"/>
                <a:cs typeface="Times New Roman" panose="02020603050405020304" pitchFamily="18" charset="0"/>
              </a:rPr>
              <a:t>En lugar de hacer el cálculo para cada opción de tasa de interés y plazo, acomodare los datos para formar una tabla de datos, en donde especificare las diferentes tasas de interés y en las columnas los posibles plazo</a:t>
            </a:r>
            <a:r>
              <a:rPr lang="es-EC" sz="2400" dirty="0">
                <a:latin typeface="Arial" panose="020B0604020202020204" pitchFamily="34" charset="0"/>
                <a:ea typeface="Times New Roman" panose="02020603050405020304" pitchFamily="18" charset="0"/>
                <a:cs typeface="Times New Roman" panose="02020603050405020304" pitchFamily="18" charset="0"/>
              </a:rPr>
              <a:t>s</a:t>
            </a:r>
            <a:r>
              <a:rPr lang="es-EC" sz="2400" dirty="0">
                <a:latin typeface="Times New Roman" panose="02020603050405020304" pitchFamily="18" charset="0"/>
                <a:ea typeface="Times New Roman" panose="02020603050405020304" pitchFamily="18" charset="0"/>
                <a:cs typeface="Times New Roman" panose="02020603050405020304" pitchFamily="18" charset="0"/>
              </a:rPr>
              <a:t>.</a:t>
            </a:r>
            <a:endParaRPr lang="es-EC"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uadroTexto 5"/>
          <p:cNvSpPr txBox="1"/>
          <p:nvPr/>
        </p:nvSpPr>
        <p:spPr>
          <a:xfrm>
            <a:off x="2537137" y="167426"/>
            <a:ext cx="6490953" cy="830997"/>
          </a:xfrm>
          <a:prstGeom prst="rect">
            <a:avLst/>
          </a:prstGeom>
          <a:noFill/>
        </p:spPr>
        <p:txBody>
          <a:bodyPr wrap="square" rtlCol="0">
            <a:spAutoFit/>
          </a:bodyPr>
          <a:lstStyle/>
          <a:p>
            <a:pPr algn="ctr"/>
            <a:r>
              <a:rPr lang="es-EC" sz="4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PASOS A SEGUIR </a:t>
            </a:r>
            <a:endParaRPr lang="es-EC"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2" name="1 Tabla"/>
          <p:cNvGraphicFramePr>
            <a:graphicFrameLocks noGrp="1"/>
          </p:cNvGraphicFramePr>
          <p:nvPr>
            <p:extLst>
              <p:ext uri="{D42A27DB-BD31-4B8C-83A1-F6EECF244321}">
                <p14:modId xmlns:p14="http://schemas.microsoft.com/office/powerpoint/2010/main" val="2388872455"/>
              </p:ext>
            </p:extLst>
          </p:nvPr>
        </p:nvGraphicFramePr>
        <p:xfrm>
          <a:off x="689112" y="2881368"/>
          <a:ext cx="8759687" cy="2962840"/>
        </p:xfrm>
        <a:graphic>
          <a:graphicData uri="http://schemas.openxmlformats.org/drawingml/2006/table">
            <a:tbl>
              <a:tblPr firstRow="1" firstCol="1" bandRow="1">
                <a:tableStyleId>{5C22544A-7EE6-4342-B048-85BDC9FD1C3A}</a:tableStyleId>
              </a:tblPr>
              <a:tblGrid>
                <a:gridCol w="1822015"/>
                <a:gridCol w="1862309"/>
                <a:gridCol w="1538201"/>
                <a:gridCol w="1538201"/>
                <a:gridCol w="1998961"/>
              </a:tblGrid>
              <a:tr h="370355">
                <a:tc>
                  <a:txBody>
                    <a:bodyPr/>
                    <a:lstStyle/>
                    <a:p>
                      <a:pPr>
                        <a:lnSpc>
                          <a:spcPct val="115000"/>
                        </a:lnSpc>
                        <a:spcAft>
                          <a:spcPts val="0"/>
                        </a:spcAft>
                      </a:pPr>
                      <a:r>
                        <a:rPr lang="es-EC" sz="1100" dirty="0">
                          <a:effectLst/>
                        </a:rPr>
                        <a:t>Interés</a:t>
                      </a:r>
                      <a:endParaRPr lang="es-ES" sz="1100" dirty="0">
                        <a:effectLst/>
                        <a:latin typeface="Calibri"/>
                        <a:ea typeface="Calibri"/>
                        <a:cs typeface="Times New Roman"/>
                      </a:endParaRPr>
                    </a:p>
                  </a:txBody>
                  <a:tcPr marL="44450" marR="44450" marT="0" marB="0" anchor="b"/>
                </a:tc>
                <a:tc gridSpan="2">
                  <a:txBody>
                    <a:bodyPr/>
                    <a:lstStyle/>
                    <a:p>
                      <a:pPr>
                        <a:lnSpc>
                          <a:spcPct val="115000"/>
                        </a:lnSpc>
                        <a:spcAft>
                          <a:spcPts val="0"/>
                        </a:spcAft>
                      </a:pPr>
                      <a:r>
                        <a:rPr lang="es-EC" sz="1100">
                          <a:effectLst/>
                        </a:rPr>
                        <a:t>                      Plazo de Pago</a:t>
                      </a:r>
                      <a:endParaRPr lang="es-ES" sz="1100">
                        <a:effectLst/>
                        <a:latin typeface="Calibri"/>
                        <a:ea typeface="Calibri"/>
                        <a:cs typeface="Times New Roman"/>
                      </a:endParaRPr>
                    </a:p>
                  </a:txBody>
                  <a:tcPr marL="44450" marR="44450" marT="0" marB="0" anchor="b"/>
                </a:tc>
                <a:tc hMerge="1">
                  <a:txBody>
                    <a:bodyPr/>
                    <a:lstStyle/>
                    <a:p>
                      <a:endParaRPr lang="es-ES"/>
                    </a:p>
                  </a:txBody>
                  <a:tcPr/>
                </a:tc>
                <a:tc>
                  <a:txBody>
                    <a:bodyPr/>
                    <a:lstStyle/>
                    <a:p>
                      <a:pPr>
                        <a:lnSpc>
                          <a:spcPct val="115000"/>
                        </a:lnSpc>
                        <a:spcAft>
                          <a:spcPts val="0"/>
                        </a:spcAft>
                      </a:pPr>
                      <a:r>
                        <a:rPr lang="es-EC" sz="1100">
                          <a:effectLst/>
                        </a:rPr>
                        <a:t> </a:t>
                      </a:r>
                      <a:endParaRPr lang="es-ES" sz="1100">
                        <a:effectLst/>
                        <a:latin typeface="Calibri"/>
                        <a:ea typeface="Calibri"/>
                        <a:cs typeface="Times New Roman"/>
                      </a:endParaRPr>
                    </a:p>
                  </a:txBody>
                  <a:tcPr marL="44450" marR="44450" marT="0" marB="0" anchor="b"/>
                </a:tc>
                <a:tc>
                  <a:txBody>
                    <a:bodyPr/>
                    <a:lstStyle/>
                    <a:p>
                      <a:pPr>
                        <a:lnSpc>
                          <a:spcPct val="115000"/>
                        </a:lnSpc>
                        <a:spcAft>
                          <a:spcPts val="0"/>
                        </a:spcAft>
                      </a:pPr>
                      <a:r>
                        <a:rPr lang="es-EC" sz="1100">
                          <a:effectLst/>
                        </a:rPr>
                        <a:t> </a:t>
                      </a:r>
                      <a:endParaRPr lang="es-ES" sz="1100">
                        <a:effectLst/>
                        <a:latin typeface="Calibri"/>
                        <a:ea typeface="Calibri"/>
                        <a:cs typeface="Times New Roman"/>
                      </a:endParaRPr>
                    </a:p>
                  </a:txBody>
                  <a:tcPr marL="44450" marR="44450" marT="0" marB="0" anchor="b"/>
                </a:tc>
              </a:tr>
              <a:tr h="370355">
                <a:tc>
                  <a:txBody>
                    <a:bodyPr/>
                    <a:lstStyle/>
                    <a:p>
                      <a:pPr algn="r">
                        <a:lnSpc>
                          <a:spcPct val="115000"/>
                        </a:lnSpc>
                        <a:spcAft>
                          <a:spcPts val="0"/>
                        </a:spcAft>
                      </a:pPr>
                      <a:r>
                        <a:rPr lang="es-EC" sz="1100">
                          <a:effectLst/>
                        </a:rPr>
                        <a:t>$ 1.754,86 </a:t>
                      </a:r>
                      <a:endParaRPr lang="es-ES" sz="1100">
                        <a:effectLst/>
                        <a:latin typeface="Calibri"/>
                        <a:ea typeface="Calibri"/>
                        <a:cs typeface="Times New Roman"/>
                      </a:endParaRPr>
                    </a:p>
                  </a:txBody>
                  <a:tcPr marL="44450" marR="44450" marT="0" marB="0" anchor="b"/>
                </a:tc>
                <a:tc>
                  <a:txBody>
                    <a:bodyPr/>
                    <a:lstStyle/>
                    <a:p>
                      <a:pPr algn="ctr">
                        <a:lnSpc>
                          <a:spcPct val="115000"/>
                        </a:lnSpc>
                        <a:spcAft>
                          <a:spcPts val="0"/>
                        </a:spcAft>
                      </a:pPr>
                      <a:r>
                        <a:rPr lang="es-EC" sz="1100">
                          <a:effectLst/>
                        </a:rPr>
                        <a:t>12</a:t>
                      </a:r>
                      <a:endParaRPr lang="es-ES" sz="1100">
                        <a:effectLst/>
                        <a:latin typeface="Calibri"/>
                        <a:ea typeface="Calibri"/>
                        <a:cs typeface="Times New Roman"/>
                      </a:endParaRPr>
                    </a:p>
                  </a:txBody>
                  <a:tcPr marL="44450" marR="44450" marT="0" marB="0" anchor="ctr"/>
                </a:tc>
                <a:tc>
                  <a:txBody>
                    <a:bodyPr/>
                    <a:lstStyle/>
                    <a:p>
                      <a:pPr algn="ctr">
                        <a:lnSpc>
                          <a:spcPct val="115000"/>
                        </a:lnSpc>
                        <a:spcAft>
                          <a:spcPts val="0"/>
                        </a:spcAft>
                      </a:pPr>
                      <a:r>
                        <a:rPr lang="es-EC" sz="1100">
                          <a:effectLst/>
                        </a:rPr>
                        <a:t>18</a:t>
                      </a:r>
                      <a:endParaRPr lang="es-ES" sz="1100">
                        <a:effectLst/>
                        <a:latin typeface="Calibri"/>
                        <a:ea typeface="Calibri"/>
                        <a:cs typeface="Times New Roman"/>
                      </a:endParaRPr>
                    </a:p>
                  </a:txBody>
                  <a:tcPr marL="44450" marR="44450" marT="0" marB="0" anchor="b"/>
                </a:tc>
                <a:tc>
                  <a:txBody>
                    <a:bodyPr/>
                    <a:lstStyle/>
                    <a:p>
                      <a:pPr algn="ctr">
                        <a:lnSpc>
                          <a:spcPct val="115000"/>
                        </a:lnSpc>
                        <a:spcAft>
                          <a:spcPts val="0"/>
                        </a:spcAft>
                      </a:pPr>
                      <a:r>
                        <a:rPr lang="es-EC" sz="1100">
                          <a:effectLst/>
                        </a:rPr>
                        <a:t>24</a:t>
                      </a:r>
                      <a:endParaRPr lang="es-ES" sz="1100">
                        <a:effectLst/>
                        <a:latin typeface="Calibri"/>
                        <a:ea typeface="Calibri"/>
                        <a:cs typeface="Times New Roman"/>
                      </a:endParaRPr>
                    </a:p>
                  </a:txBody>
                  <a:tcPr marL="44450" marR="44450" marT="0" marB="0" anchor="b"/>
                </a:tc>
                <a:tc>
                  <a:txBody>
                    <a:bodyPr/>
                    <a:lstStyle/>
                    <a:p>
                      <a:pPr algn="ctr">
                        <a:lnSpc>
                          <a:spcPct val="115000"/>
                        </a:lnSpc>
                        <a:spcAft>
                          <a:spcPts val="0"/>
                        </a:spcAft>
                      </a:pPr>
                      <a:r>
                        <a:rPr lang="es-EC" sz="1100">
                          <a:effectLst/>
                        </a:rPr>
                        <a:t>36</a:t>
                      </a:r>
                      <a:endParaRPr lang="es-ES" sz="1100">
                        <a:effectLst/>
                        <a:latin typeface="Calibri"/>
                        <a:ea typeface="Calibri"/>
                        <a:cs typeface="Times New Roman"/>
                      </a:endParaRPr>
                    </a:p>
                  </a:txBody>
                  <a:tcPr marL="44450" marR="44450" marT="0" marB="0" anchor="b"/>
                </a:tc>
              </a:tr>
              <a:tr h="370355">
                <a:tc>
                  <a:txBody>
                    <a:bodyPr/>
                    <a:lstStyle/>
                    <a:p>
                      <a:pPr algn="r">
                        <a:lnSpc>
                          <a:spcPct val="115000"/>
                        </a:lnSpc>
                        <a:spcAft>
                          <a:spcPts val="0"/>
                        </a:spcAft>
                      </a:pPr>
                      <a:r>
                        <a:rPr lang="es-EC" sz="1100">
                          <a:effectLst/>
                        </a:rPr>
                        <a:t>8%</a:t>
                      </a:r>
                      <a:endParaRPr lang="es-ES" sz="1100">
                        <a:effectLst/>
                        <a:latin typeface="Calibri"/>
                        <a:ea typeface="Calibri"/>
                        <a:cs typeface="Times New Roman"/>
                      </a:endParaRPr>
                    </a:p>
                  </a:txBody>
                  <a:tcPr marL="44450" marR="44450" marT="0" marB="0" anchor="b"/>
                </a:tc>
                <a:tc>
                  <a:txBody>
                    <a:bodyPr/>
                    <a:lstStyle/>
                    <a:p>
                      <a:pPr>
                        <a:lnSpc>
                          <a:spcPct val="115000"/>
                        </a:lnSpc>
                        <a:spcAft>
                          <a:spcPts val="0"/>
                        </a:spcAft>
                      </a:pPr>
                      <a:r>
                        <a:rPr lang="es-EC" sz="1100">
                          <a:effectLst/>
                        </a:rPr>
                        <a:t> $           3.479,54 </a:t>
                      </a:r>
                      <a:endParaRPr lang="es-ES" sz="1100">
                        <a:effectLst/>
                        <a:latin typeface="Calibri"/>
                        <a:ea typeface="Calibri"/>
                        <a:cs typeface="Times New Roman"/>
                      </a:endParaRPr>
                    </a:p>
                  </a:txBody>
                  <a:tcPr marL="44450" marR="44450" marT="0" marB="0" anchor="b"/>
                </a:tc>
                <a:tc>
                  <a:txBody>
                    <a:bodyPr/>
                    <a:lstStyle/>
                    <a:p>
                      <a:pPr>
                        <a:lnSpc>
                          <a:spcPct val="115000"/>
                        </a:lnSpc>
                        <a:spcAft>
                          <a:spcPts val="0"/>
                        </a:spcAft>
                      </a:pPr>
                      <a:r>
                        <a:rPr lang="es-EC" sz="1100">
                          <a:effectLst/>
                        </a:rPr>
                        <a:t> $    2.365,61 </a:t>
                      </a:r>
                      <a:endParaRPr lang="es-ES" sz="1100">
                        <a:effectLst/>
                        <a:latin typeface="Calibri"/>
                        <a:ea typeface="Calibri"/>
                        <a:cs typeface="Times New Roman"/>
                      </a:endParaRPr>
                    </a:p>
                  </a:txBody>
                  <a:tcPr marL="44450" marR="44450" marT="0" marB="0" anchor="b"/>
                </a:tc>
                <a:tc>
                  <a:txBody>
                    <a:bodyPr/>
                    <a:lstStyle/>
                    <a:p>
                      <a:pPr>
                        <a:lnSpc>
                          <a:spcPct val="115000"/>
                        </a:lnSpc>
                        <a:spcAft>
                          <a:spcPts val="0"/>
                        </a:spcAft>
                      </a:pPr>
                      <a:r>
                        <a:rPr lang="es-EC" sz="1100">
                          <a:effectLst/>
                        </a:rPr>
                        <a:t> $    1.809,09 </a:t>
                      </a:r>
                      <a:endParaRPr lang="es-ES" sz="1100">
                        <a:effectLst/>
                        <a:latin typeface="Calibri"/>
                        <a:ea typeface="Calibri"/>
                        <a:cs typeface="Times New Roman"/>
                      </a:endParaRPr>
                    </a:p>
                  </a:txBody>
                  <a:tcPr marL="44450" marR="44450" marT="0" marB="0" anchor="b"/>
                </a:tc>
                <a:tc>
                  <a:txBody>
                    <a:bodyPr/>
                    <a:lstStyle/>
                    <a:p>
                      <a:pPr>
                        <a:lnSpc>
                          <a:spcPct val="115000"/>
                        </a:lnSpc>
                        <a:spcAft>
                          <a:spcPts val="0"/>
                        </a:spcAft>
                      </a:pPr>
                      <a:r>
                        <a:rPr lang="es-EC" sz="1100">
                          <a:effectLst/>
                        </a:rPr>
                        <a:t> $             1.253,45 </a:t>
                      </a:r>
                      <a:endParaRPr lang="es-ES" sz="1100">
                        <a:effectLst/>
                        <a:latin typeface="Calibri"/>
                        <a:ea typeface="Calibri"/>
                        <a:cs typeface="Times New Roman"/>
                      </a:endParaRPr>
                    </a:p>
                  </a:txBody>
                  <a:tcPr marL="44450" marR="44450" marT="0" marB="0" anchor="b"/>
                </a:tc>
              </a:tr>
              <a:tr h="370355">
                <a:tc>
                  <a:txBody>
                    <a:bodyPr/>
                    <a:lstStyle/>
                    <a:p>
                      <a:pPr algn="r">
                        <a:lnSpc>
                          <a:spcPct val="115000"/>
                        </a:lnSpc>
                        <a:spcAft>
                          <a:spcPts val="0"/>
                        </a:spcAft>
                      </a:pPr>
                      <a:r>
                        <a:rPr lang="es-EC" sz="1100">
                          <a:effectLst/>
                        </a:rPr>
                        <a:t>10%</a:t>
                      </a:r>
                      <a:endParaRPr lang="es-ES" sz="1100">
                        <a:effectLst/>
                        <a:latin typeface="Calibri"/>
                        <a:ea typeface="Calibri"/>
                        <a:cs typeface="Times New Roman"/>
                      </a:endParaRPr>
                    </a:p>
                  </a:txBody>
                  <a:tcPr marL="44450" marR="44450" marT="0" marB="0" anchor="b"/>
                </a:tc>
                <a:tc>
                  <a:txBody>
                    <a:bodyPr/>
                    <a:lstStyle/>
                    <a:p>
                      <a:pPr>
                        <a:lnSpc>
                          <a:spcPct val="115000"/>
                        </a:lnSpc>
                        <a:spcAft>
                          <a:spcPts val="0"/>
                        </a:spcAft>
                      </a:pPr>
                      <a:r>
                        <a:rPr lang="es-EC" sz="1100">
                          <a:effectLst/>
                        </a:rPr>
                        <a:t> $           3.516,64 </a:t>
                      </a:r>
                      <a:endParaRPr lang="es-ES" sz="1100">
                        <a:effectLst/>
                        <a:latin typeface="Calibri"/>
                        <a:ea typeface="Calibri"/>
                        <a:cs typeface="Times New Roman"/>
                      </a:endParaRPr>
                    </a:p>
                  </a:txBody>
                  <a:tcPr marL="44450" marR="44450" marT="0" marB="0" anchor="b"/>
                </a:tc>
                <a:tc>
                  <a:txBody>
                    <a:bodyPr/>
                    <a:lstStyle/>
                    <a:p>
                      <a:pPr>
                        <a:lnSpc>
                          <a:spcPct val="115000"/>
                        </a:lnSpc>
                        <a:spcAft>
                          <a:spcPts val="0"/>
                        </a:spcAft>
                      </a:pPr>
                      <a:r>
                        <a:rPr lang="es-EC" sz="1100">
                          <a:effectLst/>
                        </a:rPr>
                        <a:t> $    2.402,28 </a:t>
                      </a:r>
                      <a:endParaRPr lang="es-ES" sz="1100">
                        <a:effectLst/>
                        <a:latin typeface="Calibri"/>
                        <a:ea typeface="Calibri"/>
                        <a:cs typeface="Times New Roman"/>
                      </a:endParaRPr>
                    </a:p>
                  </a:txBody>
                  <a:tcPr marL="44450" marR="44450" marT="0" marB="0" anchor="b"/>
                </a:tc>
                <a:tc>
                  <a:txBody>
                    <a:bodyPr/>
                    <a:lstStyle/>
                    <a:p>
                      <a:pPr>
                        <a:lnSpc>
                          <a:spcPct val="115000"/>
                        </a:lnSpc>
                        <a:spcAft>
                          <a:spcPts val="0"/>
                        </a:spcAft>
                      </a:pPr>
                      <a:r>
                        <a:rPr lang="es-EC" sz="1100">
                          <a:effectLst/>
                        </a:rPr>
                        <a:t> $    1.845,80 </a:t>
                      </a:r>
                      <a:endParaRPr lang="es-ES" sz="1100">
                        <a:effectLst/>
                        <a:latin typeface="Calibri"/>
                        <a:ea typeface="Calibri"/>
                        <a:cs typeface="Times New Roman"/>
                      </a:endParaRPr>
                    </a:p>
                  </a:txBody>
                  <a:tcPr marL="44450" marR="44450" marT="0" marB="0" anchor="b"/>
                </a:tc>
                <a:tc>
                  <a:txBody>
                    <a:bodyPr/>
                    <a:lstStyle/>
                    <a:p>
                      <a:pPr>
                        <a:lnSpc>
                          <a:spcPct val="115000"/>
                        </a:lnSpc>
                        <a:spcAft>
                          <a:spcPts val="0"/>
                        </a:spcAft>
                      </a:pPr>
                      <a:r>
                        <a:rPr lang="es-EC" sz="1100">
                          <a:effectLst/>
                        </a:rPr>
                        <a:t> $             1.290,69 </a:t>
                      </a:r>
                      <a:endParaRPr lang="es-ES" sz="1100">
                        <a:effectLst/>
                        <a:latin typeface="Calibri"/>
                        <a:ea typeface="Calibri"/>
                        <a:cs typeface="Times New Roman"/>
                      </a:endParaRPr>
                    </a:p>
                  </a:txBody>
                  <a:tcPr marL="44450" marR="44450" marT="0" marB="0" anchor="b"/>
                </a:tc>
              </a:tr>
              <a:tr h="370355">
                <a:tc>
                  <a:txBody>
                    <a:bodyPr/>
                    <a:lstStyle/>
                    <a:p>
                      <a:pPr algn="r">
                        <a:lnSpc>
                          <a:spcPct val="115000"/>
                        </a:lnSpc>
                        <a:spcAft>
                          <a:spcPts val="0"/>
                        </a:spcAft>
                      </a:pPr>
                      <a:r>
                        <a:rPr lang="es-EC" sz="1100">
                          <a:effectLst/>
                        </a:rPr>
                        <a:t>12%</a:t>
                      </a:r>
                      <a:endParaRPr lang="es-ES" sz="1100">
                        <a:effectLst/>
                        <a:latin typeface="Calibri"/>
                        <a:ea typeface="Calibri"/>
                        <a:cs typeface="Times New Roman"/>
                      </a:endParaRPr>
                    </a:p>
                  </a:txBody>
                  <a:tcPr marL="44450" marR="44450" marT="0" marB="0" anchor="b"/>
                </a:tc>
                <a:tc>
                  <a:txBody>
                    <a:bodyPr/>
                    <a:lstStyle/>
                    <a:p>
                      <a:pPr>
                        <a:lnSpc>
                          <a:spcPct val="115000"/>
                        </a:lnSpc>
                        <a:spcAft>
                          <a:spcPts val="0"/>
                        </a:spcAft>
                      </a:pPr>
                      <a:r>
                        <a:rPr lang="es-EC" sz="1100">
                          <a:effectLst/>
                        </a:rPr>
                        <a:t> $           3.553,95 </a:t>
                      </a:r>
                      <a:endParaRPr lang="es-ES" sz="1100">
                        <a:effectLst/>
                        <a:latin typeface="Calibri"/>
                        <a:ea typeface="Calibri"/>
                        <a:cs typeface="Times New Roman"/>
                      </a:endParaRPr>
                    </a:p>
                  </a:txBody>
                  <a:tcPr marL="44450" marR="44450" marT="0" marB="0" anchor="b"/>
                </a:tc>
                <a:tc>
                  <a:txBody>
                    <a:bodyPr/>
                    <a:lstStyle/>
                    <a:p>
                      <a:pPr>
                        <a:lnSpc>
                          <a:spcPct val="115000"/>
                        </a:lnSpc>
                        <a:spcAft>
                          <a:spcPts val="0"/>
                        </a:spcAft>
                      </a:pPr>
                      <a:r>
                        <a:rPr lang="es-EC" sz="1100">
                          <a:effectLst/>
                        </a:rPr>
                        <a:t> $    2.439,28 </a:t>
                      </a:r>
                      <a:endParaRPr lang="es-ES" sz="1100">
                        <a:effectLst/>
                        <a:latin typeface="Calibri"/>
                        <a:ea typeface="Calibri"/>
                        <a:cs typeface="Times New Roman"/>
                      </a:endParaRPr>
                    </a:p>
                  </a:txBody>
                  <a:tcPr marL="44450" marR="44450" marT="0" marB="0" anchor="b"/>
                </a:tc>
                <a:tc>
                  <a:txBody>
                    <a:bodyPr/>
                    <a:lstStyle/>
                    <a:p>
                      <a:pPr>
                        <a:lnSpc>
                          <a:spcPct val="115000"/>
                        </a:lnSpc>
                        <a:spcAft>
                          <a:spcPts val="0"/>
                        </a:spcAft>
                      </a:pPr>
                      <a:r>
                        <a:rPr lang="es-EC" sz="1100">
                          <a:effectLst/>
                        </a:rPr>
                        <a:t> $    1.882,94 </a:t>
                      </a:r>
                      <a:endParaRPr lang="es-ES" sz="1100">
                        <a:effectLst/>
                        <a:latin typeface="Calibri"/>
                        <a:ea typeface="Calibri"/>
                        <a:cs typeface="Times New Roman"/>
                      </a:endParaRPr>
                    </a:p>
                  </a:txBody>
                  <a:tcPr marL="44450" marR="44450" marT="0" marB="0" anchor="b"/>
                </a:tc>
                <a:tc>
                  <a:txBody>
                    <a:bodyPr/>
                    <a:lstStyle/>
                    <a:p>
                      <a:pPr>
                        <a:lnSpc>
                          <a:spcPct val="115000"/>
                        </a:lnSpc>
                        <a:spcAft>
                          <a:spcPts val="0"/>
                        </a:spcAft>
                      </a:pPr>
                      <a:r>
                        <a:rPr lang="es-EC" sz="1100">
                          <a:effectLst/>
                        </a:rPr>
                        <a:t> $             1.328,57 </a:t>
                      </a:r>
                      <a:endParaRPr lang="es-ES" sz="1100">
                        <a:effectLst/>
                        <a:latin typeface="Calibri"/>
                        <a:ea typeface="Calibri"/>
                        <a:cs typeface="Times New Roman"/>
                      </a:endParaRPr>
                    </a:p>
                  </a:txBody>
                  <a:tcPr marL="44450" marR="44450" marT="0" marB="0" anchor="b"/>
                </a:tc>
              </a:tr>
              <a:tr h="370355">
                <a:tc>
                  <a:txBody>
                    <a:bodyPr/>
                    <a:lstStyle/>
                    <a:p>
                      <a:pPr algn="r">
                        <a:lnSpc>
                          <a:spcPct val="115000"/>
                        </a:lnSpc>
                        <a:spcAft>
                          <a:spcPts val="0"/>
                        </a:spcAft>
                      </a:pPr>
                      <a:r>
                        <a:rPr lang="es-EC" sz="1100">
                          <a:effectLst/>
                        </a:rPr>
                        <a:t>15%</a:t>
                      </a:r>
                      <a:endParaRPr lang="es-ES" sz="1100">
                        <a:effectLst/>
                        <a:latin typeface="Calibri"/>
                        <a:ea typeface="Calibri"/>
                        <a:cs typeface="Times New Roman"/>
                      </a:endParaRPr>
                    </a:p>
                  </a:txBody>
                  <a:tcPr marL="44450" marR="44450" marT="0" marB="0" anchor="b"/>
                </a:tc>
                <a:tc>
                  <a:txBody>
                    <a:bodyPr/>
                    <a:lstStyle/>
                    <a:p>
                      <a:pPr>
                        <a:lnSpc>
                          <a:spcPct val="115000"/>
                        </a:lnSpc>
                        <a:spcAft>
                          <a:spcPts val="0"/>
                        </a:spcAft>
                      </a:pPr>
                      <a:r>
                        <a:rPr lang="es-EC" sz="1100">
                          <a:effectLst/>
                        </a:rPr>
                        <a:t> $           3.610,33 </a:t>
                      </a:r>
                      <a:endParaRPr lang="es-ES" sz="1100">
                        <a:effectLst/>
                        <a:latin typeface="Calibri"/>
                        <a:ea typeface="Calibri"/>
                        <a:cs typeface="Times New Roman"/>
                      </a:endParaRPr>
                    </a:p>
                  </a:txBody>
                  <a:tcPr marL="44450" marR="44450" marT="0" marB="0" anchor="b"/>
                </a:tc>
                <a:tc>
                  <a:txBody>
                    <a:bodyPr/>
                    <a:lstStyle/>
                    <a:p>
                      <a:pPr>
                        <a:lnSpc>
                          <a:spcPct val="115000"/>
                        </a:lnSpc>
                        <a:spcAft>
                          <a:spcPts val="0"/>
                        </a:spcAft>
                      </a:pPr>
                      <a:r>
                        <a:rPr lang="es-EC" sz="1100">
                          <a:effectLst/>
                        </a:rPr>
                        <a:t> $    2.495,39 </a:t>
                      </a:r>
                      <a:endParaRPr lang="es-ES" sz="1100">
                        <a:effectLst/>
                        <a:latin typeface="Calibri"/>
                        <a:ea typeface="Calibri"/>
                        <a:cs typeface="Times New Roman"/>
                      </a:endParaRPr>
                    </a:p>
                  </a:txBody>
                  <a:tcPr marL="44450" marR="44450" marT="0" marB="0" anchor="b"/>
                </a:tc>
                <a:tc>
                  <a:txBody>
                    <a:bodyPr/>
                    <a:lstStyle/>
                    <a:p>
                      <a:pPr>
                        <a:lnSpc>
                          <a:spcPct val="115000"/>
                        </a:lnSpc>
                        <a:spcAft>
                          <a:spcPts val="0"/>
                        </a:spcAft>
                      </a:pPr>
                      <a:r>
                        <a:rPr lang="es-EC" sz="1100">
                          <a:effectLst/>
                        </a:rPr>
                        <a:t> $    1.939,47 </a:t>
                      </a:r>
                      <a:endParaRPr lang="es-ES" sz="1100">
                        <a:effectLst/>
                        <a:latin typeface="Calibri"/>
                        <a:ea typeface="Calibri"/>
                        <a:cs typeface="Times New Roman"/>
                      </a:endParaRPr>
                    </a:p>
                  </a:txBody>
                  <a:tcPr marL="44450" marR="44450" marT="0" marB="0" anchor="b"/>
                </a:tc>
                <a:tc>
                  <a:txBody>
                    <a:bodyPr/>
                    <a:lstStyle/>
                    <a:p>
                      <a:pPr>
                        <a:lnSpc>
                          <a:spcPct val="115000"/>
                        </a:lnSpc>
                        <a:spcAft>
                          <a:spcPts val="0"/>
                        </a:spcAft>
                      </a:pPr>
                      <a:r>
                        <a:rPr lang="es-EC" sz="1100">
                          <a:effectLst/>
                        </a:rPr>
                        <a:t> $             1.386,61 </a:t>
                      </a:r>
                      <a:endParaRPr lang="es-ES" sz="1100">
                        <a:effectLst/>
                        <a:latin typeface="Calibri"/>
                        <a:ea typeface="Calibri"/>
                        <a:cs typeface="Times New Roman"/>
                      </a:endParaRPr>
                    </a:p>
                  </a:txBody>
                  <a:tcPr marL="44450" marR="44450" marT="0" marB="0" anchor="b"/>
                </a:tc>
              </a:tr>
              <a:tr h="370355">
                <a:tc>
                  <a:txBody>
                    <a:bodyPr/>
                    <a:lstStyle/>
                    <a:p>
                      <a:pPr algn="r">
                        <a:lnSpc>
                          <a:spcPct val="115000"/>
                        </a:lnSpc>
                        <a:spcAft>
                          <a:spcPts val="0"/>
                        </a:spcAft>
                      </a:pPr>
                      <a:r>
                        <a:rPr lang="es-EC" sz="1100">
                          <a:effectLst/>
                        </a:rPr>
                        <a:t>18%</a:t>
                      </a:r>
                      <a:endParaRPr lang="es-ES" sz="1100">
                        <a:effectLst/>
                        <a:latin typeface="Calibri"/>
                        <a:ea typeface="Calibri"/>
                        <a:cs typeface="Times New Roman"/>
                      </a:endParaRPr>
                    </a:p>
                  </a:txBody>
                  <a:tcPr marL="44450" marR="44450" marT="0" marB="0" anchor="b"/>
                </a:tc>
                <a:tc>
                  <a:txBody>
                    <a:bodyPr/>
                    <a:lstStyle/>
                    <a:p>
                      <a:pPr>
                        <a:lnSpc>
                          <a:spcPct val="115000"/>
                        </a:lnSpc>
                        <a:spcAft>
                          <a:spcPts val="0"/>
                        </a:spcAft>
                      </a:pPr>
                      <a:r>
                        <a:rPr lang="es-EC" sz="1100">
                          <a:effectLst/>
                        </a:rPr>
                        <a:t> $           3.667,20 </a:t>
                      </a:r>
                      <a:endParaRPr lang="es-ES" sz="1100">
                        <a:effectLst/>
                        <a:latin typeface="Calibri"/>
                        <a:ea typeface="Calibri"/>
                        <a:cs typeface="Times New Roman"/>
                      </a:endParaRPr>
                    </a:p>
                  </a:txBody>
                  <a:tcPr marL="44450" marR="44450" marT="0" marB="0" anchor="b"/>
                </a:tc>
                <a:tc>
                  <a:txBody>
                    <a:bodyPr/>
                    <a:lstStyle/>
                    <a:p>
                      <a:pPr>
                        <a:lnSpc>
                          <a:spcPct val="115000"/>
                        </a:lnSpc>
                        <a:spcAft>
                          <a:spcPts val="0"/>
                        </a:spcAft>
                      </a:pPr>
                      <a:r>
                        <a:rPr lang="es-EC" sz="1100">
                          <a:effectLst/>
                        </a:rPr>
                        <a:t> $    2.552,23 </a:t>
                      </a:r>
                      <a:endParaRPr lang="es-ES" sz="1100">
                        <a:effectLst/>
                        <a:latin typeface="Calibri"/>
                        <a:ea typeface="Calibri"/>
                        <a:cs typeface="Times New Roman"/>
                      </a:endParaRPr>
                    </a:p>
                  </a:txBody>
                  <a:tcPr marL="44450" marR="44450" marT="0" marB="0" anchor="b"/>
                </a:tc>
                <a:tc>
                  <a:txBody>
                    <a:bodyPr/>
                    <a:lstStyle/>
                    <a:p>
                      <a:pPr>
                        <a:lnSpc>
                          <a:spcPct val="115000"/>
                        </a:lnSpc>
                        <a:spcAft>
                          <a:spcPts val="0"/>
                        </a:spcAft>
                      </a:pPr>
                      <a:r>
                        <a:rPr lang="es-EC" sz="1100">
                          <a:effectLst/>
                        </a:rPr>
                        <a:t> $    1.996,96 </a:t>
                      </a:r>
                      <a:endParaRPr lang="es-ES" sz="1100">
                        <a:effectLst/>
                        <a:latin typeface="Calibri"/>
                        <a:ea typeface="Calibri"/>
                        <a:cs typeface="Times New Roman"/>
                      </a:endParaRPr>
                    </a:p>
                  </a:txBody>
                  <a:tcPr marL="44450" marR="44450" marT="0" marB="0" anchor="b"/>
                </a:tc>
                <a:tc>
                  <a:txBody>
                    <a:bodyPr/>
                    <a:lstStyle/>
                    <a:p>
                      <a:pPr>
                        <a:lnSpc>
                          <a:spcPct val="115000"/>
                        </a:lnSpc>
                        <a:spcAft>
                          <a:spcPts val="0"/>
                        </a:spcAft>
                      </a:pPr>
                      <a:r>
                        <a:rPr lang="es-EC" sz="1100">
                          <a:effectLst/>
                        </a:rPr>
                        <a:t> $             1.446,10 </a:t>
                      </a:r>
                      <a:endParaRPr lang="es-ES" sz="1100">
                        <a:effectLst/>
                        <a:latin typeface="Calibri"/>
                        <a:ea typeface="Calibri"/>
                        <a:cs typeface="Times New Roman"/>
                      </a:endParaRPr>
                    </a:p>
                  </a:txBody>
                  <a:tcPr marL="44450" marR="44450" marT="0" marB="0" anchor="b"/>
                </a:tc>
              </a:tr>
              <a:tr h="370355">
                <a:tc>
                  <a:txBody>
                    <a:bodyPr/>
                    <a:lstStyle/>
                    <a:p>
                      <a:pPr algn="r">
                        <a:lnSpc>
                          <a:spcPct val="115000"/>
                        </a:lnSpc>
                        <a:spcAft>
                          <a:spcPts val="0"/>
                        </a:spcAft>
                      </a:pPr>
                      <a:r>
                        <a:rPr lang="es-EC" sz="1100">
                          <a:effectLst/>
                        </a:rPr>
                        <a:t>20%</a:t>
                      </a:r>
                      <a:endParaRPr lang="es-ES" sz="1100">
                        <a:effectLst/>
                        <a:latin typeface="Calibri"/>
                        <a:ea typeface="Calibri"/>
                        <a:cs typeface="Times New Roman"/>
                      </a:endParaRPr>
                    </a:p>
                  </a:txBody>
                  <a:tcPr marL="44450" marR="44450" marT="0" marB="0" anchor="b"/>
                </a:tc>
                <a:tc>
                  <a:txBody>
                    <a:bodyPr/>
                    <a:lstStyle/>
                    <a:p>
                      <a:pPr>
                        <a:lnSpc>
                          <a:spcPct val="115000"/>
                        </a:lnSpc>
                        <a:spcAft>
                          <a:spcPts val="0"/>
                        </a:spcAft>
                      </a:pPr>
                      <a:r>
                        <a:rPr lang="es-EC" sz="1100" dirty="0">
                          <a:effectLst/>
                        </a:rPr>
                        <a:t> $           3.705,38 </a:t>
                      </a:r>
                      <a:endParaRPr lang="es-ES" sz="1100" dirty="0">
                        <a:effectLst/>
                        <a:latin typeface="Calibri"/>
                        <a:ea typeface="Calibri"/>
                        <a:cs typeface="Times New Roman"/>
                      </a:endParaRPr>
                    </a:p>
                  </a:txBody>
                  <a:tcPr marL="44450" marR="44450" marT="0" marB="0" anchor="b"/>
                </a:tc>
                <a:tc>
                  <a:txBody>
                    <a:bodyPr/>
                    <a:lstStyle/>
                    <a:p>
                      <a:pPr>
                        <a:lnSpc>
                          <a:spcPct val="115000"/>
                        </a:lnSpc>
                        <a:spcAft>
                          <a:spcPts val="0"/>
                        </a:spcAft>
                      </a:pPr>
                      <a:r>
                        <a:rPr lang="es-EC" sz="1100">
                          <a:effectLst/>
                        </a:rPr>
                        <a:t> $    2.590,53 </a:t>
                      </a:r>
                      <a:endParaRPr lang="es-ES" sz="1100">
                        <a:effectLst/>
                        <a:latin typeface="Calibri"/>
                        <a:ea typeface="Calibri"/>
                        <a:cs typeface="Times New Roman"/>
                      </a:endParaRPr>
                    </a:p>
                  </a:txBody>
                  <a:tcPr marL="44450" marR="44450" marT="0" marB="0" anchor="b"/>
                </a:tc>
                <a:tc>
                  <a:txBody>
                    <a:bodyPr/>
                    <a:lstStyle/>
                    <a:p>
                      <a:pPr>
                        <a:lnSpc>
                          <a:spcPct val="115000"/>
                        </a:lnSpc>
                        <a:spcAft>
                          <a:spcPts val="0"/>
                        </a:spcAft>
                      </a:pPr>
                      <a:r>
                        <a:rPr lang="es-EC" sz="1100">
                          <a:effectLst/>
                        </a:rPr>
                        <a:t> $    2.035,83 </a:t>
                      </a:r>
                      <a:endParaRPr lang="es-ES" sz="1100">
                        <a:effectLst/>
                        <a:latin typeface="Calibri"/>
                        <a:ea typeface="Calibri"/>
                        <a:cs typeface="Times New Roman"/>
                      </a:endParaRPr>
                    </a:p>
                  </a:txBody>
                  <a:tcPr marL="44450" marR="44450" marT="0" marB="0" anchor="b"/>
                </a:tc>
                <a:tc>
                  <a:txBody>
                    <a:bodyPr/>
                    <a:lstStyle/>
                    <a:p>
                      <a:pPr>
                        <a:lnSpc>
                          <a:spcPct val="115000"/>
                        </a:lnSpc>
                        <a:spcAft>
                          <a:spcPts val="0"/>
                        </a:spcAft>
                      </a:pPr>
                      <a:r>
                        <a:rPr lang="es-EC" sz="1100" dirty="0">
                          <a:effectLst/>
                        </a:rPr>
                        <a:t> $             1.486,54 </a:t>
                      </a:r>
                      <a:endParaRPr lang="es-ES" sz="1100" dirty="0">
                        <a:effectLst/>
                        <a:latin typeface="Calibri"/>
                        <a:ea typeface="Calibri"/>
                        <a:cs typeface="Times New Roman"/>
                      </a:endParaRPr>
                    </a:p>
                  </a:txBody>
                  <a:tcPr marL="44450" marR="44450" marT="0" marB="0" anchor="b"/>
                </a:tc>
              </a:tr>
            </a:tbl>
          </a:graphicData>
        </a:graphic>
      </p:graphicFrame>
    </p:spTree>
    <p:extLst>
      <p:ext uri="{BB962C8B-B14F-4D97-AF65-F5344CB8AC3E}">
        <p14:creationId xmlns:p14="http://schemas.microsoft.com/office/powerpoint/2010/main" val="3123032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12124" y="90152"/>
            <a:ext cx="10869767" cy="1754326"/>
          </a:xfrm>
          <a:prstGeom prst="rect">
            <a:avLst/>
          </a:prstGeom>
          <a:noFill/>
        </p:spPr>
        <p:txBody>
          <a:bodyPr wrap="square" rtlCol="0">
            <a:spAutoFit/>
          </a:bodyPr>
          <a:lstStyle/>
          <a:p>
            <a:pPr algn="ctr"/>
            <a:r>
              <a:rPr lang="es-EC"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ACELERAR LOS CÁLCULOS EN UNA HOJA DE CÁLCULO QUE CONTIENE TABLAS DE DATOS </a:t>
            </a:r>
            <a:endParaRPr lang="es-EC"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0" name="Diagrama 9"/>
          <p:cNvGraphicFramePr/>
          <p:nvPr>
            <p:extLst>
              <p:ext uri="{D42A27DB-BD31-4B8C-83A1-F6EECF244321}">
                <p14:modId xmlns:p14="http://schemas.microsoft.com/office/powerpoint/2010/main" val="1070922525"/>
              </p:ext>
            </p:extLst>
          </p:nvPr>
        </p:nvGraphicFramePr>
        <p:xfrm>
          <a:off x="1730775" y="1496542"/>
          <a:ext cx="8232463" cy="52133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8187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a 6"/>
          <p:cNvGraphicFramePr/>
          <p:nvPr>
            <p:extLst>
              <p:ext uri="{D42A27DB-BD31-4B8C-83A1-F6EECF244321}">
                <p14:modId xmlns:p14="http://schemas.microsoft.com/office/powerpoint/2010/main" val="942158947"/>
              </p:ext>
            </p:extLst>
          </p:nvPr>
        </p:nvGraphicFramePr>
        <p:xfrm>
          <a:off x="2766096" y="542521"/>
          <a:ext cx="8116552" cy="5520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uadroTexto 7"/>
          <p:cNvSpPr txBox="1"/>
          <p:nvPr/>
        </p:nvSpPr>
        <p:spPr>
          <a:xfrm rot="16200000">
            <a:off x="-1287448" y="2333492"/>
            <a:ext cx="5318092" cy="1938992"/>
          </a:xfrm>
          <a:prstGeom prst="rect">
            <a:avLst/>
          </a:prstGeom>
          <a:solidFill>
            <a:schemeClr val="accent1">
              <a:lumMod val="20000"/>
              <a:lumOff val="80000"/>
            </a:schemeClr>
          </a:solidFill>
          <a:ln>
            <a:solidFill>
              <a:schemeClr val="tx1"/>
            </a:solidFill>
          </a:ln>
        </p:spPr>
        <p:txBody>
          <a:bodyPr wrap="square" rtlCol="0">
            <a:spAutoFit/>
          </a:bodyPr>
          <a:lstStyle/>
          <a:p>
            <a:pPr algn="ctr"/>
            <a:r>
              <a:rPr lang="es-EC" sz="6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 TABLA DE </a:t>
            </a:r>
          </a:p>
          <a:p>
            <a:pPr algn="ctr"/>
            <a:r>
              <a:rPr lang="es-EC" sz="6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DATOS </a:t>
            </a:r>
            <a:endParaRPr lang="es-EC"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5031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266683" y="231821"/>
            <a:ext cx="7225047" cy="1015663"/>
          </a:xfrm>
          <a:prstGeom prst="rect">
            <a:avLst/>
          </a:prstGeom>
          <a:noFill/>
        </p:spPr>
        <p:txBody>
          <a:bodyPr wrap="square" rtlCol="0">
            <a:spAutoFit/>
          </a:bodyPr>
          <a:lstStyle/>
          <a:p>
            <a:pPr algn="ctr"/>
            <a:r>
              <a:rPr lang="es-EC" sz="6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1.4. CONCLUSIÓN </a:t>
            </a:r>
            <a:endParaRPr lang="es-EC"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ángulo 1"/>
          <p:cNvSpPr/>
          <p:nvPr/>
        </p:nvSpPr>
        <p:spPr>
          <a:xfrm>
            <a:off x="652528" y="1440879"/>
            <a:ext cx="11144519" cy="5078313"/>
          </a:xfrm>
          <a:prstGeom prst="rect">
            <a:avLst/>
          </a:prstGeom>
          <a:solidFill>
            <a:schemeClr val="accent2">
              <a:lumMod val="20000"/>
              <a:lumOff val="80000"/>
            </a:schemeClr>
          </a:solidFill>
          <a:ln>
            <a:solidFill>
              <a:schemeClr val="tx1"/>
            </a:solidFill>
          </a:ln>
        </p:spPr>
        <p:txBody>
          <a:bodyPr wrap="square">
            <a:spAutoFit/>
          </a:bodyPr>
          <a:lstStyle/>
          <a:p>
            <a:pPr algn="just">
              <a:lnSpc>
                <a:spcPct val="150000"/>
              </a:lnSpc>
              <a:spcAft>
                <a:spcPts val="1000"/>
              </a:spcAft>
            </a:pPr>
            <a:r>
              <a:rPr lang="es-ES" sz="3600" dirty="0">
                <a:latin typeface="Times New Roman" panose="02020603050405020304" pitchFamily="18" charset="0"/>
                <a:ea typeface="Calibri" panose="020F0502020204030204" pitchFamily="34" charset="0"/>
                <a:cs typeface="Times New Roman" panose="02020603050405020304" pitchFamily="18" charset="0"/>
              </a:rPr>
              <a:t>Las tablas de datos no son más que una herramienta que nos ayuda a mejorar el rendimiento y tener un acceso rápido a los datos que requerimos, nos ayuda a acelerar los cálculos y tener una información acertada, definiendo y organizando la estructura de la base de datos, desarrollando procedimientos de seguridad.</a:t>
            </a:r>
            <a:endParaRPr lang="es-EC" sz="3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2722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90586" y="1285461"/>
            <a:ext cx="8596668" cy="728870"/>
          </a:xfrm>
        </p:spPr>
        <p:txBody>
          <a:bodyPr>
            <a:normAutofit/>
          </a:bodyPr>
          <a:lstStyle/>
          <a:p>
            <a:pPr lvl="1" algn="l" defTabSz="457200" rtl="0">
              <a:spcBef>
                <a:spcPct val="0"/>
              </a:spcBef>
            </a:pPr>
            <a:r>
              <a:rPr lang="es-ES" sz="2800" b="1" dirty="0" smtClean="0"/>
              <a:t>RECOMENDACIONES</a:t>
            </a:r>
            <a:endParaRPr lang="es-ES" sz="2800" dirty="0"/>
          </a:p>
        </p:txBody>
      </p:sp>
      <p:sp>
        <p:nvSpPr>
          <p:cNvPr id="3" name="2 Marcador de contenido"/>
          <p:cNvSpPr>
            <a:spLocks noGrp="1"/>
          </p:cNvSpPr>
          <p:nvPr>
            <p:ph idx="1"/>
          </p:nvPr>
        </p:nvSpPr>
        <p:spPr/>
        <p:txBody>
          <a:bodyPr/>
          <a:lstStyle/>
          <a:p>
            <a:pPr lvl="0">
              <a:buFont typeface="Wingdings" panose="05000000000000000000" pitchFamily="2" charset="2"/>
              <a:buChar char="ü"/>
            </a:pPr>
            <a:r>
              <a:rPr lang="es-ES" dirty="0" smtClean="0"/>
              <a:t>Analizar  </a:t>
            </a:r>
            <a:r>
              <a:rPr lang="es-ES" dirty="0"/>
              <a:t>los diferentes escenarios que tenga una empresa para adquirir préstamos para tomar las mejores decisiones. </a:t>
            </a:r>
            <a:endParaRPr lang="es-ES" sz="1600" dirty="0"/>
          </a:p>
          <a:p>
            <a:pPr lvl="0">
              <a:buFont typeface="Wingdings" panose="05000000000000000000" pitchFamily="2" charset="2"/>
              <a:buChar char="ü"/>
            </a:pPr>
            <a:r>
              <a:rPr lang="es-ES" dirty="0"/>
              <a:t>Diseñar  tabla de datos que permita visualizar el interés mensual que va pagando la empresa.</a:t>
            </a:r>
            <a:endParaRPr lang="es-ES" sz="1600" dirty="0"/>
          </a:p>
          <a:p>
            <a:pPr lvl="0">
              <a:buFont typeface="Wingdings" panose="05000000000000000000" pitchFamily="2" charset="2"/>
              <a:buChar char="ü"/>
            </a:pPr>
            <a:r>
              <a:rPr lang="es-ES" dirty="0"/>
              <a:t>Tener un formato de tabla de datos definido para una mejor evaluación y control de la información. </a:t>
            </a:r>
            <a:endParaRPr lang="es-ES" sz="1600" dirty="0"/>
          </a:p>
          <a:p>
            <a:endParaRPr lang="es-ES" dirty="0"/>
          </a:p>
        </p:txBody>
      </p:sp>
    </p:spTree>
    <p:extLst>
      <p:ext uri="{BB962C8B-B14F-4D97-AF65-F5344CB8AC3E}">
        <p14:creationId xmlns:p14="http://schemas.microsoft.com/office/powerpoint/2010/main" val="29876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p:cNvSpPr/>
          <p:nvPr/>
        </p:nvSpPr>
        <p:spPr>
          <a:xfrm>
            <a:off x="1584101" y="965916"/>
            <a:ext cx="8242479" cy="5100034"/>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C" sz="7200" b="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38100" dist="38100" dir="2700000" algn="tl">
                  <a:srgbClr val="000000">
                    <a:alpha val="43137"/>
                  </a:srgbClr>
                </a:outerShdw>
              </a:effectLst>
            </a:endParaRPr>
          </a:p>
        </p:txBody>
      </p:sp>
      <p:sp>
        <p:nvSpPr>
          <p:cNvPr id="5" name="Rectángulo 4"/>
          <p:cNvSpPr/>
          <p:nvPr/>
        </p:nvSpPr>
        <p:spPr>
          <a:xfrm>
            <a:off x="2712990" y="2361771"/>
            <a:ext cx="5799946" cy="2800767"/>
          </a:xfrm>
          <a:prstGeom prst="rect">
            <a:avLst/>
          </a:prstGeom>
          <a:noFill/>
        </p:spPr>
        <p:txBody>
          <a:bodyPr wrap="square" lIns="91440" tIns="45720" rIns="91440" bIns="45720">
            <a:spAutoFit/>
          </a:bodyPr>
          <a:lstStyle/>
          <a:p>
            <a:pPr algn="ctr"/>
            <a:r>
              <a:rPr lang="es-EC" sz="8800" b="1" u="sng" dirty="0" smtClean="0">
                <a:ln w="0"/>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1. TABLA DE DATOS </a:t>
            </a:r>
            <a:endParaRPr lang="es-EC" sz="8800" b="1" dirty="0">
              <a:ln w="0"/>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4773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266683" y="231821"/>
            <a:ext cx="7225047" cy="1015663"/>
          </a:xfrm>
          <a:prstGeom prst="rect">
            <a:avLst/>
          </a:prstGeom>
          <a:noFill/>
        </p:spPr>
        <p:txBody>
          <a:bodyPr wrap="square" rtlCol="0">
            <a:spAutoFit/>
          </a:bodyPr>
          <a:lstStyle/>
          <a:p>
            <a:pPr algn="ctr"/>
            <a:r>
              <a:rPr lang="es-EC" sz="6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BIBLIOGRAFIA </a:t>
            </a:r>
            <a:endParaRPr lang="es-EC"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585989" y="1124500"/>
            <a:ext cx="10586434" cy="5478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04704"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ES" altLang="es-EC" sz="2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EXCEL TOTAL. (s.f.). </a:t>
            </a:r>
            <a:r>
              <a:rPr kumimoji="0" lang="es-ES" altLang="es-EC" sz="2800" b="0" i="1"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EXCEL TOTAL</a:t>
            </a:r>
            <a:r>
              <a:rPr kumimoji="0" lang="es-ES" altLang="es-EC" sz="2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Recuperado el 20 de 06 de 2015, de exceltotal.com/tabla-de-datos</a:t>
            </a:r>
          </a:p>
          <a:p>
            <a:pPr marR="0" lvl="0" algn="just" defTabSz="914400" rtl="0" eaLnBrk="0" fontAlgn="base" latinLnBrk="0" hangingPunct="0">
              <a:lnSpc>
                <a:spcPct val="100000"/>
              </a:lnSpc>
              <a:spcBef>
                <a:spcPct val="0"/>
              </a:spcBef>
              <a:spcAft>
                <a:spcPct val="0"/>
              </a:spcAft>
              <a:buClrTx/>
              <a:buSzTx/>
              <a:tabLst/>
            </a:pPr>
            <a:endParaRPr kumimoji="0" lang="es-EC" altLang="es-EC"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ES" altLang="es-EC" sz="2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MANUEL, J. (6 de 10 de 2011). </a:t>
            </a:r>
            <a:r>
              <a:rPr kumimoji="0" lang="es-ES" altLang="es-EC" sz="2800" b="0" i="1"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BLOP SOBRE EXCEL </a:t>
            </a:r>
            <a:r>
              <a:rPr kumimoji="0" lang="es-ES" altLang="es-EC" sz="2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Recuperado el 20 de 6 de 2015, de http://temporaexcel.blogspot.com/2011/10/tablas-de-datos-en-excel-2-variables.html</a:t>
            </a:r>
          </a:p>
          <a:p>
            <a:pPr marR="0" lvl="0" algn="just" defTabSz="914400" rtl="0" eaLnBrk="0" fontAlgn="base" latinLnBrk="0" hangingPunct="0">
              <a:lnSpc>
                <a:spcPct val="100000"/>
              </a:lnSpc>
              <a:spcBef>
                <a:spcPct val="0"/>
              </a:spcBef>
              <a:spcAft>
                <a:spcPct val="0"/>
              </a:spcAft>
              <a:buClrTx/>
              <a:buSzTx/>
              <a:tabLst/>
            </a:pPr>
            <a:endParaRPr kumimoji="0" lang="es-EC" altLang="es-EC"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ES" altLang="es-EC" sz="2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OFFICE. (2007). </a:t>
            </a:r>
            <a:r>
              <a:rPr kumimoji="0" lang="es-ES" altLang="es-EC" sz="2800" b="0" i="1"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OFFICE</a:t>
            </a:r>
            <a:r>
              <a:rPr kumimoji="0" lang="es-ES" altLang="es-EC" sz="2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Recuperado el 20 de 06 de 2015, de support.office.com/es-es/</a:t>
            </a:r>
            <a:r>
              <a:rPr kumimoji="0" lang="es-ES" altLang="es-EC" sz="28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article</a:t>
            </a:r>
            <a:r>
              <a:rPr kumimoji="0" lang="es-ES" altLang="es-EC" sz="2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/Calcular-varios-resultados-mediante-una-tabla-de-datos-e95e2487-6ca6-4413-ad12-77542a5ea50b#bmtwovariable</a:t>
            </a:r>
            <a:endParaRPr kumimoji="0" lang="es-EC" altLang="es-EC"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EC" altLang="es-EC"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6265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77334" y="821635"/>
            <a:ext cx="8596668" cy="1320800"/>
          </a:xfrm>
        </p:spPr>
        <p:txBody>
          <a:bodyPr/>
          <a:lstStyle/>
          <a:p>
            <a:r>
              <a:rPr lang="es-ES" b="1" dirty="0" smtClean="0"/>
              <a:t>Introducción </a:t>
            </a:r>
            <a:endParaRPr lang="es-ES" b="1" dirty="0"/>
          </a:p>
        </p:txBody>
      </p:sp>
      <p:sp>
        <p:nvSpPr>
          <p:cNvPr id="3" name="2 Marcador de contenido"/>
          <p:cNvSpPr>
            <a:spLocks noGrp="1"/>
          </p:cNvSpPr>
          <p:nvPr>
            <p:ph idx="1"/>
          </p:nvPr>
        </p:nvSpPr>
        <p:spPr>
          <a:xfrm>
            <a:off x="677334" y="2279858"/>
            <a:ext cx="8596668" cy="2278889"/>
          </a:xfrm>
        </p:spPr>
        <p:txBody>
          <a:bodyPr/>
          <a:lstStyle/>
          <a:p>
            <a:pPr algn="just"/>
            <a:r>
              <a:rPr lang="es-ES" dirty="0"/>
              <a:t>En el presente trabajo hablaremos de las tablas de datos, las cuales son herramientas indispensables que todo administrador debe conocer para su eficiente aplicación, las tablas de datos nos permiten elaborar un sinnúmero de tareas por ejemplo si deseamos un préstamo bancario podemos escoger el préstamo con el interés que mejor nos convenga, ya que en este proceso podemos conocer los diferentes escenarios para tomar decisiones acertadas y eficientes que no afecten de forma negativa la liquidez de la empresa</a:t>
            </a:r>
          </a:p>
        </p:txBody>
      </p:sp>
    </p:spTree>
    <p:extLst>
      <p:ext uri="{BB962C8B-B14F-4D97-AF65-F5344CB8AC3E}">
        <p14:creationId xmlns:p14="http://schemas.microsoft.com/office/powerpoint/2010/main" val="613763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3245332152"/>
              </p:ext>
            </p:extLst>
          </p:nvPr>
        </p:nvGraphicFramePr>
        <p:xfrm>
          <a:off x="1684269" y="874212"/>
          <a:ext cx="8747617" cy="5887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uadroTexto 4"/>
          <p:cNvSpPr txBox="1"/>
          <p:nvPr/>
        </p:nvSpPr>
        <p:spPr>
          <a:xfrm>
            <a:off x="2125014" y="0"/>
            <a:ext cx="8190963" cy="1015663"/>
          </a:xfrm>
          <a:prstGeom prst="rect">
            <a:avLst/>
          </a:prstGeom>
          <a:noFill/>
        </p:spPr>
        <p:txBody>
          <a:bodyPr wrap="square" rtlCol="0">
            <a:spAutoFit/>
          </a:bodyPr>
          <a:lstStyle/>
          <a:p>
            <a:pPr algn="ctr"/>
            <a:r>
              <a:rPr lang="es-EC" sz="6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TABLA DE DATOS  </a:t>
            </a:r>
            <a:endParaRPr lang="es-EC"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437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764406" y="167425"/>
            <a:ext cx="7366715" cy="1015663"/>
          </a:xfrm>
          <a:prstGeom prst="rect">
            <a:avLst/>
          </a:prstGeom>
          <a:noFill/>
        </p:spPr>
        <p:txBody>
          <a:bodyPr wrap="square" rtlCol="0">
            <a:spAutoFit/>
          </a:bodyPr>
          <a:lstStyle/>
          <a:p>
            <a:pPr algn="ctr"/>
            <a:r>
              <a:rPr lang="es-EC" sz="6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ANÁLISIS “Y SI”</a:t>
            </a:r>
            <a:endParaRPr lang="es-EC"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279" y="2472340"/>
            <a:ext cx="6325596" cy="3745690"/>
          </a:xfrm>
          <a:prstGeom prst="rect">
            <a:avLst/>
          </a:prstGeom>
          <a:ln>
            <a:noFill/>
          </a:ln>
          <a:effectLst>
            <a:outerShdw blurRad="292100" dist="139700" dir="2700000" algn="tl" rotWithShape="0">
              <a:srgbClr val="333333">
                <a:alpha val="65000"/>
              </a:srgbClr>
            </a:outerShdw>
          </a:effectLst>
        </p:spPr>
      </p:pic>
      <p:sp>
        <p:nvSpPr>
          <p:cNvPr id="6" name="Rectángulo 5"/>
          <p:cNvSpPr/>
          <p:nvPr/>
        </p:nvSpPr>
        <p:spPr>
          <a:xfrm>
            <a:off x="650382" y="1181320"/>
            <a:ext cx="10307391" cy="954107"/>
          </a:xfrm>
          <a:prstGeom prst="rect">
            <a:avLst/>
          </a:prstGeom>
        </p:spPr>
        <p:txBody>
          <a:bodyPr wrap="square">
            <a:spAutoFit/>
          </a:bodyPr>
          <a:lstStyle/>
          <a:p>
            <a:pPr algn="just"/>
            <a:r>
              <a:rPr lang="es-ES" sz="2800" dirty="0">
                <a:latin typeface="Times New Roman" panose="02020603050405020304" pitchFamily="18" charset="0"/>
                <a:ea typeface="Calibri" panose="020F0502020204030204" pitchFamily="34" charset="0"/>
                <a:cs typeface="Times New Roman" panose="02020603050405020304" pitchFamily="18" charset="0"/>
              </a:rPr>
              <a:t>E</a:t>
            </a:r>
            <a:r>
              <a:rPr lang="es-ES" sz="2800" dirty="0" smtClean="0">
                <a:effectLst/>
                <a:latin typeface="Times New Roman" panose="02020603050405020304" pitchFamily="18" charset="0"/>
                <a:ea typeface="Calibri" panose="020F0502020204030204" pitchFamily="34" charset="0"/>
                <a:cs typeface="Times New Roman" panose="02020603050405020304" pitchFamily="18" charset="0"/>
              </a:rPr>
              <a:t>s el proceso de cambiar los valores de las celdas para ver cómo los cambios afectarán el resultado de fórmulas de la hoja de cálculo</a:t>
            </a:r>
            <a:endParaRPr lang="es-EC" sz="2800" dirty="0">
              <a:latin typeface="Times New Roman" panose="02020603050405020304" pitchFamily="18" charset="0"/>
              <a:cs typeface="Times New Roman" panose="02020603050405020304" pitchFamily="18" charset="0"/>
            </a:endParaRPr>
          </a:p>
        </p:txBody>
      </p:sp>
      <p:sp>
        <p:nvSpPr>
          <p:cNvPr id="7" name="Rectángulo 6"/>
          <p:cNvSpPr/>
          <p:nvPr/>
        </p:nvSpPr>
        <p:spPr>
          <a:xfrm>
            <a:off x="1081824" y="2459057"/>
            <a:ext cx="3090930" cy="3970318"/>
          </a:xfrm>
          <a:prstGeom prst="rect">
            <a:avLst/>
          </a:prstGeom>
          <a:solidFill>
            <a:schemeClr val="accent1">
              <a:lumMod val="20000"/>
              <a:lumOff val="80000"/>
            </a:schemeClr>
          </a:solidFill>
        </p:spPr>
        <p:txBody>
          <a:bodyPr wrap="square">
            <a:spAutoFit/>
          </a:bodyPr>
          <a:lstStyle/>
          <a:p>
            <a:pPr algn="just"/>
            <a:r>
              <a:rPr lang="es-ES" sz="2800" dirty="0" smtClean="0">
                <a:effectLst/>
                <a:latin typeface="Times New Roman" panose="02020603050405020304" pitchFamily="18" charset="0"/>
                <a:ea typeface="Calibri" panose="020F0502020204030204" pitchFamily="34" charset="0"/>
                <a:cs typeface="Times New Roman" panose="02020603050405020304" pitchFamily="18" charset="0"/>
              </a:rPr>
              <a:t>Por ejemplo, puede utilizar una tabla de datos para variar el tipo de interés y el plazo que se utilizan en un préstamo para determinar posibles importes de pago mensual.</a:t>
            </a:r>
            <a:endParaRPr lang="es-EC"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00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983347" y="296214"/>
            <a:ext cx="7456867" cy="1938992"/>
          </a:xfrm>
          <a:prstGeom prst="rect">
            <a:avLst/>
          </a:prstGeom>
          <a:noFill/>
        </p:spPr>
        <p:txBody>
          <a:bodyPr wrap="square" rtlCol="0">
            <a:spAutoFit/>
          </a:bodyPr>
          <a:lstStyle/>
          <a:p>
            <a:pPr algn="ctr"/>
            <a:r>
              <a:rPr lang="es-EC" sz="6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TIPO DE ANÁLISIS “Y SI”</a:t>
            </a:r>
            <a:endParaRPr lang="es-EC"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8" name="Diagrama 7"/>
          <p:cNvGraphicFramePr/>
          <p:nvPr>
            <p:extLst>
              <p:ext uri="{D42A27DB-BD31-4B8C-83A1-F6EECF244321}">
                <p14:modId xmlns:p14="http://schemas.microsoft.com/office/powerpoint/2010/main" val="3987615319"/>
              </p:ext>
            </p:extLst>
          </p:nvPr>
        </p:nvGraphicFramePr>
        <p:xfrm>
          <a:off x="1117599" y="1556793"/>
          <a:ext cx="906958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3880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1521" y="141668"/>
            <a:ext cx="10208653" cy="1015663"/>
          </a:xfrm>
          <a:prstGeom prst="rect">
            <a:avLst/>
          </a:prstGeom>
          <a:noFill/>
        </p:spPr>
        <p:txBody>
          <a:bodyPr wrap="square" rtlCol="0">
            <a:spAutoFit/>
          </a:bodyPr>
          <a:lstStyle/>
          <a:p>
            <a:pPr algn="ctr"/>
            <a:r>
              <a:rPr lang="es-EC" sz="6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TIPO DE ANÁLISIS “Y SI”</a:t>
            </a:r>
            <a:endParaRPr lang="es-EC"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5" name="Diagrama 4"/>
          <p:cNvGraphicFramePr/>
          <p:nvPr>
            <p:extLst>
              <p:ext uri="{D42A27DB-BD31-4B8C-83A1-F6EECF244321}">
                <p14:modId xmlns:p14="http://schemas.microsoft.com/office/powerpoint/2010/main" val="295331907"/>
              </p:ext>
            </p:extLst>
          </p:nvPr>
        </p:nvGraphicFramePr>
        <p:xfrm>
          <a:off x="1020291" y="1260578"/>
          <a:ext cx="10119933" cy="5307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7383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ipse 4"/>
          <p:cNvSpPr/>
          <p:nvPr/>
        </p:nvSpPr>
        <p:spPr>
          <a:xfrm>
            <a:off x="1416675" y="643944"/>
            <a:ext cx="9478851" cy="604019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C" sz="6600" b="1" u="sng" dirty="0" smtClean="0">
                <a:ln w="0"/>
                <a:solidFill>
                  <a:schemeClr val="tx1"/>
                </a:soli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1.1. FUNCIONES DE LAS TABLAS DE DATOS </a:t>
            </a:r>
            <a:endParaRPr lang="es-EC" sz="6600" b="1" u="sng" dirty="0">
              <a:ln w="0"/>
              <a:solidFill>
                <a:schemeClr val="tx1"/>
              </a:soli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0983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24249" y="128789"/>
            <a:ext cx="9865216" cy="1938992"/>
          </a:xfrm>
          <a:prstGeom prst="rect">
            <a:avLst/>
          </a:prstGeom>
          <a:noFill/>
        </p:spPr>
        <p:txBody>
          <a:bodyPr wrap="square" rtlCol="0">
            <a:spAutoFit/>
          </a:bodyPr>
          <a:lstStyle/>
          <a:p>
            <a:pPr algn="ctr"/>
            <a:r>
              <a:rPr lang="es-EC" sz="6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FUNCIONES DE LAS TABLAS DE DATOS</a:t>
            </a:r>
            <a:endParaRPr lang="es-EC"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6" name="Diagrama 5"/>
          <p:cNvGraphicFramePr/>
          <p:nvPr>
            <p:extLst>
              <p:ext uri="{D42A27DB-BD31-4B8C-83A1-F6EECF244321}">
                <p14:modId xmlns:p14="http://schemas.microsoft.com/office/powerpoint/2010/main" val="327095001"/>
              </p:ext>
            </p:extLst>
          </p:nvPr>
        </p:nvGraphicFramePr>
        <p:xfrm>
          <a:off x="437884" y="1146220"/>
          <a:ext cx="10908404" cy="6323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3827783"/>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161</TotalTime>
  <Words>1163</Words>
  <Application>Microsoft Office PowerPoint</Application>
  <PresentationFormat>Personalizado</PresentationFormat>
  <Paragraphs>135</Paragraphs>
  <Slides>20</Slides>
  <Notes>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Faceta</vt:lpstr>
      <vt:lpstr>Presentación de PowerPoint</vt:lpstr>
      <vt:lpstr>Presentación de PowerPoint</vt:lpstr>
      <vt:lpstr>Introducción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RECOMENDACIONES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cp:lastModifiedBy>
  <cp:revision>17</cp:revision>
  <dcterms:created xsi:type="dcterms:W3CDTF">2015-06-21T01:01:41Z</dcterms:created>
  <dcterms:modified xsi:type="dcterms:W3CDTF">2015-06-22T22:45:28Z</dcterms:modified>
</cp:coreProperties>
</file>