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5436360" cy="146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FILTROS EXCEL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Filtros de fecha en Excel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066800"/>
            <a:ext cx="7772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Filtrar por color en Excel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7601"/>
            <a:ext cx="7620000" cy="461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00400" y="2666999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Practica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5494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5800" y="3810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apellido</a:t>
            </a:r>
            <a:r>
              <a:rPr lang="en-US" dirty="0"/>
              <a:t> </a:t>
            </a:r>
            <a:r>
              <a:rPr lang="en-US" dirty="0" smtClean="0"/>
              <a:t>Leon.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la persona,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contengan</a:t>
            </a:r>
            <a:r>
              <a:rPr lang="en-US" dirty="0" smtClean="0"/>
              <a:t> la </a:t>
            </a:r>
            <a:r>
              <a:rPr lang="en-US" dirty="0" err="1" smtClean="0"/>
              <a:t>palabra</a:t>
            </a:r>
            <a:r>
              <a:rPr lang="en-US" dirty="0" smtClean="0"/>
              <a:t> “en”.</a:t>
            </a:r>
          </a:p>
          <a:p>
            <a:pPr marL="342900" indent="-342900">
              <a:buFontTx/>
              <a:buAutoNum type="arabicParenR"/>
            </a:pP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telefonico</a:t>
            </a:r>
            <a:r>
              <a:rPr lang="en-US" dirty="0" smtClean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contengan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numero</a:t>
            </a:r>
            <a:r>
              <a:rPr lang="en-US" dirty="0" smtClean="0"/>
              <a:t> 45 entre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digitos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edad</a:t>
            </a:r>
            <a:r>
              <a:rPr lang="en-US" dirty="0" smtClean="0"/>
              <a:t>, entre 21 y 28.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nacimiento</a:t>
            </a:r>
            <a:r>
              <a:rPr lang="en-US" dirty="0" smtClean="0"/>
              <a:t>, entre 1987-05-05 y 1994-02-01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encima</a:t>
            </a:r>
            <a:r>
              <a:rPr lang="en-US" dirty="0" smtClean="0"/>
              <a:t> del </a:t>
            </a:r>
            <a:r>
              <a:rPr lang="en-US" dirty="0" err="1" smtClean="0"/>
              <a:t>promedio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Realizar</a:t>
            </a:r>
            <a:r>
              <a:rPr lang="en-US" dirty="0" smtClean="0"/>
              <a:t> el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avanzado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r>
              <a:rPr lang="en-US" dirty="0" smtClean="0"/>
              <a:t> en la parte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Ordenar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de </a:t>
            </a:r>
            <a:r>
              <a:rPr lang="en-US" dirty="0" err="1" smtClean="0"/>
              <a:t>apellido</a:t>
            </a:r>
            <a:r>
              <a:rPr lang="en-US" dirty="0" smtClean="0"/>
              <a:t> </a:t>
            </a:r>
            <a:r>
              <a:rPr lang="en-US" dirty="0" err="1" smtClean="0"/>
              <a:t>ascendente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Enviar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filtrados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correo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9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57200" y="304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crear un filtro podemos utilizar el comando Filtro que </a:t>
            </a:r>
            <a:r>
              <a:rPr lang="es-ES" sz="2400" dirty="0" smtClean="0"/>
              <a:t>se encuentra </a:t>
            </a:r>
            <a:r>
              <a:rPr lang="es-ES" sz="2400" dirty="0"/>
              <a:t>en la ficha Datos dentro del grupo Ordenar </a:t>
            </a:r>
            <a:r>
              <a:rPr lang="es-ES" sz="2400" dirty="0" smtClean="0"/>
              <a:t>y filtrar.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72400" cy="1295400"/>
          </a:xfrm>
          <a:prstGeom prst="rect">
            <a:avLst/>
          </a:prstGeom>
        </p:spPr>
      </p:pic>
      <p:sp>
        <p:nvSpPr>
          <p:cNvPr id="6" name="2 Subtítulo"/>
          <p:cNvSpPr>
            <a:spLocks noGrp="1"/>
          </p:cNvSpPr>
          <p:nvPr>
            <p:ph type="subTitle"/>
          </p:nvPr>
        </p:nvSpPr>
        <p:spPr>
          <a:xfrm>
            <a:off x="457200" y="3048000"/>
            <a:ext cx="8229240" cy="1447800"/>
          </a:xfrm>
        </p:spPr>
        <p:txBody>
          <a:bodyPr/>
          <a:lstStyle/>
          <a:p>
            <a:r>
              <a:rPr lang="en-US" sz="2400" dirty="0" err="1" smtClean="0"/>
              <a:t>Otra</a:t>
            </a:r>
            <a:r>
              <a:rPr lang="en-US" sz="2400" dirty="0" smtClean="0"/>
              <a:t> forma de </a:t>
            </a:r>
            <a:r>
              <a:rPr lang="en-US" sz="2400" dirty="0" err="1" smtClean="0"/>
              <a:t>llegar</a:t>
            </a:r>
            <a:r>
              <a:rPr lang="en-US" sz="2400" dirty="0" smtClean="0"/>
              <a:t>  al </a:t>
            </a:r>
            <a:r>
              <a:rPr lang="en-US" sz="2400" dirty="0" err="1" smtClean="0"/>
              <a:t>filtro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</a:t>
            </a:r>
            <a:r>
              <a:rPr lang="en-US" sz="2400" dirty="0" err="1" smtClean="0"/>
              <a:t>inicio</a:t>
            </a:r>
            <a:r>
              <a:rPr lang="en-US" sz="2400" dirty="0" smtClean="0"/>
              <a:t>, y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dirigimos</a:t>
            </a:r>
            <a:r>
              <a:rPr lang="en-US" sz="2400" dirty="0" smtClean="0"/>
              <a:t> al final </a:t>
            </a:r>
            <a:r>
              <a:rPr lang="en-US" sz="2400" dirty="0" err="1" smtClean="0"/>
              <a:t>presionando</a:t>
            </a:r>
            <a:r>
              <a:rPr lang="en-US" sz="2400" dirty="0" smtClean="0"/>
              <a:t> el </a:t>
            </a:r>
            <a:r>
              <a:rPr lang="en-US" sz="2400" dirty="0" err="1" smtClean="0"/>
              <a:t>icono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r>
              <a:rPr lang="en-US" sz="2400" dirty="0" smtClean="0"/>
              <a:t>, </a:t>
            </a:r>
            <a:r>
              <a:rPr lang="en-US" sz="2400" dirty="0" err="1" smtClean="0"/>
              <a:t>ordenar</a:t>
            </a:r>
            <a:r>
              <a:rPr lang="en-US" sz="2400" dirty="0" smtClean="0"/>
              <a:t> y </a:t>
            </a:r>
            <a:r>
              <a:rPr lang="en-US" sz="2400" dirty="0" err="1" smtClean="0"/>
              <a:t>filtrar</a:t>
            </a:r>
            <a:r>
              <a:rPr lang="en-US" sz="2400" dirty="0" smtClean="0"/>
              <a:t>. Al </a:t>
            </a:r>
            <a:r>
              <a:rPr lang="en-US" sz="2400" dirty="0" err="1" smtClean="0"/>
              <a:t>presionar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se </a:t>
            </a:r>
            <a:r>
              <a:rPr lang="en-US" sz="2400" dirty="0" err="1" smtClean="0"/>
              <a:t>presenta</a:t>
            </a:r>
            <a:r>
              <a:rPr lang="en-US" sz="2400" dirty="0" smtClean="0"/>
              <a:t> lo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:</a:t>
            </a:r>
            <a:endParaRPr lang="es-ES" sz="2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495800"/>
            <a:ext cx="815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04800" y="228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matriz</a:t>
            </a:r>
            <a:r>
              <a:rPr lang="en-US" sz="2400" dirty="0" smtClean="0"/>
              <a:t> en excel,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seleccionar</a:t>
            </a:r>
            <a:r>
              <a:rPr lang="en-US" sz="2400" dirty="0" smtClean="0"/>
              <a:t> el </a:t>
            </a:r>
            <a:r>
              <a:rPr lang="en-US" sz="2400" dirty="0" err="1" smtClean="0"/>
              <a:t>encabezado</a:t>
            </a:r>
            <a:r>
              <a:rPr lang="en-US" sz="2400" dirty="0" smtClean="0"/>
              <a:t>, y </a:t>
            </a:r>
            <a:r>
              <a:rPr lang="en-US" sz="2400" dirty="0" err="1" smtClean="0"/>
              <a:t>luego</a:t>
            </a:r>
            <a:r>
              <a:rPr lang="en-US" sz="2400" dirty="0" smtClean="0"/>
              <a:t>, </a:t>
            </a:r>
            <a:r>
              <a:rPr lang="en-US" sz="2400" dirty="0" err="1" smtClean="0"/>
              <a:t>hacer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Filtro</a:t>
            </a:r>
            <a:r>
              <a:rPr lang="en-US" sz="2400" dirty="0" smtClean="0"/>
              <a:t>.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colocar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combobox</a:t>
            </a:r>
            <a:r>
              <a:rPr lang="en-US" sz="2400" dirty="0" smtClean="0"/>
              <a:t> 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encabezado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543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el </a:t>
            </a:r>
            <a:r>
              <a:rPr lang="en-US" sz="2400" dirty="0" err="1" smtClean="0"/>
              <a:t>filtro</a:t>
            </a:r>
            <a:r>
              <a:rPr lang="en-US" sz="2400" dirty="0" smtClean="0"/>
              <a:t>, en el </a:t>
            </a:r>
            <a:r>
              <a:rPr lang="en-US" sz="2400" dirty="0" err="1" smtClean="0"/>
              <a:t>vendedor</a:t>
            </a:r>
            <a:r>
              <a:rPr lang="en-US" sz="2400" dirty="0" smtClean="0"/>
              <a:t> </a:t>
            </a:r>
            <a:r>
              <a:rPr lang="en-US" sz="2400" dirty="0" err="1" smtClean="0"/>
              <a:t>luis</a:t>
            </a:r>
            <a:r>
              <a:rPr lang="en-US" sz="2400" dirty="0" smtClean="0"/>
              <a:t>,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quedar</a:t>
            </a:r>
            <a:r>
              <a:rPr lang="en-US" sz="2400" dirty="0" smtClean="0"/>
              <a:t>, solo la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informacion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4" y="1219200"/>
            <a:ext cx="803952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Filtrar</a:t>
            </a:r>
            <a:r>
              <a:rPr lang="en-US" sz="4000" dirty="0" smtClean="0"/>
              <a:t> </a:t>
            </a:r>
            <a:r>
              <a:rPr lang="en-US" sz="4000" dirty="0" err="1" smtClean="0"/>
              <a:t>por</a:t>
            </a:r>
            <a:r>
              <a:rPr lang="en-US" sz="4000" dirty="0" smtClean="0"/>
              <a:t> </a:t>
            </a:r>
            <a:r>
              <a:rPr lang="en-US" sz="4000" dirty="0" err="1" smtClean="0"/>
              <a:t>nuevas</a:t>
            </a:r>
            <a:r>
              <a:rPr lang="en-US" sz="4000" dirty="0" smtClean="0"/>
              <a:t> </a:t>
            </a:r>
            <a:r>
              <a:rPr lang="en-US" sz="4000" dirty="0" err="1" smtClean="0"/>
              <a:t>Columnas</a:t>
            </a:r>
            <a:endParaRPr lang="es-E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30732"/>
            <a:ext cx="4648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048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filtrados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vendedor</a:t>
            </a:r>
            <a:r>
              <a:rPr lang="en-US" dirty="0" smtClean="0"/>
              <a:t> Luis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95300" y="3352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ademas</a:t>
            </a:r>
            <a:r>
              <a:rPr lang="en-US" dirty="0" smtClean="0"/>
              <a:t>,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filtrarlos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,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sucursal</a:t>
            </a:r>
            <a:r>
              <a:rPr lang="en-US" dirty="0" smtClean="0"/>
              <a:t>, </a:t>
            </a:r>
            <a:r>
              <a:rPr lang="en-US" dirty="0" err="1" smtClean="0"/>
              <a:t>entonces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, el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sucursal</a:t>
            </a:r>
            <a:r>
              <a:rPr lang="en-US" dirty="0" smtClean="0"/>
              <a:t>, y </a:t>
            </a:r>
            <a:r>
              <a:rPr lang="en-US" dirty="0" err="1" smtClean="0"/>
              <a:t>filtramos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norte</a:t>
            </a:r>
            <a:r>
              <a:rPr lang="en-US" dirty="0" smtClean="0"/>
              <a:t>, </a:t>
            </a:r>
            <a:r>
              <a:rPr lang="en-US" dirty="0" err="1" smtClean="0"/>
              <a:t>quedando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: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82" y="4648200"/>
            <a:ext cx="451271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Quitar</a:t>
            </a:r>
            <a:r>
              <a:rPr lang="en-US" sz="4000" dirty="0" smtClean="0"/>
              <a:t> un </a:t>
            </a:r>
            <a:r>
              <a:rPr lang="en-US" sz="4000" dirty="0" err="1" smtClean="0"/>
              <a:t>filtro</a:t>
            </a:r>
            <a:r>
              <a:rPr lang="en-US" sz="4000" dirty="0" smtClean="0"/>
              <a:t> en Excel</a:t>
            </a:r>
            <a:endParaRPr lang="es-ES" sz="4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505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Filtrar en Excel buscando valores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64" y="1219200"/>
            <a:ext cx="822803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3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Filtros de texto en Excel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2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1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Filtros de número en Excel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4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289</Words>
  <Application>Microsoft Office PowerPoint</Application>
  <PresentationFormat>Presentación en pantalla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20</cp:revision>
  <dcterms:modified xsi:type="dcterms:W3CDTF">2015-06-11T16:45:23Z</dcterms:modified>
</cp:coreProperties>
</file>