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8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720" y="1080"/>
            <a:ext cx="9140040" cy="6858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5160"/>
          </a:xfrm>
        </p:spPr>
        <p:txBody>
          <a:bodyPr/>
          <a:lstStyle/>
          <a:p>
            <a:pPr algn="ctr"/>
            <a:r>
              <a:rPr lang="en-US" sz="5400" dirty="0" err="1" smtClean="0"/>
              <a:t>PicPick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62860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1000" y="304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Concepto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81000" y="13716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 </a:t>
            </a:r>
            <a:r>
              <a:rPr lang="es-ES" sz="2800" dirty="0"/>
              <a:t>una herramienta de captura de pantalla o </a:t>
            </a:r>
            <a:r>
              <a:rPr lang="es-ES" sz="2800" i="1" dirty="0" err="1"/>
              <a:t>snipping</a:t>
            </a:r>
            <a:r>
              <a:rPr lang="es-ES" sz="2800" i="1" dirty="0"/>
              <a:t> </a:t>
            </a:r>
            <a:r>
              <a:rPr lang="es-ES" sz="2800" i="1" dirty="0" err="1"/>
              <a:t>tool</a:t>
            </a:r>
            <a:r>
              <a:rPr lang="es-ES" sz="2800" i="1" dirty="0"/>
              <a:t> </a:t>
            </a:r>
            <a:r>
              <a:rPr lang="es-ES" sz="2800" dirty="0" smtClean="0"/>
              <a:t>que permite </a:t>
            </a:r>
            <a:r>
              <a:rPr lang="es-ES" sz="2800" dirty="0"/>
              <a:t>seleccionar toda la pantalla, o una parte </a:t>
            </a:r>
            <a:r>
              <a:rPr lang="es-ES" sz="2800" dirty="0" smtClean="0"/>
              <a:t>de la </a:t>
            </a:r>
            <a:r>
              <a:rPr lang="es-ES" sz="2800" dirty="0"/>
              <a:t>misma </a:t>
            </a:r>
            <a:r>
              <a:rPr lang="es-ES" sz="2800" dirty="0" smtClean="0"/>
              <a:t>y automáticamente </a:t>
            </a:r>
            <a:r>
              <a:rPr lang="es-ES" sz="2800" dirty="0"/>
              <a:t>abre un editor para </a:t>
            </a:r>
            <a:r>
              <a:rPr lang="es-ES" sz="2800" dirty="0" smtClean="0"/>
              <a:t>retocar la </a:t>
            </a:r>
            <a:r>
              <a:rPr lang="es-ES" sz="2800" dirty="0"/>
              <a:t>imagen, mejorarla, crear efectos, </a:t>
            </a:r>
            <a:r>
              <a:rPr lang="es-ES" sz="2800" dirty="0" smtClean="0"/>
              <a:t>añadir texto</a:t>
            </a:r>
            <a:r>
              <a:rPr lang="es-ES" sz="2800" dirty="0"/>
              <a:t>, etc</a:t>
            </a:r>
            <a:r>
              <a:rPr lang="es-ES" sz="2800" dirty="0" smtClean="0"/>
              <a:t>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7261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1000" y="304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Herramientas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7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46</Words>
  <Application>Microsoft Office PowerPoint</Application>
  <PresentationFormat>Presentación en pantalla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PicPick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47</cp:revision>
  <dcterms:modified xsi:type="dcterms:W3CDTF">2015-06-16T18:38:06Z</dcterms:modified>
</cp:coreProperties>
</file>