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720" y="1080"/>
            <a:ext cx="9140040" cy="6858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5160"/>
          </a:xfrm>
        </p:spPr>
        <p:txBody>
          <a:bodyPr/>
          <a:lstStyle/>
          <a:p>
            <a:pPr algn="ctr"/>
            <a:r>
              <a:rPr lang="en-US" sz="5400" dirty="0" smtClean="0"/>
              <a:t>WinZip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2860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58" y="228600"/>
            <a:ext cx="38290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2400" y="762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Esta imagen representa el resultado de dividir el archivo, en pequeñas partes, esta vez se lo ha divido en archivos de 1.44mb de tamaño.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02358" y="3276600"/>
            <a:ext cx="8858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Este uso de dividir archivos, es muy empleado al momento de subir archivos muy pesados al internet, tanto por medio de correo </a:t>
            </a:r>
            <a:r>
              <a:rPr lang="es-ES_tradnl" sz="2800" dirty="0" err="1" smtClean="0"/>
              <a:t>electronico</a:t>
            </a:r>
            <a:r>
              <a:rPr lang="es-ES_tradnl" sz="2800" dirty="0" smtClean="0"/>
              <a:t>, como en el caso subir archivos a una nube virtual, donde tanto el correo como la nube tiene un limite del tamaño del archivo al momento de subirlo.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4948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 smtClean="0">
                <a:solidFill>
                  <a:schemeClr val="bg1"/>
                </a:solidFill>
              </a:rPr>
              <a:t>Agregar un comentario al archivo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6400"/>
            <a:ext cx="443552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8600" y="1436637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Se dirigen a la pestaña</a:t>
            </a:r>
          </a:p>
          <a:p>
            <a:r>
              <a:rPr lang="es-ES_tradnl" sz="2800" dirty="0" smtClean="0"/>
              <a:t>View, y colocan la </a:t>
            </a:r>
            <a:r>
              <a:rPr lang="es-ES_tradnl" sz="2800" dirty="0" err="1" smtClean="0"/>
              <a:t>opcion</a:t>
            </a:r>
            <a:endParaRPr lang="es-ES_tradnl" sz="2800" dirty="0" smtClean="0"/>
          </a:p>
          <a:p>
            <a:r>
              <a:rPr lang="es-ES_tradnl" sz="2800" dirty="0" err="1" smtClean="0"/>
              <a:t>Comment</a:t>
            </a:r>
            <a:r>
              <a:rPr lang="es-ES_tradnl" sz="2800" dirty="0" smtClean="0"/>
              <a:t>.</a:t>
            </a:r>
          </a:p>
          <a:p>
            <a:r>
              <a:rPr lang="es-ES_tradnl" sz="2800" dirty="0" err="1" smtClean="0"/>
              <a:t>Tambien</a:t>
            </a:r>
            <a:r>
              <a:rPr lang="es-ES_tradnl" sz="2800" dirty="0" smtClean="0"/>
              <a:t> pueden utilizar</a:t>
            </a:r>
          </a:p>
          <a:p>
            <a:r>
              <a:rPr lang="es-ES_tradnl" sz="2800" dirty="0" smtClean="0"/>
              <a:t>La </a:t>
            </a:r>
            <a:r>
              <a:rPr lang="es-ES_tradnl" sz="2800" dirty="0" err="1" smtClean="0"/>
              <a:t>opcion</a:t>
            </a:r>
            <a:r>
              <a:rPr lang="es-ES_tradnl" sz="2800" dirty="0" smtClean="0"/>
              <a:t> de tecla de </a:t>
            </a:r>
          </a:p>
          <a:p>
            <a:r>
              <a:rPr lang="es-ES_tradnl" sz="2800" dirty="0" smtClean="0"/>
              <a:t>Acceso </a:t>
            </a:r>
            <a:r>
              <a:rPr lang="es-ES_tradnl" sz="2800" dirty="0" err="1" smtClean="0"/>
              <a:t>rapido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Shift</a:t>
            </a:r>
            <a:r>
              <a:rPr lang="es-ES_tradnl" sz="2800" dirty="0" smtClean="0"/>
              <a:t> + G.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797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315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8600" y="2286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Escriben la </a:t>
            </a:r>
            <a:r>
              <a:rPr lang="es-ES_tradnl" sz="2800" dirty="0" err="1" smtClean="0"/>
              <a:t>informacion</a:t>
            </a:r>
            <a:r>
              <a:rPr lang="es-ES_tradnl" sz="2800" dirty="0" smtClean="0"/>
              <a:t>, que </a:t>
            </a:r>
            <a:r>
              <a:rPr lang="es-ES_tradnl" sz="2800" dirty="0" err="1" smtClean="0"/>
              <a:t>permitira</a:t>
            </a:r>
            <a:r>
              <a:rPr lang="es-ES_tradnl" sz="2800" dirty="0" smtClean="0"/>
              <a:t> dar una </a:t>
            </a:r>
            <a:r>
              <a:rPr lang="es-ES_tradnl" sz="2800" dirty="0" err="1" smtClean="0"/>
              <a:t>descripcion</a:t>
            </a:r>
            <a:r>
              <a:rPr lang="es-ES_tradnl" sz="2800" dirty="0" smtClean="0"/>
              <a:t> de lo que </a:t>
            </a:r>
            <a:r>
              <a:rPr lang="es-ES_tradnl" sz="2800" dirty="0" err="1" smtClean="0"/>
              <a:t>almacen</a:t>
            </a:r>
            <a:r>
              <a:rPr lang="es-ES_tradnl" sz="2800" dirty="0" smtClean="0"/>
              <a:t> el archivo Zip.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2135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Concepto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1000" y="13716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Permite hacer </a:t>
            </a:r>
            <a:r>
              <a:rPr lang="es-ES" sz="2800" dirty="0"/>
              <a:t>más pequeños aquellos ficheros </a:t>
            </a:r>
            <a:r>
              <a:rPr lang="es-ES" sz="2800" dirty="0" smtClean="0"/>
              <a:t>que </a:t>
            </a:r>
            <a:r>
              <a:rPr lang="es-ES" sz="2800" dirty="0"/>
              <a:t>por su excesivo tamaño, tienen dificultades para </a:t>
            </a:r>
            <a:r>
              <a:rPr lang="es-ES" sz="2800" dirty="0" smtClean="0"/>
              <a:t>viajar por </a:t>
            </a:r>
            <a:r>
              <a:rPr lang="es-ES" sz="2800" dirty="0"/>
              <a:t>la</a:t>
            </a:r>
            <a:r>
              <a:rPr lang="es-ES" sz="2800" dirty="0" smtClean="0"/>
              <a:t> la </a:t>
            </a:r>
            <a:r>
              <a:rPr lang="es-ES" sz="2800" dirty="0"/>
              <a:t>red o simplemente para hacerlos más </a:t>
            </a:r>
            <a:r>
              <a:rPr lang="es-ES" sz="2800" dirty="0" smtClean="0"/>
              <a:t>manejables.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726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Como a</a:t>
            </a:r>
            <a:r>
              <a:rPr lang="es-ES_tradnl" sz="3200" b="1" dirty="0" err="1" smtClean="0">
                <a:solidFill>
                  <a:schemeClr val="bg1"/>
                </a:solidFill>
              </a:rPr>
              <a:t>ñadir</a:t>
            </a:r>
            <a:r>
              <a:rPr lang="es-ES_tradnl" sz="3200" b="1" dirty="0" smtClean="0">
                <a:solidFill>
                  <a:schemeClr val="bg1"/>
                </a:solidFill>
              </a:rPr>
              <a:t> archivos a </a:t>
            </a:r>
            <a:r>
              <a:rPr lang="es-ES_tradnl" sz="3200" b="1" dirty="0" err="1" smtClean="0">
                <a:solidFill>
                  <a:schemeClr val="bg1"/>
                </a:solidFill>
              </a:rPr>
              <a:t>zip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55925"/>
            <a:ext cx="4310062" cy="55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52400" y="1371600"/>
            <a:ext cx="434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Seleccionamos los elementos que deseamos agregar al </a:t>
            </a:r>
            <a:r>
              <a:rPr lang="es-ES" sz="2800" dirty="0" err="1" smtClean="0"/>
              <a:t>zip</a:t>
            </a:r>
            <a:r>
              <a:rPr lang="es-ES" sz="2800" dirty="0" smtClean="0"/>
              <a:t>, y luego colocamos </a:t>
            </a:r>
            <a:r>
              <a:rPr lang="es-ES" sz="2800" dirty="0" err="1" smtClean="0"/>
              <a:t>click</a:t>
            </a:r>
            <a:r>
              <a:rPr lang="es-ES" sz="2800" dirty="0" smtClean="0"/>
              <a:t> derecho sobre los archivos en </a:t>
            </a:r>
            <a:r>
              <a:rPr lang="es-ES" sz="2800" dirty="0" err="1" smtClean="0"/>
              <a:t>cojunto</a:t>
            </a:r>
            <a:r>
              <a:rPr lang="es-ES" sz="2800" dirty="0" smtClean="0"/>
              <a:t>, y nos dirigimos a </a:t>
            </a:r>
            <a:r>
              <a:rPr lang="es-ES" sz="2800" dirty="0" err="1" smtClean="0"/>
              <a:t>winzip</a:t>
            </a:r>
            <a:r>
              <a:rPr lang="es-ES" sz="2800" dirty="0" smtClean="0"/>
              <a:t>, y presionamos </a:t>
            </a:r>
            <a:r>
              <a:rPr lang="es-ES" sz="2800" dirty="0" err="1" smtClean="0"/>
              <a:t>add</a:t>
            </a:r>
            <a:r>
              <a:rPr lang="es-ES" sz="2800" dirty="0" smtClean="0"/>
              <a:t> </a:t>
            </a:r>
            <a:r>
              <a:rPr lang="es-ES" sz="2800" dirty="0" err="1" smtClean="0"/>
              <a:t>to</a:t>
            </a:r>
            <a:r>
              <a:rPr lang="es-ES" sz="2800" dirty="0" smtClean="0"/>
              <a:t> Zip file.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177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2" y="381000"/>
            <a:ext cx="459815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876800" y="629215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Aparecera</a:t>
            </a:r>
            <a:r>
              <a:rPr lang="es-ES" sz="2800" dirty="0" smtClean="0"/>
              <a:t> esta ventana, donde tenemos que colocar </a:t>
            </a:r>
            <a:r>
              <a:rPr lang="es-ES" sz="2800" dirty="0" err="1" smtClean="0"/>
              <a:t>click</a:t>
            </a:r>
            <a:r>
              <a:rPr lang="es-ES" sz="2800" dirty="0" smtClean="0"/>
              <a:t> en New, y </a:t>
            </a:r>
            <a:r>
              <a:rPr lang="es-ES" sz="2800" dirty="0" err="1" smtClean="0"/>
              <a:t>aparecera</a:t>
            </a:r>
            <a:r>
              <a:rPr lang="es-ES" sz="2800" dirty="0" smtClean="0"/>
              <a:t> la siguiente pantalla:</a:t>
            </a:r>
            <a:endParaRPr lang="es-E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33029"/>
            <a:ext cx="4457700" cy="307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876800" y="3343109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En esta pantalla tenemos que colocar el nombre del nuevo archivo </a:t>
            </a:r>
            <a:r>
              <a:rPr lang="es-ES" sz="2800" dirty="0" err="1" smtClean="0"/>
              <a:t>zip</a:t>
            </a:r>
            <a:r>
              <a:rPr lang="es-ES" sz="2800" dirty="0" smtClean="0"/>
              <a:t>, y lo ubica en el mismo directorio de los archivo a comprimir, pero se lo puede cambiar a otro.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4887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76800" y="3810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Vuelve a la pantalla anterior y colocamos </a:t>
            </a:r>
            <a:r>
              <a:rPr lang="es-ES" sz="2800" dirty="0" err="1" smtClean="0"/>
              <a:t>click</a:t>
            </a:r>
            <a:r>
              <a:rPr lang="es-ES" sz="2800" dirty="0" smtClean="0"/>
              <a:t> en </a:t>
            </a:r>
            <a:r>
              <a:rPr lang="es-ES" sz="2800" dirty="0" err="1" smtClean="0"/>
              <a:t>add</a:t>
            </a:r>
            <a:r>
              <a:rPr lang="es-ES" sz="2800" dirty="0" smtClean="0"/>
              <a:t>, al final nos tiene que aparecer la siguiente pantalla.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2" y="381000"/>
            <a:ext cx="459815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40373"/>
            <a:ext cx="46482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abajo"/>
          <p:cNvSpPr/>
          <p:nvPr/>
        </p:nvSpPr>
        <p:spPr>
          <a:xfrm>
            <a:off x="6172200" y="2627769"/>
            <a:ext cx="228600" cy="725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26242" y="3931475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Cerramos</a:t>
            </a:r>
            <a:r>
              <a:rPr lang="en-US" sz="2800" dirty="0" smtClean="0"/>
              <a:t> la </a:t>
            </a:r>
            <a:r>
              <a:rPr lang="en-US" sz="2800" dirty="0" err="1" smtClean="0"/>
              <a:t>pantalla</a:t>
            </a:r>
            <a:r>
              <a:rPr lang="en-US" sz="2800" dirty="0" smtClean="0"/>
              <a:t> y </a:t>
            </a:r>
            <a:r>
              <a:rPr lang="en-US" sz="2800" dirty="0" err="1" smtClean="0"/>
              <a:t>ya</a:t>
            </a:r>
            <a:r>
              <a:rPr lang="en-US" sz="2800" dirty="0" smtClean="0"/>
              <a:t> </a:t>
            </a:r>
            <a:r>
              <a:rPr lang="en-US" sz="2800" dirty="0" err="1" smtClean="0"/>
              <a:t>tendremos</a:t>
            </a:r>
            <a:r>
              <a:rPr lang="en-US" sz="2800" dirty="0" smtClean="0"/>
              <a:t> el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 zip.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217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Como </a:t>
            </a:r>
            <a:r>
              <a:rPr lang="en-US" sz="3200" b="1" dirty="0" err="1" smtClean="0">
                <a:solidFill>
                  <a:schemeClr val="bg1"/>
                </a:solidFill>
              </a:rPr>
              <a:t>encriptar</a:t>
            </a:r>
            <a:r>
              <a:rPr lang="es-ES_tradnl" sz="3200" b="1" dirty="0" smtClean="0">
                <a:solidFill>
                  <a:schemeClr val="bg1"/>
                </a:solidFill>
              </a:rPr>
              <a:t> archivos </a:t>
            </a:r>
            <a:r>
              <a:rPr lang="es-ES_tradnl" sz="3200" b="1" dirty="0" err="1" smtClean="0">
                <a:solidFill>
                  <a:schemeClr val="bg1"/>
                </a:solidFill>
              </a:rPr>
              <a:t>zip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4050" y="889575"/>
            <a:ext cx="8615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 </a:t>
            </a:r>
            <a:r>
              <a:rPr lang="en-US" sz="2800" dirty="0" err="1" smtClean="0"/>
              <a:t>encriptar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documentos</a:t>
            </a:r>
            <a:r>
              <a:rPr lang="en-US" sz="2800" dirty="0" smtClean="0"/>
              <a:t> zip, lo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hacemos</a:t>
            </a:r>
            <a:r>
              <a:rPr lang="en-US" sz="2800" dirty="0" smtClean="0"/>
              <a:t>,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 click en Actions, y </a:t>
            </a:r>
            <a:r>
              <a:rPr lang="en-US" sz="2800" dirty="0" err="1" smtClean="0"/>
              <a:t>luego</a:t>
            </a:r>
            <a:r>
              <a:rPr lang="en-US" sz="2800" dirty="0" smtClean="0"/>
              <a:t> en </a:t>
            </a:r>
            <a:r>
              <a:rPr lang="en-US" sz="2800" dirty="0" err="1" smtClean="0"/>
              <a:t>Encript</a:t>
            </a:r>
            <a:r>
              <a:rPr lang="en-US" sz="2800" dirty="0" smtClean="0"/>
              <a:t>, o </a:t>
            </a:r>
            <a:r>
              <a:rPr lang="en-US" sz="2800" dirty="0" err="1" smtClean="0"/>
              <a:t>tambien</a:t>
            </a:r>
            <a:r>
              <a:rPr lang="en-US" sz="2800" dirty="0" smtClean="0"/>
              <a:t>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hacer</a:t>
            </a:r>
            <a:r>
              <a:rPr lang="en-US" sz="2800" dirty="0" smtClean="0"/>
              <a:t> lo </a:t>
            </a:r>
            <a:r>
              <a:rPr lang="en-US" sz="2800" dirty="0" err="1" smtClean="0"/>
              <a:t>mismo</a:t>
            </a:r>
            <a:r>
              <a:rPr lang="en-US" sz="2800" dirty="0" smtClean="0"/>
              <a:t> </a:t>
            </a:r>
            <a:r>
              <a:rPr lang="en-US" sz="2800" dirty="0" err="1" smtClean="0"/>
              <a:t>presionando</a:t>
            </a:r>
            <a:r>
              <a:rPr lang="en-US" sz="2800" dirty="0" smtClean="0"/>
              <a:t> el </a:t>
            </a:r>
            <a:r>
              <a:rPr lang="en-US" sz="2800" dirty="0" err="1" smtClean="0"/>
              <a:t>acceso</a:t>
            </a:r>
            <a:r>
              <a:rPr lang="en-US" sz="2800" dirty="0" smtClean="0"/>
              <a:t> </a:t>
            </a:r>
            <a:r>
              <a:rPr lang="en-US" sz="2800" dirty="0" err="1" smtClean="0"/>
              <a:t>rapido</a:t>
            </a:r>
            <a:r>
              <a:rPr lang="en-US" sz="2800" dirty="0" smtClean="0"/>
              <a:t> Shift + Y.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5314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"/>
            <a:ext cx="29813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81000" y="2286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Nos</a:t>
            </a:r>
            <a:r>
              <a:rPr lang="en-US" sz="2800" dirty="0" smtClean="0"/>
              <a:t> </a:t>
            </a:r>
            <a:r>
              <a:rPr lang="en-US" sz="2800" dirty="0" err="1" smtClean="0"/>
              <a:t>aparecera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mensaje</a:t>
            </a:r>
            <a:r>
              <a:rPr lang="en-US" sz="2800" dirty="0" smtClean="0"/>
              <a:t>, </a:t>
            </a:r>
            <a:r>
              <a:rPr lang="en-US" sz="2800" dirty="0" err="1" smtClean="0"/>
              <a:t>pero</a:t>
            </a:r>
            <a:r>
              <a:rPr lang="en-US" sz="2800" dirty="0" smtClean="0"/>
              <a:t> solo </a:t>
            </a:r>
            <a:r>
              <a:rPr lang="en-US" sz="2800" dirty="0" err="1" smtClean="0"/>
              <a:t>colamos</a:t>
            </a:r>
            <a:r>
              <a:rPr lang="en-US" sz="2800" dirty="0" smtClean="0"/>
              <a:t> click en Ok.</a:t>
            </a:r>
            <a:endParaRPr lang="es-E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3619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886200" y="2017693"/>
            <a:ext cx="510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pantalla</a:t>
            </a:r>
            <a:r>
              <a:rPr lang="en-US" sz="2800" dirty="0" smtClean="0"/>
              <a:t>, </a:t>
            </a:r>
            <a:r>
              <a:rPr lang="en-US" sz="2800" dirty="0" err="1" smtClean="0"/>
              <a:t>ingresamos</a:t>
            </a:r>
            <a:r>
              <a:rPr lang="en-US" sz="2800" dirty="0" smtClean="0"/>
              <a:t> el password de </a:t>
            </a:r>
            <a:r>
              <a:rPr lang="en-US" sz="2800" dirty="0" err="1" smtClean="0"/>
              <a:t>encriptar</a:t>
            </a:r>
            <a:r>
              <a:rPr lang="en-US" sz="2800" dirty="0" smtClean="0"/>
              <a:t> el </a:t>
            </a:r>
            <a:r>
              <a:rPr lang="en-US" sz="2800" dirty="0" err="1" smtClean="0"/>
              <a:t>documento</a:t>
            </a:r>
            <a:r>
              <a:rPr lang="en-US" sz="2800" dirty="0" smtClean="0"/>
              <a:t>, y </a:t>
            </a:r>
            <a:r>
              <a:rPr lang="en-US" sz="2800" dirty="0" err="1" smtClean="0"/>
              <a:t>luego</a:t>
            </a:r>
            <a:r>
              <a:rPr lang="en-US" sz="2800" dirty="0" smtClean="0"/>
              <a:t> lo </a:t>
            </a:r>
            <a:r>
              <a:rPr lang="en-US" sz="2800" dirty="0" err="1" smtClean="0"/>
              <a:t>reingresamos</a:t>
            </a:r>
            <a:r>
              <a:rPr lang="en-US" sz="2800" dirty="0" smtClean="0"/>
              <a:t>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recordarlo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En la parte de </a:t>
            </a:r>
            <a:r>
              <a:rPr lang="en-US" sz="2800" dirty="0" err="1" smtClean="0"/>
              <a:t>metodo</a:t>
            </a:r>
            <a:r>
              <a:rPr lang="en-US" sz="2800" dirty="0" smtClean="0"/>
              <a:t> de </a:t>
            </a:r>
            <a:r>
              <a:rPr lang="en-US" sz="2800" dirty="0" err="1" smtClean="0"/>
              <a:t>encriptacion</a:t>
            </a:r>
            <a:r>
              <a:rPr lang="en-US" sz="2800" dirty="0" smtClean="0"/>
              <a:t>, </a:t>
            </a:r>
            <a:r>
              <a:rPr lang="en-US" sz="2800" dirty="0" err="1" smtClean="0"/>
              <a:t>colocamos</a:t>
            </a:r>
            <a:r>
              <a:rPr lang="en-US" sz="2800" dirty="0" smtClean="0"/>
              <a:t> el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esta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defecto</a:t>
            </a:r>
            <a:r>
              <a:rPr lang="en-US" sz="2800" dirty="0" smtClean="0"/>
              <a:t>, Zip 2.0 compatible </a:t>
            </a:r>
            <a:r>
              <a:rPr lang="en-US" sz="2800" dirty="0" err="1" smtClean="0"/>
              <a:t>encription</a:t>
            </a:r>
            <a:r>
              <a:rPr lang="en-US" sz="28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425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304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Dividir</a:t>
            </a:r>
            <a:r>
              <a:rPr lang="en-US" sz="3200" b="1" dirty="0" smtClean="0">
                <a:solidFill>
                  <a:schemeClr val="bg1"/>
                </a:solidFill>
              </a:rPr>
              <a:t> el </a:t>
            </a:r>
            <a:r>
              <a:rPr lang="en-US" sz="3200" b="1" dirty="0" err="1" smtClean="0">
                <a:solidFill>
                  <a:schemeClr val="bg1"/>
                </a:solidFill>
              </a:rPr>
              <a:t>archivo</a:t>
            </a:r>
            <a:r>
              <a:rPr lang="en-US" sz="3200" b="1" dirty="0" smtClean="0">
                <a:solidFill>
                  <a:schemeClr val="bg1"/>
                </a:solidFill>
              </a:rPr>
              <a:t>, en </a:t>
            </a:r>
            <a:r>
              <a:rPr lang="en-US" sz="3200" b="1" dirty="0" err="1" smtClean="0">
                <a:solidFill>
                  <a:schemeClr val="bg1"/>
                </a:solidFill>
              </a:rPr>
              <a:t>peque</a:t>
            </a:r>
            <a:r>
              <a:rPr lang="es-ES_tradnl" sz="3200" b="1" dirty="0" err="1" smtClean="0">
                <a:solidFill>
                  <a:schemeClr val="bg1"/>
                </a:solidFill>
              </a:rPr>
              <a:t>ños</a:t>
            </a:r>
            <a:r>
              <a:rPr lang="es-ES_tradnl" sz="3200" b="1" dirty="0" smtClean="0">
                <a:solidFill>
                  <a:schemeClr val="bg1"/>
                </a:solidFill>
              </a:rPr>
              <a:t> archivos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8999"/>
            <a:ext cx="8382000" cy="327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8600" y="9906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 el </a:t>
            </a:r>
            <a:r>
              <a:rPr lang="en-US" sz="2800" dirty="0" err="1" smtClean="0"/>
              <a:t>archivo</a:t>
            </a:r>
            <a:r>
              <a:rPr lang="en-US" sz="2800" dirty="0" smtClean="0"/>
              <a:t>,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tenemos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muy</a:t>
            </a:r>
            <a:r>
              <a:rPr lang="en-US" sz="2800" dirty="0" smtClean="0"/>
              <a:t> </a:t>
            </a:r>
            <a:r>
              <a:rPr lang="en-US" sz="2800" dirty="0" err="1" smtClean="0"/>
              <a:t>grande</a:t>
            </a:r>
            <a:r>
              <a:rPr lang="en-US" sz="2800" dirty="0" smtClean="0"/>
              <a:t> lo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dividir</a:t>
            </a:r>
            <a:r>
              <a:rPr lang="en-US" sz="2800" dirty="0" smtClean="0"/>
              <a:t> en </a:t>
            </a:r>
            <a:r>
              <a:rPr lang="en-US" sz="2800" dirty="0" err="1" smtClean="0"/>
              <a:t>pequeños</a:t>
            </a:r>
            <a:r>
              <a:rPr lang="en-US" sz="2800" dirty="0" smtClean="0"/>
              <a:t> </a:t>
            </a:r>
            <a:r>
              <a:rPr lang="en-US" sz="2800" dirty="0" err="1" smtClean="0"/>
              <a:t>archivos</a:t>
            </a:r>
            <a:r>
              <a:rPr lang="en-US" sz="2800" dirty="0" smtClean="0"/>
              <a:t>, </a:t>
            </a:r>
            <a:r>
              <a:rPr lang="en-US" sz="2800" dirty="0" err="1" smtClean="0"/>
              <a:t>esto</a:t>
            </a:r>
            <a:r>
              <a:rPr lang="en-US" sz="2800" dirty="0" smtClean="0"/>
              <a:t> lo </a:t>
            </a:r>
            <a:r>
              <a:rPr lang="en-US" sz="2800" dirty="0" err="1" smtClean="0"/>
              <a:t>hacemos</a:t>
            </a:r>
            <a:r>
              <a:rPr lang="en-US" sz="2800" dirty="0" smtClean="0"/>
              <a:t> con la </a:t>
            </a:r>
            <a:r>
              <a:rPr lang="en-US" sz="2800" dirty="0" err="1" smtClean="0"/>
              <a:t>funcion</a:t>
            </a:r>
            <a:r>
              <a:rPr lang="en-US" sz="2800" dirty="0" smtClean="0"/>
              <a:t> split,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en actions, o </a:t>
            </a:r>
            <a:r>
              <a:rPr lang="en-US" sz="2800" dirty="0" err="1" smtClean="0"/>
              <a:t>tambien</a:t>
            </a:r>
            <a:r>
              <a:rPr lang="en-US" sz="2800" dirty="0" smtClean="0"/>
              <a:t> la </a:t>
            </a:r>
            <a:r>
              <a:rPr lang="en-US" sz="2800" dirty="0" err="1" smtClean="0"/>
              <a:t>podemos</a:t>
            </a:r>
            <a:r>
              <a:rPr lang="en-US" sz="2800" dirty="0" smtClean="0"/>
              <a:t> </a:t>
            </a:r>
            <a:r>
              <a:rPr lang="en-US" sz="2800" dirty="0" err="1" smtClean="0"/>
              <a:t>llamar</a:t>
            </a:r>
            <a:r>
              <a:rPr lang="en-US" sz="2800" dirty="0" smtClean="0"/>
              <a:t> con el </a:t>
            </a:r>
            <a:r>
              <a:rPr lang="en-US" sz="2800" dirty="0" err="1" smtClean="0"/>
              <a:t>acceso</a:t>
            </a:r>
            <a:r>
              <a:rPr lang="en-US" sz="2800" dirty="0" smtClean="0"/>
              <a:t> </a:t>
            </a:r>
            <a:r>
              <a:rPr lang="en-US" sz="2800" dirty="0" err="1" smtClean="0"/>
              <a:t>rapido</a:t>
            </a:r>
            <a:r>
              <a:rPr lang="en-US" sz="2800" dirty="0" smtClean="0"/>
              <a:t>, shift + H.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0170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50482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52400" y="76200"/>
            <a:ext cx="373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En este cuadro lo que podemos realizar es </a:t>
            </a:r>
            <a:r>
              <a:rPr lang="es-ES_tradnl" sz="2800" dirty="0" err="1" smtClean="0"/>
              <a:t>particionar</a:t>
            </a:r>
            <a:r>
              <a:rPr lang="es-ES_tradnl" sz="2800" dirty="0" smtClean="0"/>
              <a:t> el archivo en pequeños archivos de tamaños iguales, en la parte que dice </a:t>
            </a:r>
            <a:r>
              <a:rPr lang="es-ES_tradnl" sz="2800" dirty="0" err="1" smtClean="0"/>
              <a:t>part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size</a:t>
            </a:r>
            <a:r>
              <a:rPr lang="es-ES_tradnl" sz="2800" dirty="0" smtClean="0"/>
              <a:t>, le indicamos el tamaño de los pequeños archivos que </a:t>
            </a:r>
            <a:r>
              <a:rPr lang="es-ES_tradnl" sz="2800" dirty="0" err="1" smtClean="0"/>
              <a:t>desemos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particionar</a:t>
            </a:r>
            <a:r>
              <a:rPr lang="es-ES_tradnl" sz="2800" dirty="0" smtClean="0"/>
              <a:t>.</a:t>
            </a:r>
            <a:endParaRPr lang="es-ES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52400" y="5092005"/>
            <a:ext cx="8858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Y por medio de una división, del tamaño total de archivos, dividido para el tamaño de un archivo, tenemos la cantidad de archivos que nos saldrán.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447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493</Words>
  <Application>Microsoft Office PowerPoint</Application>
  <PresentationFormat>Presentación en pantalla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WinZip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45</cp:revision>
  <dcterms:modified xsi:type="dcterms:W3CDTF">2015-06-16T18:38:01Z</dcterms:modified>
</cp:coreProperties>
</file>