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996952"/>
            <a:ext cx="7772400" cy="936104"/>
          </a:xfrm>
        </p:spPr>
        <p:txBody>
          <a:bodyPr/>
          <a:lstStyle/>
          <a:p>
            <a:r>
              <a:rPr lang="es-ES" dirty="0" smtClean="0"/>
              <a:t>Ofimática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6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Que es la Ofimática?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486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Ofimática</vt:lpstr>
      <vt:lpstr>Que es la Ofimática?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Ofimática</dc:title>
  <dc:creator>kleber Andres Loayza</dc:creator>
  <cp:lastModifiedBy>kleber</cp:lastModifiedBy>
  <cp:revision>5</cp:revision>
  <dcterms:created xsi:type="dcterms:W3CDTF">2015-05-20T14:10:37Z</dcterms:created>
  <dcterms:modified xsi:type="dcterms:W3CDTF">2015-05-23T23:28:51Z</dcterms:modified>
</cp:coreProperties>
</file>