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17E9-F751-4849-A3F3-6D7FD26C12BC}" type="datetimeFigureOut">
              <a:rPr lang="es-EC" smtClean="0"/>
              <a:t>19/07/2013</a:t>
            </a:fld>
            <a:endParaRPr lang="es-EC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6A98E2E-4AF2-4845-AC7B-15BE95C9D2E1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17E9-F751-4849-A3F3-6D7FD26C12BC}" type="datetimeFigureOut">
              <a:rPr lang="es-EC" smtClean="0"/>
              <a:t>19/07/2013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8E2E-4AF2-4845-AC7B-15BE95C9D2E1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17E9-F751-4849-A3F3-6D7FD26C12BC}" type="datetimeFigureOut">
              <a:rPr lang="es-EC" smtClean="0"/>
              <a:t>19/07/2013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8E2E-4AF2-4845-AC7B-15BE95C9D2E1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17E9-F751-4849-A3F3-6D7FD26C12BC}" type="datetimeFigureOut">
              <a:rPr lang="es-EC" smtClean="0"/>
              <a:t>19/07/2013</a:t>
            </a:fld>
            <a:endParaRPr lang="es-EC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EC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6A98E2E-4AF2-4845-AC7B-15BE95C9D2E1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17E9-F751-4849-A3F3-6D7FD26C12BC}" type="datetimeFigureOut">
              <a:rPr lang="es-EC" smtClean="0"/>
              <a:t>19/07/2013</a:t>
            </a:fld>
            <a:endParaRPr lang="es-EC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8E2E-4AF2-4845-AC7B-15BE95C9D2E1}" type="slidenum">
              <a:rPr lang="es-EC" smtClean="0"/>
              <a:t>‹Nº›</a:t>
            </a:fld>
            <a:endParaRPr lang="es-EC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17E9-F751-4849-A3F3-6D7FD26C12BC}" type="datetimeFigureOut">
              <a:rPr lang="es-EC" smtClean="0"/>
              <a:t>19/07/2013</a:t>
            </a:fld>
            <a:endParaRPr lang="es-EC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8E2E-4AF2-4845-AC7B-15BE95C9D2E1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17E9-F751-4849-A3F3-6D7FD26C12BC}" type="datetimeFigureOut">
              <a:rPr lang="es-EC" smtClean="0"/>
              <a:t>19/07/2013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6A98E2E-4AF2-4845-AC7B-15BE95C9D2E1}" type="slidenum">
              <a:rPr lang="es-EC" smtClean="0"/>
              <a:t>‹Nº›</a:t>
            </a:fld>
            <a:endParaRPr lang="es-EC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17E9-F751-4849-A3F3-6D7FD26C12BC}" type="datetimeFigureOut">
              <a:rPr lang="es-EC" smtClean="0"/>
              <a:t>19/07/2013</a:t>
            </a:fld>
            <a:endParaRPr lang="es-EC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8E2E-4AF2-4845-AC7B-15BE95C9D2E1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17E9-F751-4849-A3F3-6D7FD26C12BC}" type="datetimeFigureOut">
              <a:rPr lang="es-EC" smtClean="0"/>
              <a:t>19/07/2013</a:t>
            </a:fld>
            <a:endParaRPr lang="es-EC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8E2E-4AF2-4845-AC7B-15BE95C9D2E1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17E9-F751-4849-A3F3-6D7FD26C12BC}" type="datetimeFigureOut">
              <a:rPr lang="es-EC" smtClean="0"/>
              <a:t>19/07/2013</a:t>
            </a:fld>
            <a:endParaRPr lang="es-EC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8E2E-4AF2-4845-AC7B-15BE95C9D2E1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17E9-F751-4849-A3F3-6D7FD26C12BC}" type="datetimeFigureOut">
              <a:rPr lang="es-EC" smtClean="0"/>
              <a:t>19/07/2013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98E2E-4AF2-4845-AC7B-15BE95C9D2E1}" type="slidenum">
              <a:rPr lang="es-EC" smtClean="0"/>
              <a:t>‹Nº›</a:t>
            </a:fld>
            <a:endParaRPr lang="es-EC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DBB17E9-F751-4849-A3F3-6D7FD26C12BC}" type="datetimeFigureOut">
              <a:rPr lang="es-EC" smtClean="0"/>
              <a:t>19/07/2013</a:t>
            </a:fld>
            <a:endParaRPr lang="es-EC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6A98E2E-4AF2-4845-AC7B-15BE95C9D2E1}" type="slidenum">
              <a:rPr lang="es-EC" smtClean="0"/>
              <a:t>‹Nº›</a:t>
            </a:fld>
            <a:endParaRPr lang="es-EC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2204864"/>
            <a:ext cx="7772400" cy="1656184"/>
          </a:xfrm>
        </p:spPr>
        <p:txBody>
          <a:bodyPr>
            <a:normAutofit/>
          </a:bodyPr>
          <a:lstStyle/>
          <a:p>
            <a:r>
              <a:rPr lang="es-EC" dirty="0" smtClean="0"/>
              <a:t>OFIMATICA WEB SUS VENTAJAS Y DESVENTAJAS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89977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052736"/>
            <a:ext cx="8686800" cy="4525963"/>
          </a:xfrm>
        </p:spPr>
        <p:txBody>
          <a:bodyPr>
            <a:normAutofit fontScale="77500" lnSpcReduction="20000"/>
          </a:bodyPr>
          <a:lstStyle/>
          <a:p>
            <a:r>
              <a:rPr lang="es-EC" dirty="0"/>
              <a:t>Se llama ofimática al conjunto de técnicas, aplicaciones y herramientas informáticas que se utilizan en funciones de oficina para optimizar, automatizar y mejorar los procedimientos o tareas relacionadas. Las herramientas ofimáticas permiten idear, crear, manipular, transmitir y almacenar o parar la información necesaria en una oficina. Actualmente es fundamental que estas estén conectadas a una red local y/o a Internet.</a:t>
            </a:r>
          </a:p>
          <a:p>
            <a:endParaRPr lang="es-EC" dirty="0"/>
          </a:p>
          <a:p>
            <a:r>
              <a:rPr lang="es-EC"/>
              <a:t>Cualquier actividad que pueda hacerse manualmente en una oficina puede ser automatizada o ayudada por herramientas ofimáticas: dictado, mecanografía, archivado, fax, microfilmado, gestión de archivos y documentos, etc.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82425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Ventajas: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C" dirty="0"/>
              <a:t>Ventajas</a:t>
            </a:r>
          </a:p>
          <a:p>
            <a:r>
              <a:rPr lang="es-EC" dirty="0"/>
              <a:t>- No necesitas instalar software.</a:t>
            </a:r>
          </a:p>
          <a:p>
            <a:r>
              <a:rPr lang="es-EC" dirty="0"/>
              <a:t>- Muchas son gratis: aunque no todas las aplicaciones web son gratis la gran mayoría.</a:t>
            </a:r>
          </a:p>
          <a:p>
            <a:r>
              <a:rPr lang="es-EC" dirty="0"/>
              <a:t>- No saturación del uso del disco duro en el ordenador o aplicación que se usa, debido a que solo se necesita un navegador web, e internet.</a:t>
            </a:r>
          </a:p>
          <a:p>
            <a:r>
              <a:rPr lang="es-EC" dirty="0"/>
              <a:t>- Desarrollo barato, sencillo y rápido</a:t>
            </a:r>
          </a:p>
          <a:p>
            <a:r>
              <a:rPr lang="es-EC" dirty="0"/>
              <a:t>- Pocos requerimientos técnicos.</a:t>
            </a:r>
          </a:p>
        </p:txBody>
      </p:sp>
    </p:spTree>
    <p:extLst>
      <p:ext uri="{BB962C8B-B14F-4D97-AF65-F5344CB8AC3E}">
        <p14:creationId xmlns:p14="http://schemas.microsoft.com/office/powerpoint/2010/main" val="93320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Desventajas: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C" dirty="0"/>
              <a:t>Desventajas</a:t>
            </a:r>
          </a:p>
          <a:p>
            <a:r>
              <a:rPr lang="es-EC" dirty="0"/>
              <a:t>- En ocasiones, puede que debido a una catástrofe natural o error humano, dicho servicio quede fuera de servicio, con las malas repercusiones a los clientes (nosotros).</a:t>
            </a:r>
          </a:p>
          <a:p>
            <a:r>
              <a:rPr lang="es-EC" dirty="0"/>
              <a:t>- Posibilidad de que </a:t>
            </a:r>
            <a:r>
              <a:rPr lang="es-EC" dirty="0" err="1"/>
              <a:t>delicuentes</a:t>
            </a:r>
            <a:r>
              <a:rPr lang="es-EC" dirty="0"/>
              <a:t> cibernéticos revienten la seguridad del servicio y se hagan con datos privados.</a:t>
            </a:r>
          </a:p>
          <a:p>
            <a:r>
              <a:rPr lang="es-EC" dirty="0"/>
              <a:t>- La interactividad no se produce en tiempo real, en las aplicaciones web cada acción del usuario conlleva un tiempo de espera excesivo hasta que se obtiene la reacción del sistema.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339517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aje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</TotalTime>
  <Words>264</Words>
  <Application>Microsoft Office PowerPoint</Application>
  <PresentationFormat>Presentación en pantalla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Viajes</vt:lpstr>
      <vt:lpstr>OFIMATICA WEB SUS VENTAJAS Y DESVENTAJAS</vt:lpstr>
      <vt:lpstr>Presentación de PowerPoint</vt:lpstr>
      <vt:lpstr>Ventajas:</vt:lpstr>
      <vt:lpstr>Desventajas: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OFIMATICA WEB SUS VENTAJAS Y DESVENTAJAS</dc:title>
  <dc:creator>Jorge</dc:creator>
  <cp:lastModifiedBy>Jorge</cp:lastModifiedBy>
  <cp:revision>1</cp:revision>
  <dcterms:created xsi:type="dcterms:W3CDTF">2013-07-19T15:15:48Z</dcterms:created>
  <dcterms:modified xsi:type="dcterms:W3CDTF">2013-07-19T15:23:56Z</dcterms:modified>
</cp:coreProperties>
</file>